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de-DE" sz="52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4BD1778-E8F4-4CFD-B2A5-3EA8929263E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441520" y="113940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805080" y="2111400"/>
            <a:ext cx="166608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623120" y="211140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98440" y="56628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98440" y="267228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606320" y="865080"/>
            <a:ext cx="1488600" cy="23796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flipH="1" rot="10800000">
            <a:off x="1605600" y="2708640"/>
            <a:ext cx="3722040" cy="31536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3749400" y="2410200"/>
            <a:ext cx="8737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5931360" y="2410200"/>
            <a:ext cx="873720" cy="360"/>
          </a:xfrm>
          <a:prstGeom prst="bentConnector3">
            <a:avLst>
              <a:gd name="adj1" fmla="val 50001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298440" y="267228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2508480" y="278676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as code compliance scanning.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6912000" y="386676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Post-deployment compliance scanning.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1" name="Line 13"/>
          <p:cNvSpPr/>
          <p:nvPr/>
        </p:nvSpPr>
        <p:spPr>
          <a:xfrm>
            <a:off x="7632000" y="2708640"/>
            <a:ext cx="0" cy="11581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2441520" y="203940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AMI or container image scanning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" name="Line 15"/>
          <p:cNvSpPr/>
          <p:nvPr/>
        </p:nvSpPr>
        <p:spPr>
          <a:xfrm>
            <a:off x="3096000" y="1736640"/>
            <a:ext cx="0" cy="302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2021-07-09T22:32:26Z</dcterms:modified>
  <cp:revision>1</cp:revision>
  <dc:subject/>
  <dc:title/>
</cp:coreProperties>
</file>