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760" cy="951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441520" y="1139400"/>
            <a:ext cx="1307160" cy="59688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Build application container or OS image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6805080" y="2111400"/>
            <a:ext cx="1665720" cy="59688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Deploy cloud configuration or application to environment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4623120" y="2111400"/>
            <a:ext cx="1307160" cy="59688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Update cloud and infrastructure configuration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298440" y="566280"/>
            <a:ext cx="1307160" cy="59688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Application code or OS change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298440" y="2672280"/>
            <a:ext cx="1307160" cy="59688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Infrastructure code change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1606320" y="865080"/>
            <a:ext cx="1488240" cy="237600"/>
          </a:xfrm>
          <a:prstGeom prst="bentConnector2">
            <a:avLst/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7"/>
          <p:cNvSpPr/>
          <p:nvPr/>
        </p:nvSpPr>
        <p:spPr>
          <a:xfrm flipH="1" rot="10800000">
            <a:off x="1605960" y="2709000"/>
            <a:ext cx="3721680" cy="315000"/>
          </a:xfrm>
          <a:prstGeom prst="bentConnector2">
            <a:avLst/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8"/>
          <p:cNvSpPr/>
          <p:nvPr/>
        </p:nvSpPr>
        <p:spPr>
          <a:xfrm>
            <a:off x="3749400" y="2410200"/>
            <a:ext cx="87336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9"/>
          <p:cNvSpPr/>
          <p:nvPr/>
        </p:nvSpPr>
        <p:spPr>
          <a:xfrm>
            <a:off x="5931360" y="2410200"/>
            <a:ext cx="873360" cy="360"/>
          </a:xfrm>
          <a:prstGeom prst="bentConnector3">
            <a:avLst>
              <a:gd name="adj1" fmla="val 50001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0"/>
          <p:cNvSpPr/>
          <p:nvPr/>
        </p:nvSpPr>
        <p:spPr>
          <a:xfrm>
            <a:off x="298440" y="2672280"/>
            <a:ext cx="1307160" cy="59688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Infrastructure code change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2508480" y="2786760"/>
            <a:ext cx="1307160" cy="59688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Infrastructure as code compliance scanning</a:t>
            </a:r>
            <a:br/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(Tool: terrascan)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6912000" y="3866760"/>
            <a:ext cx="1307160" cy="74124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Post-deployment compliance scanning</a:t>
            </a:r>
            <a:br/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(Tool: AWS config)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0" name="Line 13"/>
          <p:cNvSpPr/>
          <p:nvPr/>
        </p:nvSpPr>
        <p:spPr>
          <a:xfrm>
            <a:off x="7632000" y="2708640"/>
            <a:ext cx="0" cy="11581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4"/>
          <p:cNvSpPr/>
          <p:nvPr/>
        </p:nvSpPr>
        <p:spPr>
          <a:xfrm>
            <a:off x="2441520" y="2039400"/>
            <a:ext cx="1307160" cy="59688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AMI or container image scanning</a:t>
            </a:r>
            <a:br/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(Tool: ANCHORE ENGINE)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2" name="Line 15"/>
          <p:cNvSpPr/>
          <p:nvPr/>
        </p:nvSpPr>
        <p:spPr>
          <a:xfrm>
            <a:off x="3096000" y="1736640"/>
            <a:ext cx="0" cy="3027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de-DE</dc:language>
  <cp:lastModifiedBy/>
  <dcterms:modified xsi:type="dcterms:W3CDTF">2021-07-13T22:53:19Z</dcterms:modified>
  <cp:revision>3</cp:revision>
  <dc:subject/>
  <dc:title/>
</cp:coreProperties>
</file>