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793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54666" latinLnBrk="0">
      <a:defRPr sz="1600">
        <a:latin typeface="+mj-lt"/>
        <a:ea typeface="+mj-ea"/>
        <a:cs typeface="+mj-cs"/>
        <a:sym typeface="Calibri"/>
      </a:defRPr>
    </a:lvl1pPr>
    <a:lvl2pPr indent="228600" defTabSz="1354666" latinLnBrk="0">
      <a:defRPr sz="1600">
        <a:latin typeface="+mj-lt"/>
        <a:ea typeface="+mj-ea"/>
        <a:cs typeface="+mj-cs"/>
        <a:sym typeface="Calibri"/>
      </a:defRPr>
    </a:lvl2pPr>
    <a:lvl3pPr indent="457200" defTabSz="1354666" latinLnBrk="0">
      <a:defRPr sz="1600">
        <a:latin typeface="+mj-lt"/>
        <a:ea typeface="+mj-ea"/>
        <a:cs typeface="+mj-cs"/>
        <a:sym typeface="Calibri"/>
      </a:defRPr>
    </a:lvl3pPr>
    <a:lvl4pPr indent="685800" defTabSz="1354666" latinLnBrk="0">
      <a:defRPr sz="1600">
        <a:latin typeface="+mj-lt"/>
        <a:ea typeface="+mj-ea"/>
        <a:cs typeface="+mj-cs"/>
        <a:sym typeface="Calibri"/>
      </a:defRPr>
    </a:lvl4pPr>
    <a:lvl5pPr indent="914400" defTabSz="1354666" latinLnBrk="0">
      <a:defRPr sz="1600">
        <a:latin typeface="+mj-lt"/>
        <a:ea typeface="+mj-ea"/>
        <a:cs typeface="+mj-cs"/>
        <a:sym typeface="Calibri"/>
      </a:defRPr>
    </a:lvl5pPr>
    <a:lvl6pPr indent="1143000" defTabSz="1354666" latinLnBrk="0">
      <a:defRPr sz="1600">
        <a:latin typeface="+mj-lt"/>
        <a:ea typeface="+mj-ea"/>
        <a:cs typeface="+mj-cs"/>
        <a:sym typeface="Calibri"/>
      </a:defRPr>
    </a:lvl6pPr>
    <a:lvl7pPr indent="1371600" defTabSz="1354666" latinLnBrk="0">
      <a:defRPr sz="1600">
        <a:latin typeface="+mj-lt"/>
        <a:ea typeface="+mj-ea"/>
        <a:cs typeface="+mj-cs"/>
        <a:sym typeface="Calibri"/>
      </a:defRPr>
    </a:lvl7pPr>
    <a:lvl8pPr indent="1600200" defTabSz="1354666" latinLnBrk="0">
      <a:defRPr sz="1600">
        <a:latin typeface="+mj-lt"/>
        <a:ea typeface="+mj-ea"/>
        <a:cs typeface="+mj-cs"/>
        <a:sym typeface="Calibri"/>
      </a:defRPr>
    </a:lvl8pPr>
    <a:lvl9pPr indent="1828800" defTabSz="1354666" latinLnBrk="0">
      <a:defRPr sz="16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162" y="2773363"/>
            <a:ext cx="10360501" cy="2387601"/>
          </a:xfrm>
          <a:prstGeom prst="rect">
            <a:avLst/>
          </a:prstGeom>
        </p:spPr>
        <p:txBody>
          <a:bodyPr anchor="b"/>
          <a:lstStyle>
            <a:lvl1pPr algn="ctr">
              <a:defRPr sz="8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3603" y="5253037"/>
            <a:ext cx="9141619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400"/>
            </a:lvl1pPr>
            <a:lvl2pPr marL="0" indent="457189" algn="ctr">
              <a:buSzTx/>
              <a:buFontTx/>
              <a:buNone/>
              <a:defRPr sz="3400"/>
            </a:lvl2pPr>
            <a:lvl3pPr marL="0" indent="914378" algn="ctr">
              <a:buSzTx/>
              <a:buFontTx/>
              <a:buNone/>
              <a:defRPr sz="3400"/>
            </a:lvl3pPr>
            <a:lvl4pPr marL="0" indent="1371565" algn="ctr">
              <a:buSzTx/>
              <a:buFontTx/>
              <a:buNone/>
              <a:defRPr sz="3400"/>
            </a:lvl4pPr>
            <a:lvl5pPr marL="0" indent="1828754" algn="ctr">
              <a:buSzTx/>
              <a:buFont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634" y="3360740"/>
            <a:ext cx="10512864" cy="2852738"/>
          </a:xfrm>
          <a:prstGeom prst="rect">
            <a:avLst/>
          </a:prstGeom>
        </p:spPr>
        <p:txBody>
          <a:bodyPr anchor="b"/>
          <a:lstStyle>
            <a:lvl1pPr>
              <a:defRPr sz="88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634" y="6240465"/>
            <a:ext cx="10512864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400"/>
            </a:lvl1pPr>
            <a:lvl2pPr marL="0" indent="457189">
              <a:buSzTx/>
              <a:buFontTx/>
              <a:buNone/>
              <a:defRPr sz="3400"/>
            </a:lvl2pPr>
            <a:lvl3pPr marL="0" indent="914378">
              <a:buSzTx/>
              <a:buFontTx/>
              <a:buNone/>
              <a:defRPr sz="3400"/>
            </a:lvl3pPr>
            <a:lvl4pPr marL="0" indent="1371565">
              <a:buSzTx/>
              <a:buFontTx/>
              <a:buNone/>
              <a:defRPr sz="3400"/>
            </a:lvl4pPr>
            <a:lvl5pPr marL="0" indent="1828754">
              <a:buSzTx/>
              <a:buFont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837982" y="3476625"/>
            <a:ext cx="5180252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569" y="2016128"/>
            <a:ext cx="10512864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571" y="3332164"/>
            <a:ext cx="5156444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3400"/>
            </a:lvl1pPr>
            <a:lvl2pPr marL="0" indent="457189">
              <a:buSzTx/>
              <a:buFontTx/>
              <a:buNone/>
              <a:defRPr b="1" sz="3400"/>
            </a:lvl2pPr>
            <a:lvl3pPr marL="0" indent="914378">
              <a:buSzTx/>
              <a:buFontTx/>
              <a:buNone/>
              <a:defRPr b="1" sz="3400"/>
            </a:lvl3pPr>
            <a:lvl4pPr marL="0" indent="1371565">
              <a:buSzTx/>
              <a:buFontTx/>
              <a:buNone/>
              <a:defRPr b="1" sz="3400"/>
            </a:lvl4pPr>
            <a:lvl5pPr marL="0" indent="1828754">
              <a:buSzTx/>
              <a:buFontTx/>
              <a:buNone/>
              <a:defRPr b="1"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0595" y="3332164"/>
            <a:ext cx="518183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3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569" y="2108200"/>
            <a:ext cx="3931217" cy="1600200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1839" y="2638428"/>
            <a:ext cx="6170595" cy="4873626"/>
          </a:xfrm>
          <a:prstGeom prst="rect">
            <a:avLst/>
          </a:prstGeom>
        </p:spPr>
        <p:txBody>
          <a:bodyPr/>
          <a:lstStyle>
            <a:lvl1pPr marL="328603" indent="-328603">
              <a:defRPr sz="4600"/>
            </a:lvl1pPr>
            <a:lvl2pPr marL="832736" indent="-375547">
              <a:defRPr sz="4600"/>
            </a:lvl2pPr>
            <a:lvl3pPr marL="1352516" indent="-438138">
              <a:defRPr sz="4600"/>
            </a:lvl3pPr>
            <a:lvl4pPr marL="1897332" indent="-525766">
              <a:defRPr sz="4600"/>
            </a:lvl4pPr>
            <a:lvl5pPr marL="2354520" indent="-525766"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569" y="3708400"/>
            <a:ext cx="3931217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2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569" y="2108200"/>
            <a:ext cx="3931217" cy="1600200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1839" y="2638428"/>
            <a:ext cx="6170595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569" y="3708400"/>
            <a:ext cx="3931217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200"/>
            </a:lvl1pPr>
            <a:lvl2pPr marL="0" indent="457189">
              <a:buSzTx/>
              <a:buFontTx/>
              <a:buNone/>
              <a:defRPr sz="2200"/>
            </a:lvl2pPr>
            <a:lvl3pPr marL="0" indent="914378">
              <a:buSzTx/>
              <a:buFontTx/>
              <a:buNone/>
              <a:defRPr sz="2200"/>
            </a:lvl3pPr>
            <a:lvl4pPr marL="0" indent="1371565">
              <a:buSzTx/>
              <a:buFontTx/>
              <a:buNone/>
              <a:defRPr sz="2200"/>
            </a:lvl4pPr>
            <a:lvl5pPr marL="0" indent="1828754"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7982" y="2016128"/>
            <a:ext cx="10512864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7982" y="3476625"/>
            <a:ext cx="10512864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40727" y="8039619"/>
            <a:ext cx="310119" cy="30059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135463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35463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35463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35463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35463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35463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35463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35463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35463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26562" marR="0" indent="-326562" algn="l" defTabSz="135463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838178" marR="0" indent="-380989" algn="l" defTabSz="135463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371565" marR="0" indent="-457187" algn="l" defTabSz="135463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879552" marR="0" indent="-507986" algn="l" defTabSz="135463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336740" marR="0" indent="-507986" algn="l" defTabSz="135463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793929" marR="0" indent="-507986" algn="l" defTabSz="135463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251118" marR="0" indent="-507986" algn="l" defTabSz="135463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708307" marR="0" indent="-507986" algn="l" defTabSz="135463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165495" marR="0" indent="-507986" algn="l" defTabSz="135463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914162" y="2773363"/>
            <a:ext cx="10360501" cy="2387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3603" y="5253037"/>
            <a:ext cx="9141619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3546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3546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3546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3546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