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B989-5902-0449-BF84-26659687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8D4E4-759A-3342-A930-9C61201D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E221-C3C8-B843-81F6-F1492F87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6901-B68D-6940-B187-A63979F3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CB99-D0F4-5240-8707-2862072E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E9D-CFC3-1645-B607-8A9E169F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4577B-F6F3-3D4F-B0B1-FFBC1DC1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E3F6-4596-DF45-BC5C-0E9064B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ED7D-157F-754F-8F92-67B8C60E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09CC-9637-064A-8617-0ADC156A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2CDE-B018-6149-93EC-32D18AEFE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57AD-AEF0-D949-8F76-4984E318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7E4A-D1AA-8045-A3B1-47B6CCC8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102F-B9DC-1143-BD42-C08A18AB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537F-08B6-2944-9B40-9BEDEA8E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0C8D-405C-014C-996C-6403721C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2A88-E76D-0C45-976E-CBA1EF3A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3067-9A4E-4946-81FC-164266C9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244B-0C8C-C146-8426-E995E409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3F1B-E738-AA41-898B-D23678DE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EDF-F62E-7843-B77C-006A60E6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7784-9645-8C44-A232-CC872C8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D12B-1007-6848-B0CC-89A197E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AD66-689F-A24E-836E-DCD6619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1927-623F-3847-9551-65D5F65F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FBE7-B6DB-E24A-ADD3-CCD6A816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1CB-FC58-4644-B06F-D3D956D2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5618-038B-1A45-A7C0-841FF8F4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0F28-E2A7-6944-B8A1-975CB1FC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EB556-BF10-3C4E-85D6-FB5D20B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FDDE-93D4-3F48-B0D1-96A6A2B6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7CF4-CBF9-8D43-8E94-287C57D4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B14E8-4E38-6341-B052-2999BE67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0E33-35BA-BA4A-BF16-F8794EA5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2F1D3-2C08-8E4C-B436-9BFE3E228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31284-B63F-5E47-B889-660493CAB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2D5FA-4E71-3541-9577-3E75DAD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F2887-1E1C-FB46-B8E2-338EBDB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D52E-7F96-6D4D-8355-35157F60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FC46-9057-EF44-A645-0B55DFF4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B2078-2678-1542-AE6F-BAF04BDF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187AA-58AA-024F-AD21-2E22809C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85A9E-8504-6A47-8584-726FE5A6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2CA33-C50E-F94C-9695-A8A7A96B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77779-801B-6443-8AF1-1CFC805F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0CB91-FE02-3C46-8C30-CDCA1B39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3C2A-1C8D-594A-8571-19020908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D1BF-9F8F-4141-A38D-AE3BC1F8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00F7-57E3-C640-8018-27C186B5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E691-BD88-8F4A-B2EA-72448A68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4B9B-F967-4546-A435-C94A373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FD56-B208-1C4A-B5DF-95EA4C35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8F3-CCEC-1040-9D44-A7856F6B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F83A4-AA23-BD40-8D31-29D8A5CB9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95D9-6DEB-CD4E-BA57-5663A994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60EA-E9FE-4C48-BA1E-1643B030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F676-86EC-024C-ABC5-DF0509DE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F88F3-2A2A-7343-8C50-FD7331B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C532A-7BFE-BF42-ACFE-526E8F14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7442-6732-1F4E-9614-148538D9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443B-43F8-4C42-97A9-CC2F0461B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5D6E-FE18-9343-9BF4-97A84D6A1C82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8A5E-86C2-9042-90F0-813B2BF2B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1C3A-5BA2-C248-96FF-128326A18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5110-A460-2B4B-87C1-5CCD80C1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F79577-9028-8344-869F-D3550746D839}"/>
              </a:ext>
            </a:extLst>
          </p:cNvPr>
          <p:cNvGrpSpPr/>
          <p:nvPr/>
        </p:nvGrpSpPr>
        <p:grpSpPr>
          <a:xfrm>
            <a:off x="996461" y="949569"/>
            <a:ext cx="6628790" cy="5268792"/>
            <a:chOff x="996461" y="949569"/>
            <a:chExt cx="6628790" cy="52687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91168C-6C85-FD4B-B2F3-488E00C22940}"/>
                </a:ext>
              </a:extLst>
            </p:cNvPr>
            <p:cNvSpPr/>
            <p:nvPr/>
          </p:nvSpPr>
          <p:spPr>
            <a:xfrm>
              <a:off x="996461" y="949569"/>
              <a:ext cx="5146431" cy="5228493"/>
            </a:xfrm>
            <a:prstGeom prst="ellipse">
              <a:avLst/>
            </a:pr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5F1D60-8694-EE42-BBEC-D27FE2BE4A4F}"/>
                </a:ext>
              </a:extLst>
            </p:cNvPr>
            <p:cNvSpPr txBox="1"/>
            <p:nvPr/>
          </p:nvSpPr>
          <p:spPr>
            <a:xfrm>
              <a:off x="2424577" y="1363569"/>
              <a:ext cx="224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General Football Fans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7301D8-CDF0-A643-A725-83AF680CD214}"/>
                </a:ext>
              </a:extLst>
            </p:cNvPr>
            <p:cNvGrpSpPr/>
            <p:nvPr/>
          </p:nvGrpSpPr>
          <p:grpSpPr>
            <a:xfrm>
              <a:off x="4601250" y="3563814"/>
              <a:ext cx="1415599" cy="905691"/>
              <a:chOff x="2456947" y="3560874"/>
              <a:chExt cx="1415599" cy="90569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41F0CF5-A433-3D47-B231-3E255CAE5D4D}"/>
                  </a:ext>
                </a:extLst>
              </p:cNvPr>
              <p:cNvSpPr/>
              <p:nvPr/>
            </p:nvSpPr>
            <p:spPr>
              <a:xfrm>
                <a:off x="2690106" y="3560874"/>
                <a:ext cx="874394" cy="905691"/>
              </a:xfrm>
              <a:prstGeom prst="ellipse">
                <a:avLst/>
              </a:prstGeom>
              <a:noFill/>
              <a:ln w="1016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E0B9C-CB06-3E46-9C4E-F1481318E2E4}"/>
                  </a:ext>
                </a:extLst>
              </p:cNvPr>
              <p:cNvSpPr txBox="1"/>
              <p:nvPr/>
            </p:nvSpPr>
            <p:spPr>
              <a:xfrm>
                <a:off x="2456947" y="3813706"/>
                <a:ext cx="1415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Professor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9AE216-22B3-974F-B068-A3E958F02881}"/>
                </a:ext>
              </a:extLst>
            </p:cNvPr>
            <p:cNvGrpSpPr/>
            <p:nvPr/>
          </p:nvGrpSpPr>
          <p:grpSpPr>
            <a:xfrm>
              <a:off x="3637427" y="2385799"/>
              <a:ext cx="3987824" cy="3832562"/>
              <a:chOff x="3857625" y="1871663"/>
              <a:chExt cx="1399624" cy="138552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3C85594-91C2-FD40-86BF-E72181C4B8D0}"/>
                  </a:ext>
                </a:extLst>
              </p:cNvPr>
              <p:cNvSpPr/>
              <p:nvPr/>
            </p:nvSpPr>
            <p:spPr>
              <a:xfrm>
                <a:off x="3857625" y="1871663"/>
                <a:ext cx="1399624" cy="1385520"/>
              </a:xfrm>
              <a:prstGeom prst="ellipse">
                <a:avLst/>
              </a:prstGeom>
              <a:noFill/>
              <a:ln w="1016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1E2A66-06E5-DD45-97D5-D51D810910D4}"/>
                  </a:ext>
                </a:extLst>
              </p:cNvPr>
              <p:cNvSpPr txBox="1"/>
              <p:nvPr/>
            </p:nvSpPr>
            <p:spPr>
              <a:xfrm>
                <a:off x="4408075" y="2642935"/>
                <a:ext cx="781672" cy="23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Numerical Argument </a:t>
                </a:r>
              </a:p>
              <a:p>
                <a:pPr algn="ctr"/>
                <a:r>
                  <a:rPr lang="en-US" b="1" dirty="0"/>
                  <a:t>Fans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358D31-6A37-8D4A-A22F-057F951897E0}"/>
                </a:ext>
              </a:extLst>
            </p:cNvPr>
            <p:cNvGrpSpPr/>
            <p:nvPr/>
          </p:nvGrpSpPr>
          <p:grpSpPr>
            <a:xfrm>
              <a:off x="2825594" y="1861513"/>
              <a:ext cx="2044261" cy="2005086"/>
              <a:chOff x="3857625" y="1871663"/>
              <a:chExt cx="1399624" cy="138552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4DB35-478B-5343-BF7F-297CA4593F06}"/>
                  </a:ext>
                </a:extLst>
              </p:cNvPr>
              <p:cNvSpPr/>
              <p:nvPr/>
            </p:nvSpPr>
            <p:spPr>
              <a:xfrm>
                <a:off x="3857625" y="1871663"/>
                <a:ext cx="1399624" cy="1385520"/>
              </a:xfrm>
              <a:prstGeom prst="ellipse">
                <a:avLst/>
              </a:prstGeom>
              <a:noFill/>
              <a:ln w="1016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F3C370-4CBC-8749-A6F1-5DFE1F5DDF77}"/>
                  </a:ext>
                </a:extLst>
              </p:cNvPr>
              <p:cNvSpPr txBox="1"/>
              <p:nvPr/>
            </p:nvSpPr>
            <p:spPr>
              <a:xfrm>
                <a:off x="4116233" y="2379757"/>
                <a:ext cx="901979" cy="25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Novice Fans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0EF65A-767A-494A-8761-C63A105487EF}"/>
                </a:ext>
              </a:extLst>
            </p:cNvPr>
            <p:cNvGrpSpPr/>
            <p:nvPr/>
          </p:nvGrpSpPr>
          <p:grpSpPr>
            <a:xfrm>
              <a:off x="1935406" y="3128963"/>
              <a:ext cx="1885951" cy="1884850"/>
              <a:chOff x="3857625" y="1871663"/>
              <a:chExt cx="1399624" cy="1385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9024B45-6CCD-DF4F-A35D-D61E5A693D39}"/>
                  </a:ext>
                </a:extLst>
              </p:cNvPr>
              <p:cNvSpPr/>
              <p:nvPr/>
            </p:nvSpPr>
            <p:spPr>
              <a:xfrm>
                <a:off x="3857625" y="1871663"/>
                <a:ext cx="1399624" cy="1385520"/>
              </a:xfrm>
              <a:prstGeom prst="ellipse">
                <a:avLst/>
              </a:prstGeom>
              <a:noFill/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A2F91-8A6D-4E46-8B13-F2A33B69DCAA}"/>
                  </a:ext>
                </a:extLst>
              </p:cNvPr>
              <p:cNvSpPr txBox="1"/>
              <p:nvPr/>
            </p:nvSpPr>
            <p:spPr>
              <a:xfrm>
                <a:off x="4044279" y="2379757"/>
                <a:ext cx="1045884" cy="271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Patriots Fans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D613BE-FCC2-2B46-8F26-3806743A10E0}"/>
                </a:ext>
              </a:extLst>
            </p:cNvPr>
            <p:cNvGrpSpPr/>
            <p:nvPr/>
          </p:nvGrpSpPr>
          <p:grpSpPr>
            <a:xfrm>
              <a:off x="3126704" y="4341559"/>
              <a:ext cx="1172744" cy="944547"/>
              <a:chOff x="2598432" y="3560874"/>
              <a:chExt cx="1172744" cy="94454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844F01-B1C9-864C-9890-5FA9B67D462D}"/>
                  </a:ext>
                </a:extLst>
              </p:cNvPr>
              <p:cNvSpPr txBox="1"/>
              <p:nvPr/>
            </p:nvSpPr>
            <p:spPr>
              <a:xfrm>
                <a:off x="2598432" y="3735291"/>
                <a:ext cx="1172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Intense Fans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DD4FE12-1DFC-8C4E-ADF4-0386EF7C0773}"/>
                  </a:ext>
                </a:extLst>
              </p:cNvPr>
              <p:cNvSpPr/>
              <p:nvPr/>
            </p:nvSpPr>
            <p:spPr>
              <a:xfrm>
                <a:off x="2690106" y="3560874"/>
                <a:ext cx="963990" cy="944547"/>
              </a:xfrm>
              <a:prstGeom prst="ellipse">
                <a:avLst/>
              </a:prstGeom>
              <a:noFill/>
              <a:ln w="1016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6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Gupta</dc:creator>
  <cp:lastModifiedBy>Abhi Gupta</cp:lastModifiedBy>
  <cp:revision>4</cp:revision>
  <dcterms:created xsi:type="dcterms:W3CDTF">2018-03-11T18:35:38Z</dcterms:created>
  <dcterms:modified xsi:type="dcterms:W3CDTF">2018-03-12T02:02:54Z</dcterms:modified>
</cp:coreProperties>
</file>