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74" r:id="rId20"/>
    <p:sldId id="277" r:id="rId21"/>
    <p:sldId id="276" r:id="rId22"/>
    <p:sldId id="2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83" autoAdjust="0"/>
  </p:normalViewPr>
  <p:slideViewPr>
    <p:cSldViewPr>
      <p:cViewPr varScale="1">
        <p:scale>
          <a:sx n="74" d="100"/>
          <a:sy n="74" d="100"/>
        </p:scale>
        <p:origin x="-108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475B-3430-4D24-A0F0-1EC07AA6F7A4}" type="datetimeFigureOut">
              <a:rPr lang="fr-FR" smtClean="0"/>
              <a:pPr/>
              <a:t>07/11/2013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7882-97DF-4D4F-9C9B-FB60F0755B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20688"/>
            <a:ext cx="283363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468" y="1772816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9932" y="1772816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8424" y="1700808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764704"/>
            <a:ext cx="4150218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47"/>
          <p:cNvGrpSpPr/>
          <p:nvPr/>
        </p:nvGrpSpPr>
        <p:grpSpPr>
          <a:xfrm>
            <a:off x="899592" y="2110543"/>
            <a:ext cx="1307167" cy="1174441"/>
            <a:chOff x="384513" y="670383"/>
            <a:chExt cx="1307167" cy="1174441"/>
          </a:xfrm>
        </p:grpSpPr>
        <p:sp>
          <p:nvSpPr>
            <p:cNvPr id="2" name="Ellipse 1"/>
            <p:cNvSpPr/>
            <p:nvPr/>
          </p:nvSpPr>
          <p:spPr>
            <a:xfrm>
              <a:off x="456521" y="1412776"/>
              <a:ext cx="432048" cy="43204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/>
            <p:cNvSpPr/>
            <p:nvPr/>
          </p:nvSpPr>
          <p:spPr>
            <a:xfrm>
              <a:off x="1248609" y="1412776"/>
              <a:ext cx="432048" cy="43204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en arc 6"/>
            <p:cNvCxnSpPr>
              <a:stCxn id="2" idx="5"/>
              <a:endCxn id="3" idx="3"/>
            </p:cNvCxnSpPr>
            <p:nvPr/>
          </p:nvCxnSpPr>
          <p:spPr>
            <a:xfrm rot="16200000" flipH="1">
              <a:off x="1068589" y="1538260"/>
              <a:ext cx="12700" cy="486584"/>
            </a:xfrm>
            <a:prstGeom prst="curvedConnector3">
              <a:avLst>
                <a:gd name="adj1" fmla="val 1280811"/>
              </a:avLst>
            </a:prstGeom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rc 8"/>
            <p:cNvCxnSpPr>
              <a:stCxn id="3" idx="1"/>
              <a:endCxn id="2" idx="7"/>
            </p:cNvCxnSpPr>
            <p:nvPr/>
          </p:nvCxnSpPr>
          <p:spPr>
            <a:xfrm rot="16200000" flipV="1">
              <a:off x="1068589" y="1232756"/>
              <a:ext cx="12700" cy="486584"/>
            </a:xfrm>
            <a:prstGeom prst="curvedConnector3">
              <a:avLst>
                <a:gd name="adj1" fmla="val 1672119"/>
              </a:avLst>
            </a:prstGeom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456521" y="145496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V1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258548" y="1455614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V5</a:t>
              </a:r>
              <a:endParaRPr lang="fr-FR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84513" y="67038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u</a:t>
              </a:r>
              <a:r>
                <a:rPr lang="fr-FR" baseline="-25000" dirty="0" err="1" smtClean="0"/>
                <a:t>photic</a:t>
              </a:r>
              <a:endParaRPr lang="fr-FR" dirty="0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672545" y="1052736"/>
              <a:ext cx="0" cy="360040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77312"/>
            <a:ext cx="288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ZoneTexte 49"/>
          <p:cNvSpPr txBox="1"/>
          <p:nvPr/>
        </p:nvSpPr>
        <p:spPr>
          <a:xfrm>
            <a:off x="8464006" y="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Fig. 5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9" name="Objet 28"/>
          <p:cNvGraphicFramePr>
            <a:graphicFrameLocks noChangeAspect="1"/>
          </p:cNvGraphicFramePr>
          <p:nvPr/>
        </p:nvGraphicFramePr>
        <p:xfrm>
          <a:off x="384175" y="980728"/>
          <a:ext cx="360040" cy="432048"/>
        </p:xfrm>
        <a:graphic>
          <a:graphicData uri="http://schemas.openxmlformats.org/presentationml/2006/ole">
            <p:oleObj spid="_x0000_s2050" name="Equation" r:id="rId4" imgW="190440" imgH="228600" progId="Equation.DSMT4">
              <p:embed/>
            </p:oleObj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84175" y="2492375"/>
          <a:ext cx="384175" cy="431800"/>
        </p:xfrm>
        <a:graphic>
          <a:graphicData uri="http://schemas.openxmlformats.org/presentationml/2006/ole">
            <p:oleObj spid="_x0000_s2051" name="Equation" r:id="rId5" imgW="203040" imgH="228600" progId="Equation.DSMT4">
              <p:embed/>
            </p:oleObj>
          </a:graphicData>
        </a:graphic>
      </p:graphicFrame>
      <p:grpSp>
        <p:nvGrpSpPr>
          <p:cNvPr id="5" name="Groupe 30"/>
          <p:cNvGrpSpPr/>
          <p:nvPr/>
        </p:nvGrpSpPr>
        <p:grpSpPr>
          <a:xfrm>
            <a:off x="899592" y="332656"/>
            <a:ext cx="1512168" cy="1821866"/>
            <a:chOff x="1835696" y="672818"/>
            <a:chExt cx="1512168" cy="1821866"/>
          </a:xfrm>
        </p:grpSpPr>
        <p:sp>
          <p:nvSpPr>
            <p:cNvPr id="32" name="Ellipse 31"/>
            <p:cNvSpPr/>
            <p:nvPr/>
          </p:nvSpPr>
          <p:spPr>
            <a:xfrm>
              <a:off x="1907704" y="1415211"/>
              <a:ext cx="432048" cy="43204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99792" y="1415211"/>
              <a:ext cx="432048" cy="43204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en arc 43"/>
            <p:cNvCxnSpPr>
              <a:stCxn id="32" idx="5"/>
              <a:endCxn id="43" idx="3"/>
            </p:cNvCxnSpPr>
            <p:nvPr/>
          </p:nvCxnSpPr>
          <p:spPr>
            <a:xfrm rot="16200000" flipH="1">
              <a:off x="2519772" y="1540695"/>
              <a:ext cx="12700" cy="486584"/>
            </a:xfrm>
            <a:prstGeom prst="curvedConnector3">
              <a:avLst>
                <a:gd name="adj1" fmla="val 1280811"/>
              </a:avLst>
            </a:prstGeom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en arc 44"/>
            <p:cNvCxnSpPr>
              <a:stCxn id="43" idx="1"/>
              <a:endCxn id="32" idx="7"/>
            </p:cNvCxnSpPr>
            <p:nvPr/>
          </p:nvCxnSpPr>
          <p:spPr>
            <a:xfrm rot="16200000" flipV="1">
              <a:off x="2519772" y="1235191"/>
              <a:ext cx="12700" cy="486584"/>
            </a:xfrm>
            <a:prstGeom prst="curvedConnector3">
              <a:avLst>
                <a:gd name="adj1" fmla="val 1672119"/>
              </a:avLst>
            </a:prstGeom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907704" y="145740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V1</a:t>
              </a:r>
              <a:endParaRPr lang="fr-FR" dirty="0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709731" y="1458049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V5</a:t>
              </a:r>
              <a:endParaRPr lang="fr-FR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835696" y="672818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u</a:t>
              </a:r>
              <a:r>
                <a:rPr lang="fr-FR" baseline="-25000" dirty="0" err="1" smtClean="0"/>
                <a:t>photic</a:t>
              </a:r>
              <a:endParaRPr lang="fr-FR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2466148" y="2125352"/>
              <a:ext cx="881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u</a:t>
              </a:r>
              <a:r>
                <a:rPr lang="fr-FR" baseline="-25000" dirty="0" err="1" smtClean="0"/>
                <a:t>attention</a:t>
              </a:r>
              <a:endParaRPr lang="fr-FR" dirty="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123728" y="1055171"/>
              <a:ext cx="0" cy="360040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 flipV="1">
              <a:off x="2545837" y="1939145"/>
              <a:ext cx="144016" cy="288032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5144"/>
            <a:ext cx="2766812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2348" y="1125144"/>
            <a:ext cx="2766812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7" y="1125144"/>
            <a:ext cx="2766813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340768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8424" y="1772816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30338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430338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4448" y="1340768"/>
            <a:ext cx="3840000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92696"/>
            <a:ext cx="283363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>
            <a:grpSpLocks noChangeAspect="1"/>
          </p:cNvGrpSpPr>
          <p:nvPr/>
        </p:nvGrpSpPr>
        <p:grpSpPr>
          <a:xfrm>
            <a:off x="1979712" y="2204864"/>
            <a:ext cx="1440000" cy="1460238"/>
            <a:chOff x="755576" y="836712"/>
            <a:chExt cx="2520280" cy="2555701"/>
          </a:xfrm>
        </p:grpSpPr>
        <p:sp>
          <p:nvSpPr>
            <p:cNvPr id="2" name="Oval 28"/>
            <p:cNvSpPr/>
            <p:nvPr/>
          </p:nvSpPr>
          <p:spPr>
            <a:xfrm>
              <a:off x="755576" y="2780928"/>
              <a:ext cx="576064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105"/>
            <p:cNvSpPr/>
            <p:nvPr/>
          </p:nvSpPr>
          <p:spPr>
            <a:xfrm>
              <a:off x="1475656" y="2780928"/>
              <a:ext cx="576064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Oval 106"/>
            <p:cNvSpPr/>
            <p:nvPr/>
          </p:nvSpPr>
          <p:spPr>
            <a:xfrm>
              <a:off x="2699792" y="2780928"/>
              <a:ext cx="576064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Oval 107"/>
            <p:cNvSpPr/>
            <p:nvPr/>
          </p:nvSpPr>
          <p:spPr>
            <a:xfrm>
              <a:off x="755576" y="1844824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val 108"/>
            <p:cNvSpPr/>
            <p:nvPr/>
          </p:nvSpPr>
          <p:spPr>
            <a:xfrm>
              <a:off x="1475656" y="1844824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109"/>
            <p:cNvSpPr/>
            <p:nvPr/>
          </p:nvSpPr>
          <p:spPr>
            <a:xfrm>
              <a:off x="2699792" y="1844824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110"/>
            <p:cNvSpPr/>
            <p:nvPr/>
          </p:nvSpPr>
          <p:spPr>
            <a:xfrm>
              <a:off x="1691680" y="836712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Straight Arrow Connector 30"/>
            <p:cNvCxnSpPr>
              <a:stCxn id="8" idx="3"/>
              <a:endCxn id="5" idx="7"/>
            </p:cNvCxnSpPr>
            <p:nvPr/>
          </p:nvCxnSpPr>
          <p:spPr>
            <a:xfrm flipH="1">
              <a:off x="1247277" y="1328413"/>
              <a:ext cx="528766" cy="6007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11"/>
            <p:cNvCxnSpPr>
              <a:stCxn id="8" idx="5"/>
              <a:endCxn id="7" idx="1"/>
            </p:cNvCxnSpPr>
            <p:nvPr/>
          </p:nvCxnSpPr>
          <p:spPr>
            <a:xfrm>
              <a:off x="2183381" y="1328413"/>
              <a:ext cx="600774" cy="6007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12"/>
            <p:cNvCxnSpPr>
              <a:stCxn id="8" idx="4"/>
              <a:endCxn id="6" idx="0"/>
            </p:cNvCxnSpPr>
            <p:nvPr/>
          </p:nvCxnSpPr>
          <p:spPr>
            <a:xfrm flipH="1">
              <a:off x="1763688" y="1412776"/>
              <a:ext cx="216024" cy="4320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3"/>
            <p:cNvCxnSpPr>
              <a:stCxn id="7" idx="4"/>
              <a:endCxn id="4" idx="0"/>
            </p:cNvCxnSpPr>
            <p:nvPr/>
          </p:nvCxnSpPr>
          <p:spPr>
            <a:xfrm>
              <a:off x="2987824" y="2420888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4"/>
            <p:cNvCxnSpPr>
              <a:stCxn id="6" idx="4"/>
              <a:endCxn id="3" idx="0"/>
            </p:cNvCxnSpPr>
            <p:nvPr/>
          </p:nvCxnSpPr>
          <p:spPr>
            <a:xfrm>
              <a:off x="1763688" y="2420888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15"/>
            <p:cNvCxnSpPr>
              <a:stCxn id="5" idx="4"/>
              <a:endCxn id="2" idx="0"/>
            </p:cNvCxnSpPr>
            <p:nvPr/>
          </p:nvCxnSpPr>
          <p:spPr>
            <a:xfrm>
              <a:off x="1043608" y="2420888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8726879"/>
                </p:ext>
              </p:extLst>
            </p:nvPr>
          </p:nvGraphicFramePr>
          <p:xfrm>
            <a:off x="1885934" y="1015206"/>
            <a:ext cx="196850" cy="219075"/>
          </p:xfrm>
          <a:graphic>
            <a:graphicData uri="http://schemas.openxmlformats.org/presentationml/2006/ole">
              <p:oleObj spid="_x0000_s10242" name="Equation" r:id="rId3" imgW="114102" imgH="126780" progId="Equation.DSMT4">
                <p:embed/>
              </p:oleObj>
            </a:graphicData>
          </a:graphic>
        </p:graphicFrame>
        <p:graphicFrame>
          <p:nvGraphicFramePr>
            <p:cNvPr id="16" name="Object 40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1558380"/>
                </p:ext>
              </p:extLst>
            </p:nvPr>
          </p:nvGraphicFramePr>
          <p:xfrm>
            <a:off x="881368" y="1924395"/>
            <a:ext cx="328612" cy="395288"/>
          </p:xfrm>
          <a:graphic>
            <a:graphicData uri="http://schemas.openxmlformats.org/presentationml/2006/ole">
              <p:oleObj spid="_x0000_s10243" name="Equation" r:id="rId4" imgW="190500" imgH="228600" progId="Equation.DSMT4">
                <p:embed/>
              </p:oleObj>
            </a:graphicData>
          </a:graphic>
        </p:graphicFrame>
        <p:graphicFrame>
          <p:nvGraphicFramePr>
            <p:cNvPr id="17" name="Object 40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49774365"/>
                </p:ext>
              </p:extLst>
            </p:nvPr>
          </p:nvGraphicFramePr>
          <p:xfrm>
            <a:off x="1608907" y="1916659"/>
            <a:ext cx="350837" cy="395287"/>
          </p:xfrm>
          <a:graphic>
            <a:graphicData uri="http://schemas.openxmlformats.org/presentationml/2006/ole">
              <p:oleObj spid="_x0000_s10244" name="Equation" r:id="rId5" imgW="203112" imgH="228501" progId="Equation.DSMT4">
                <p:embed/>
              </p:oleObj>
            </a:graphicData>
          </a:graphic>
        </p:graphicFrame>
        <p:graphicFrame>
          <p:nvGraphicFramePr>
            <p:cNvPr id="18" name="Object 40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259451696"/>
                </p:ext>
              </p:extLst>
            </p:nvPr>
          </p:nvGraphicFramePr>
          <p:xfrm>
            <a:off x="2826392" y="1916832"/>
            <a:ext cx="350837" cy="395287"/>
          </p:xfrm>
          <a:graphic>
            <a:graphicData uri="http://schemas.openxmlformats.org/presentationml/2006/ole">
              <p:oleObj spid="_x0000_s10245" name="Equation" r:id="rId6" imgW="203112" imgH="228501" progId="Equation.DSMT4">
                <p:embed/>
              </p:oleObj>
            </a:graphicData>
          </a:graphic>
        </p:graphicFrame>
        <p:graphicFrame>
          <p:nvGraphicFramePr>
            <p:cNvPr id="19" name="Object 40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55512226"/>
                </p:ext>
              </p:extLst>
            </p:nvPr>
          </p:nvGraphicFramePr>
          <p:xfrm>
            <a:off x="2864619" y="2853284"/>
            <a:ext cx="307975" cy="395287"/>
          </p:xfrm>
          <a:graphic>
            <a:graphicData uri="http://schemas.openxmlformats.org/presentationml/2006/ole">
              <p:oleObj spid="_x0000_s10246" name="Equation" r:id="rId7" imgW="177646" imgH="228402" progId="Equation.DSMT4">
                <p:embed/>
              </p:oleObj>
            </a:graphicData>
          </a:graphic>
        </p:graphicFrame>
        <p:graphicFrame>
          <p:nvGraphicFramePr>
            <p:cNvPr id="20" name="Object 40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37254254"/>
                </p:ext>
              </p:extLst>
            </p:nvPr>
          </p:nvGraphicFramePr>
          <p:xfrm>
            <a:off x="1642244" y="2853284"/>
            <a:ext cx="306388" cy="395287"/>
          </p:xfrm>
          <a:graphic>
            <a:graphicData uri="http://schemas.openxmlformats.org/presentationml/2006/ole">
              <p:oleObj spid="_x0000_s10247" name="Equation" r:id="rId8" imgW="177646" imgH="228402" progId="Equation.DSMT4">
                <p:embed/>
              </p:oleObj>
            </a:graphicData>
          </a:graphic>
        </p:graphicFrame>
        <p:graphicFrame>
          <p:nvGraphicFramePr>
            <p:cNvPr id="21" name="Object 4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32880202"/>
                </p:ext>
              </p:extLst>
            </p:nvPr>
          </p:nvGraphicFramePr>
          <p:xfrm>
            <a:off x="905644" y="2853284"/>
            <a:ext cx="284163" cy="395287"/>
          </p:xfrm>
          <a:graphic>
            <a:graphicData uri="http://schemas.openxmlformats.org/presentationml/2006/ole">
              <p:oleObj spid="_x0000_s10248" name="Equation" r:id="rId9" imgW="165028" imgH="228501" progId="Equation.DSMT4">
                <p:embed/>
              </p:oleObj>
            </a:graphicData>
          </a:graphic>
        </p:graphicFrame>
        <p:sp>
          <p:nvSpPr>
            <p:cNvPr id="22" name="Text Box 76"/>
            <p:cNvSpPr txBox="1">
              <a:spLocks noChangeArrowheads="1"/>
            </p:cNvSpPr>
            <p:nvPr/>
          </p:nvSpPr>
          <p:spPr bwMode="auto">
            <a:xfrm>
              <a:off x="2017522" y="1552766"/>
              <a:ext cx="758065" cy="91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…</a:t>
              </a:r>
              <a:endParaRPr lang="en-US" sz="2800" dirty="0"/>
            </a:p>
          </p:txBody>
        </p:sp>
        <p:sp>
          <p:nvSpPr>
            <p:cNvPr id="23" name="Text Box 76"/>
            <p:cNvSpPr txBox="1">
              <a:spLocks noChangeArrowheads="1"/>
            </p:cNvSpPr>
            <p:nvPr/>
          </p:nvSpPr>
          <p:spPr bwMode="auto">
            <a:xfrm>
              <a:off x="2017522" y="2476676"/>
              <a:ext cx="758065" cy="91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…</a:t>
              </a:r>
              <a:endParaRPr lang="en-US" sz="2800" dirty="0"/>
            </a:p>
          </p:txBody>
        </p:sp>
      </p:grpSp>
      <p:grpSp>
        <p:nvGrpSpPr>
          <p:cNvPr id="46" name="Groupe 45"/>
          <p:cNvGrpSpPr>
            <a:grpSpLocks noChangeAspect="1"/>
          </p:cNvGrpSpPr>
          <p:nvPr/>
        </p:nvGrpSpPr>
        <p:grpSpPr>
          <a:xfrm>
            <a:off x="5796136" y="2492896"/>
            <a:ext cx="1440000" cy="932275"/>
            <a:chOff x="4572000" y="1760461"/>
            <a:chExt cx="2520280" cy="1631663"/>
          </a:xfrm>
        </p:grpSpPr>
        <p:sp>
          <p:nvSpPr>
            <p:cNvPr id="24" name="Oval 28"/>
            <p:cNvSpPr/>
            <p:nvPr/>
          </p:nvSpPr>
          <p:spPr>
            <a:xfrm>
              <a:off x="4572000" y="2780928"/>
              <a:ext cx="576064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105"/>
            <p:cNvSpPr/>
            <p:nvPr/>
          </p:nvSpPr>
          <p:spPr>
            <a:xfrm>
              <a:off x="5292080" y="2780928"/>
              <a:ext cx="576064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106"/>
            <p:cNvSpPr/>
            <p:nvPr/>
          </p:nvSpPr>
          <p:spPr>
            <a:xfrm>
              <a:off x="6516216" y="2780928"/>
              <a:ext cx="576064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110"/>
            <p:cNvSpPr/>
            <p:nvPr/>
          </p:nvSpPr>
          <p:spPr>
            <a:xfrm>
              <a:off x="5508104" y="1760461"/>
              <a:ext cx="576064" cy="57606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" name="Straight Arrow Connector 30"/>
            <p:cNvCxnSpPr>
              <a:stCxn id="30" idx="3"/>
            </p:cNvCxnSpPr>
            <p:nvPr/>
          </p:nvCxnSpPr>
          <p:spPr>
            <a:xfrm flipH="1">
              <a:off x="5063701" y="2252162"/>
              <a:ext cx="528766" cy="6007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11"/>
            <p:cNvCxnSpPr>
              <a:stCxn id="30" idx="5"/>
            </p:cNvCxnSpPr>
            <p:nvPr/>
          </p:nvCxnSpPr>
          <p:spPr>
            <a:xfrm>
              <a:off x="5999805" y="2252162"/>
              <a:ext cx="600774" cy="6007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12"/>
            <p:cNvCxnSpPr>
              <a:stCxn id="30" idx="4"/>
            </p:cNvCxnSpPr>
            <p:nvPr/>
          </p:nvCxnSpPr>
          <p:spPr>
            <a:xfrm flipH="1">
              <a:off x="5580112" y="2336525"/>
              <a:ext cx="216024" cy="4320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8726879"/>
                </p:ext>
              </p:extLst>
            </p:nvPr>
          </p:nvGraphicFramePr>
          <p:xfrm>
            <a:off x="5657850" y="1927049"/>
            <a:ext cx="285750" cy="241300"/>
          </p:xfrm>
          <a:graphic>
            <a:graphicData uri="http://schemas.openxmlformats.org/presentationml/2006/ole">
              <p:oleObj spid="_x0000_s10249" name="Equation" r:id="rId10" imgW="164880" imgH="139680" progId="Equation.DSMT4">
                <p:embed/>
              </p:oleObj>
            </a:graphicData>
          </a:graphic>
        </p:graphicFrame>
        <p:graphicFrame>
          <p:nvGraphicFramePr>
            <p:cNvPr id="41" name="Object 40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55512226"/>
                </p:ext>
              </p:extLst>
            </p:nvPr>
          </p:nvGraphicFramePr>
          <p:xfrm>
            <a:off x="6681043" y="2853284"/>
            <a:ext cx="307975" cy="395287"/>
          </p:xfrm>
          <a:graphic>
            <a:graphicData uri="http://schemas.openxmlformats.org/presentationml/2006/ole">
              <p:oleObj spid="_x0000_s10253" name="Equation" r:id="rId11" imgW="177646" imgH="228402" progId="Equation.DSMT4">
                <p:embed/>
              </p:oleObj>
            </a:graphicData>
          </a:graphic>
        </p:graphicFrame>
        <p:graphicFrame>
          <p:nvGraphicFramePr>
            <p:cNvPr id="42" name="Object 40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37254254"/>
                </p:ext>
              </p:extLst>
            </p:nvPr>
          </p:nvGraphicFramePr>
          <p:xfrm>
            <a:off x="5458668" y="2853284"/>
            <a:ext cx="306388" cy="395287"/>
          </p:xfrm>
          <a:graphic>
            <a:graphicData uri="http://schemas.openxmlformats.org/presentationml/2006/ole">
              <p:oleObj spid="_x0000_s10254" name="Equation" r:id="rId12" imgW="177646" imgH="228402" progId="Equation.DSMT4">
                <p:embed/>
              </p:oleObj>
            </a:graphicData>
          </a:graphic>
        </p:graphicFrame>
        <p:graphicFrame>
          <p:nvGraphicFramePr>
            <p:cNvPr id="43" name="Object 4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32880202"/>
                </p:ext>
              </p:extLst>
            </p:nvPr>
          </p:nvGraphicFramePr>
          <p:xfrm>
            <a:off x="4722068" y="2853284"/>
            <a:ext cx="284163" cy="395287"/>
          </p:xfrm>
          <a:graphic>
            <a:graphicData uri="http://schemas.openxmlformats.org/presentationml/2006/ole">
              <p:oleObj spid="_x0000_s10255" name="Equation" r:id="rId13" imgW="165028" imgH="228501" progId="Equation.DSMT4">
                <p:embed/>
              </p:oleObj>
            </a:graphicData>
          </a:graphic>
        </p:graphicFrame>
        <p:sp>
          <p:nvSpPr>
            <p:cNvPr id="45" name="Text Box 76"/>
            <p:cNvSpPr txBox="1">
              <a:spLocks noChangeArrowheads="1"/>
            </p:cNvSpPr>
            <p:nvPr/>
          </p:nvSpPr>
          <p:spPr bwMode="auto">
            <a:xfrm>
              <a:off x="5848109" y="2476387"/>
              <a:ext cx="758065" cy="91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…</a:t>
              </a:r>
              <a:endParaRPr lang="en-US" sz="2800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620688"/>
            <a:ext cx="4379724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620688"/>
            <a:ext cx="4379724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692696"/>
            <a:ext cx="283363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764704"/>
            <a:ext cx="283363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692696"/>
            <a:ext cx="283363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764704"/>
            <a:ext cx="283363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43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124744"/>
            <a:ext cx="236173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124744"/>
            <a:ext cx="283363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12776"/>
            <a:ext cx="283363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11227</TotalTime>
  <Words>13</Words>
  <Application>Microsoft Office PowerPoint</Application>
  <PresentationFormat>Affichage à l'écran (4:3)</PresentationFormat>
  <Paragraphs>11</Paragraphs>
  <Slides>22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Thème Office</vt:lpstr>
      <vt:lpstr>Equation</vt:lpstr>
      <vt:lpstr>MathType 6.0 Equation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jdaunizeau</dc:creator>
  <cp:lastModifiedBy>jdaunizeau</cp:lastModifiedBy>
  <cp:revision>1122</cp:revision>
  <dcterms:created xsi:type="dcterms:W3CDTF">2013-10-31T14:22:10Z</dcterms:created>
  <dcterms:modified xsi:type="dcterms:W3CDTF">2013-11-08T09:31:14Z</dcterms:modified>
</cp:coreProperties>
</file>