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3_62101F7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5" r:id="rId11"/>
    <p:sldId id="272" r:id="rId12"/>
    <p:sldId id="264" r:id="rId13"/>
    <p:sldId id="273" r:id="rId14"/>
    <p:sldId id="2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F48CF0-92AD-3DB6-10EB-EB2FC0095087}" name="Marvin Bäumer" initials="MB" userId="f8c1c2fb7e9f17d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13_62101F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11C719-4207-437A-A12B-0ADC3537309D}" authorId="{ADF48CF0-92AD-3DB6-10EB-EB2FC0095087}" created="2023-09-10T12:57:27.646">
    <pc:sldMkLst xmlns:pc="http://schemas.microsoft.com/office/powerpoint/2013/main/command">
      <pc:docMk/>
      <pc:sldMk cId="1645223792" sldId="275"/>
    </pc:sldMkLst>
    <p188:txBody>
      <a:bodyPr/>
      <a:lstStyle/>
      <a:p>
        <a:r>
          <a:rPr lang="de-DE"/>
          <a:t>Muss bearbeitet werden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5B951-F73D-4E0B-8680-32B362220B07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265B28-3C68-4297-88F3-EBADDF2F3E7A}">
      <dgm:prSet/>
      <dgm:spPr/>
      <dgm:t>
        <a:bodyPr/>
        <a:lstStyle/>
        <a:p>
          <a:pPr>
            <a:defRPr b="1"/>
          </a:pPr>
          <a:r>
            <a:rPr lang="en-US"/>
            <a:t>3 Apr. 2023, 8:33</a:t>
          </a:r>
        </a:p>
      </dgm:t>
    </dgm:pt>
    <dgm:pt modelId="{499E23FC-6110-4DD5-939F-DD2F79CE9BD9}" type="parTrans" cxnId="{51BD0601-F3B9-4333-947B-7F81ADF93E04}">
      <dgm:prSet/>
      <dgm:spPr/>
      <dgm:t>
        <a:bodyPr/>
        <a:lstStyle/>
        <a:p>
          <a:endParaRPr lang="en-US"/>
        </a:p>
      </dgm:t>
    </dgm:pt>
    <dgm:pt modelId="{A79CF03E-E292-4059-9180-02B0115FA427}" type="sibTrans" cxnId="{51BD0601-F3B9-4333-947B-7F81ADF93E04}">
      <dgm:prSet/>
      <dgm:spPr/>
      <dgm:t>
        <a:bodyPr/>
        <a:lstStyle/>
        <a:p>
          <a:endParaRPr lang="en-US"/>
        </a:p>
      </dgm:t>
    </dgm:pt>
    <dgm:pt modelId="{B30E0FB8-4E40-412D-A026-A62354FB7ACA}">
      <dgm:prSet/>
      <dgm:spPr/>
      <dgm:t>
        <a:bodyPr/>
        <a:lstStyle/>
        <a:p>
          <a:r>
            <a:rPr lang="en-US" dirty="0"/>
            <a:t>Q1 [Wikipedia] stand 03.04.2023 08:33</a:t>
          </a:r>
        </a:p>
      </dgm:t>
    </dgm:pt>
    <dgm:pt modelId="{0B2CB4C2-E73A-4FE0-B046-EF8A397CC9D1}" type="parTrans" cxnId="{CBAB5C9B-CB1B-4DB2-9880-42E47CDE91BF}">
      <dgm:prSet/>
      <dgm:spPr/>
      <dgm:t>
        <a:bodyPr/>
        <a:lstStyle/>
        <a:p>
          <a:endParaRPr lang="en-US"/>
        </a:p>
      </dgm:t>
    </dgm:pt>
    <dgm:pt modelId="{82498B81-C613-4104-8DF6-E53400797C6F}" type="sibTrans" cxnId="{CBAB5C9B-CB1B-4DB2-9880-42E47CDE91BF}">
      <dgm:prSet/>
      <dgm:spPr/>
      <dgm:t>
        <a:bodyPr/>
        <a:lstStyle/>
        <a:p>
          <a:endParaRPr lang="en-US"/>
        </a:p>
      </dgm:t>
    </dgm:pt>
    <dgm:pt modelId="{0F0A456D-EB3B-42FE-81CC-14AD3883CFD6}">
      <dgm:prSet/>
      <dgm:spPr/>
      <dgm:t>
        <a:bodyPr/>
        <a:lstStyle/>
        <a:p>
          <a:pPr>
            <a:defRPr b="1"/>
          </a:pPr>
          <a:r>
            <a:rPr lang="en-US"/>
            <a:t>1 Sep. 2023, 14:43</a:t>
          </a:r>
        </a:p>
      </dgm:t>
    </dgm:pt>
    <dgm:pt modelId="{38EBE384-C606-4302-9CF6-BAF5F99ACAF7}" type="parTrans" cxnId="{62357217-1223-47EB-9EA2-6420B73EF9B9}">
      <dgm:prSet/>
      <dgm:spPr/>
      <dgm:t>
        <a:bodyPr/>
        <a:lstStyle/>
        <a:p>
          <a:endParaRPr lang="en-US"/>
        </a:p>
      </dgm:t>
    </dgm:pt>
    <dgm:pt modelId="{19122758-21C0-4741-B221-F904EBB3CE94}" type="sibTrans" cxnId="{62357217-1223-47EB-9EA2-6420B73EF9B9}">
      <dgm:prSet/>
      <dgm:spPr/>
      <dgm:t>
        <a:bodyPr/>
        <a:lstStyle/>
        <a:p>
          <a:endParaRPr lang="en-US"/>
        </a:p>
      </dgm:t>
    </dgm:pt>
    <dgm:pt modelId="{42EEF8EB-F97D-4816-AA88-795198340998}">
      <dgm:prSet/>
      <dgm:spPr/>
      <dgm:t>
        <a:bodyPr/>
        <a:lstStyle/>
        <a:p>
          <a:r>
            <a:rPr lang="en-US"/>
            <a:t>Q2 [Wikipedia] stand 01.09.2023 14:43</a:t>
          </a:r>
        </a:p>
      </dgm:t>
    </dgm:pt>
    <dgm:pt modelId="{3A40A888-78A5-4ECA-9741-DB7FC52ABFD5}" type="parTrans" cxnId="{0C4444A8-4339-45D7-A9AD-0FB5BABC4E7E}">
      <dgm:prSet/>
      <dgm:spPr/>
      <dgm:t>
        <a:bodyPr/>
        <a:lstStyle/>
        <a:p>
          <a:endParaRPr lang="en-US"/>
        </a:p>
      </dgm:t>
    </dgm:pt>
    <dgm:pt modelId="{CB2FFA22-8DA1-45AC-A3FE-400BEB4A231F}" type="sibTrans" cxnId="{0C4444A8-4339-45D7-A9AD-0FB5BABC4E7E}">
      <dgm:prSet/>
      <dgm:spPr/>
      <dgm:t>
        <a:bodyPr/>
        <a:lstStyle/>
        <a:p>
          <a:endParaRPr lang="en-US"/>
        </a:p>
      </dgm:t>
    </dgm:pt>
    <dgm:pt modelId="{2B0041F6-08D8-4020-B41B-03529128D028}">
      <dgm:prSet/>
      <dgm:spPr/>
      <dgm:t>
        <a:bodyPr/>
        <a:lstStyle/>
        <a:p>
          <a:pPr>
            <a:defRPr b="1"/>
          </a:pPr>
          <a:r>
            <a:rPr lang="en-US" dirty="0"/>
            <a:t>Q3 [</a:t>
          </a:r>
          <a:r>
            <a:rPr lang="en-US" dirty="0" err="1"/>
            <a:t>Tagesschau</a:t>
          </a:r>
          <a:r>
            <a:rPr lang="en-US" dirty="0"/>
            <a:t>] stand 27.07.2023 01:34</a:t>
          </a:r>
        </a:p>
      </dgm:t>
    </dgm:pt>
    <dgm:pt modelId="{C8979464-2141-483D-AAA8-4A8D3A85F1C4}" type="parTrans" cxnId="{218D7BD6-4340-4836-8029-B946EF7EF378}">
      <dgm:prSet/>
      <dgm:spPr/>
      <dgm:t>
        <a:bodyPr/>
        <a:lstStyle/>
        <a:p>
          <a:endParaRPr lang="en-US"/>
        </a:p>
      </dgm:t>
    </dgm:pt>
    <dgm:pt modelId="{08068062-04A7-4C3B-86AA-A1597DE89064}" type="sibTrans" cxnId="{218D7BD6-4340-4836-8029-B946EF7EF378}">
      <dgm:prSet/>
      <dgm:spPr/>
      <dgm:t>
        <a:bodyPr/>
        <a:lstStyle/>
        <a:p>
          <a:endParaRPr lang="en-US"/>
        </a:p>
      </dgm:t>
    </dgm:pt>
    <dgm:pt modelId="{A5D9A0A7-63D8-45B2-92BD-4E0F997954EF}">
      <dgm:prSet/>
      <dgm:spPr/>
      <dgm:t>
        <a:bodyPr/>
        <a:lstStyle/>
        <a:p>
          <a:pPr>
            <a:defRPr b="1"/>
          </a:pPr>
          <a:r>
            <a:rPr lang="en-US"/>
            <a:t>27 July 2023, 16:06</a:t>
          </a:r>
        </a:p>
      </dgm:t>
    </dgm:pt>
    <dgm:pt modelId="{8039C5F6-BD5F-4AE6-BE62-CBA8CCB2332B}" type="parTrans" cxnId="{BA8E5C35-5E7D-49EA-A2EC-D02F103CE811}">
      <dgm:prSet/>
      <dgm:spPr/>
      <dgm:t>
        <a:bodyPr/>
        <a:lstStyle/>
        <a:p>
          <a:endParaRPr lang="en-US"/>
        </a:p>
      </dgm:t>
    </dgm:pt>
    <dgm:pt modelId="{4B6786F9-1B04-480B-B37D-B66D7F7C8796}" type="sibTrans" cxnId="{BA8E5C35-5E7D-49EA-A2EC-D02F103CE811}">
      <dgm:prSet/>
      <dgm:spPr/>
      <dgm:t>
        <a:bodyPr/>
        <a:lstStyle/>
        <a:p>
          <a:endParaRPr lang="en-US"/>
        </a:p>
      </dgm:t>
    </dgm:pt>
    <dgm:pt modelId="{D1719233-C7FB-4858-81D7-8037A229DE66}">
      <dgm:prSet/>
      <dgm:spPr/>
      <dgm:t>
        <a:bodyPr/>
        <a:lstStyle/>
        <a:p>
          <a:r>
            <a:rPr lang="en-US"/>
            <a:t>Q4 [Tagesschau] stand 27.07.2023 16:06</a:t>
          </a:r>
        </a:p>
      </dgm:t>
    </dgm:pt>
    <dgm:pt modelId="{1C7DC00C-D430-4B16-9D8F-E40D694D7301}" type="parTrans" cxnId="{E2071177-8F1C-4D7F-9815-3995A76EE6D8}">
      <dgm:prSet/>
      <dgm:spPr/>
      <dgm:t>
        <a:bodyPr/>
        <a:lstStyle/>
        <a:p>
          <a:endParaRPr lang="en-US"/>
        </a:p>
      </dgm:t>
    </dgm:pt>
    <dgm:pt modelId="{DAD131BA-604D-44C5-992A-157915613430}" type="sibTrans" cxnId="{E2071177-8F1C-4D7F-9815-3995A76EE6D8}">
      <dgm:prSet/>
      <dgm:spPr/>
      <dgm:t>
        <a:bodyPr/>
        <a:lstStyle/>
        <a:p>
          <a:endParaRPr lang="en-US"/>
        </a:p>
      </dgm:t>
    </dgm:pt>
    <dgm:pt modelId="{34F30503-83B7-4D27-8262-B93FEE37CA92}">
      <dgm:prSet/>
      <dgm:spPr/>
      <dgm:t>
        <a:bodyPr/>
        <a:lstStyle/>
        <a:p>
          <a:pPr>
            <a:defRPr b="1"/>
          </a:pPr>
          <a:r>
            <a:rPr lang="en-US"/>
            <a:t>3 Sep. 2023, 1:00</a:t>
          </a:r>
        </a:p>
      </dgm:t>
    </dgm:pt>
    <dgm:pt modelId="{BC141992-210B-4157-A0A4-38861966E775}" type="parTrans" cxnId="{5D0B8B84-AEFE-44F0-971F-DB888879A6CF}">
      <dgm:prSet/>
      <dgm:spPr/>
      <dgm:t>
        <a:bodyPr/>
        <a:lstStyle/>
        <a:p>
          <a:endParaRPr lang="en-US"/>
        </a:p>
      </dgm:t>
    </dgm:pt>
    <dgm:pt modelId="{F70E9487-DB5A-4440-8248-A154ED7D0742}" type="sibTrans" cxnId="{5D0B8B84-AEFE-44F0-971F-DB888879A6CF}">
      <dgm:prSet/>
      <dgm:spPr/>
      <dgm:t>
        <a:bodyPr/>
        <a:lstStyle/>
        <a:p>
          <a:endParaRPr lang="en-US"/>
        </a:p>
      </dgm:t>
    </dgm:pt>
    <dgm:pt modelId="{C57FF3C5-FCEA-46FA-A569-42ECA03DBAD9}">
      <dgm:prSet/>
      <dgm:spPr/>
      <dgm:t>
        <a:bodyPr/>
        <a:lstStyle/>
        <a:p>
          <a:r>
            <a:rPr lang="en-US"/>
            <a:t>Q5 [Tageschau] stand</a:t>
          </a:r>
        </a:p>
      </dgm:t>
    </dgm:pt>
    <dgm:pt modelId="{6CF84339-B048-497F-BDB0-A549212520DA}" type="parTrans" cxnId="{59073296-1B21-476C-890A-EFF96EE8307D}">
      <dgm:prSet/>
      <dgm:spPr/>
      <dgm:t>
        <a:bodyPr/>
        <a:lstStyle/>
        <a:p>
          <a:endParaRPr lang="en-US"/>
        </a:p>
      </dgm:t>
    </dgm:pt>
    <dgm:pt modelId="{5E7C5DC6-8B79-4BEB-9597-C1256640583E}" type="sibTrans" cxnId="{59073296-1B21-476C-890A-EFF96EE8307D}">
      <dgm:prSet/>
      <dgm:spPr/>
      <dgm:t>
        <a:bodyPr/>
        <a:lstStyle/>
        <a:p>
          <a:endParaRPr lang="en-US"/>
        </a:p>
      </dgm:t>
    </dgm:pt>
    <dgm:pt modelId="{D261292D-3C14-4DB9-8670-47AC148519E1}">
      <dgm:prSet/>
      <dgm:spPr/>
      <dgm:t>
        <a:bodyPr/>
        <a:lstStyle/>
        <a:p>
          <a:pPr>
            <a:defRPr b="1"/>
          </a:pPr>
          <a:r>
            <a:rPr lang="en-US"/>
            <a:t>19 Aug. 2023, 2:41</a:t>
          </a:r>
        </a:p>
      </dgm:t>
    </dgm:pt>
    <dgm:pt modelId="{1ED779B7-670C-42D0-9364-C462BE6D530D}" type="parTrans" cxnId="{4C588244-A5F3-4785-A030-1D9701A5D3F5}">
      <dgm:prSet/>
      <dgm:spPr/>
      <dgm:t>
        <a:bodyPr/>
        <a:lstStyle/>
        <a:p>
          <a:endParaRPr lang="en-US"/>
        </a:p>
      </dgm:t>
    </dgm:pt>
    <dgm:pt modelId="{303356C5-8592-4791-9463-24173B85BDE8}" type="sibTrans" cxnId="{4C588244-A5F3-4785-A030-1D9701A5D3F5}">
      <dgm:prSet/>
      <dgm:spPr/>
      <dgm:t>
        <a:bodyPr/>
        <a:lstStyle/>
        <a:p>
          <a:endParaRPr lang="en-US"/>
        </a:p>
      </dgm:t>
    </dgm:pt>
    <dgm:pt modelId="{20151EA4-926D-46E4-8EE6-A5FEE4E7B69D}">
      <dgm:prSet/>
      <dgm:spPr/>
      <dgm:t>
        <a:bodyPr/>
        <a:lstStyle/>
        <a:p>
          <a:r>
            <a:rPr lang="en-US"/>
            <a:t>Q6 [Tageschau] stand 19.08.2023 02:41</a:t>
          </a:r>
        </a:p>
      </dgm:t>
    </dgm:pt>
    <dgm:pt modelId="{C558689A-C311-4331-911C-06A23FB77518}" type="parTrans" cxnId="{46073335-9A26-441A-B479-E63F351C2477}">
      <dgm:prSet/>
      <dgm:spPr/>
      <dgm:t>
        <a:bodyPr/>
        <a:lstStyle/>
        <a:p>
          <a:endParaRPr lang="en-US"/>
        </a:p>
      </dgm:t>
    </dgm:pt>
    <dgm:pt modelId="{C1AC8A6F-06B0-47B7-917B-7D96FABD6EEC}" type="sibTrans" cxnId="{46073335-9A26-441A-B479-E63F351C2477}">
      <dgm:prSet/>
      <dgm:spPr/>
      <dgm:t>
        <a:bodyPr/>
        <a:lstStyle/>
        <a:p>
          <a:endParaRPr lang="en-US"/>
        </a:p>
      </dgm:t>
    </dgm:pt>
    <dgm:pt modelId="{3FC2B865-836A-45F8-8FB8-EE99E5CC1435}">
      <dgm:prSet/>
      <dgm:spPr/>
      <dgm:t>
        <a:bodyPr/>
        <a:lstStyle/>
        <a:p>
          <a:pPr>
            <a:defRPr b="1"/>
          </a:pPr>
          <a:r>
            <a:rPr lang="en-US"/>
            <a:t>5 May 2023</a:t>
          </a:r>
        </a:p>
      </dgm:t>
    </dgm:pt>
    <dgm:pt modelId="{0FAE8BB4-13A8-4418-9EEE-8F743943D96A}" type="parTrans" cxnId="{8C08D24E-3683-4306-BF44-4AE87133FC6F}">
      <dgm:prSet/>
      <dgm:spPr/>
      <dgm:t>
        <a:bodyPr/>
        <a:lstStyle/>
        <a:p>
          <a:endParaRPr lang="en-US"/>
        </a:p>
      </dgm:t>
    </dgm:pt>
    <dgm:pt modelId="{A950DAA0-1DB9-4D3B-B3A8-36A7D752F01B}" type="sibTrans" cxnId="{8C08D24E-3683-4306-BF44-4AE87133FC6F}">
      <dgm:prSet/>
      <dgm:spPr/>
      <dgm:t>
        <a:bodyPr/>
        <a:lstStyle/>
        <a:p>
          <a:endParaRPr lang="en-US"/>
        </a:p>
      </dgm:t>
    </dgm:pt>
    <dgm:pt modelId="{0B5066D6-E80F-4F6A-97A0-C426AD54125C}">
      <dgm:prSet/>
      <dgm:spPr/>
      <dgm:t>
        <a:bodyPr/>
        <a:lstStyle/>
        <a:p>
          <a:r>
            <a:rPr lang="en-US"/>
            <a:t>Q7 [BMZ] stand 05.05.2023</a:t>
          </a:r>
        </a:p>
      </dgm:t>
    </dgm:pt>
    <dgm:pt modelId="{DF5CA895-4E7E-43B3-9ED7-EDD28B64FEB2}" type="parTrans" cxnId="{3EAA1B90-EA1A-41A3-898E-FE44FF083F32}">
      <dgm:prSet/>
      <dgm:spPr/>
      <dgm:t>
        <a:bodyPr/>
        <a:lstStyle/>
        <a:p>
          <a:endParaRPr lang="en-US"/>
        </a:p>
      </dgm:t>
    </dgm:pt>
    <dgm:pt modelId="{1476FB02-3233-4EAA-8E6E-B197A9437579}" type="sibTrans" cxnId="{3EAA1B90-EA1A-41A3-898E-FE44FF083F32}">
      <dgm:prSet/>
      <dgm:spPr/>
      <dgm:t>
        <a:bodyPr/>
        <a:lstStyle/>
        <a:p>
          <a:endParaRPr lang="en-US"/>
        </a:p>
      </dgm:t>
    </dgm:pt>
    <dgm:pt modelId="{71DF4836-D572-4F89-A7AC-FCD9F9D6BEE1}">
      <dgm:prSet/>
      <dgm:spPr/>
      <dgm:t>
        <a:bodyPr/>
        <a:lstStyle/>
        <a:p>
          <a:pPr>
            <a:defRPr b="1"/>
          </a:pPr>
          <a:r>
            <a:rPr lang="en-US"/>
            <a:t>21 Aug. 2023</a:t>
          </a:r>
        </a:p>
      </dgm:t>
    </dgm:pt>
    <dgm:pt modelId="{3C968972-4748-4009-90E3-A4BC2318F960}" type="parTrans" cxnId="{B2C1A090-5948-4BD0-9EC0-9582B6F132C0}">
      <dgm:prSet/>
      <dgm:spPr/>
      <dgm:t>
        <a:bodyPr/>
        <a:lstStyle/>
        <a:p>
          <a:endParaRPr lang="en-US"/>
        </a:p>
      </dgm:t>
    </dgm:pt>
    <dgm:pt modelId="{93538C47-B446-45FF-AEBF-ACA0FA6DF198}" type="sibTrans" cxnId="{B2C1A090-5948-4BD0-9EC0-9582B6F132C0}">
      <dgm:prSet/>
      <dgm:spPr/>
      <dgm:t>
        <a:bodyPr/>
        <a:lstStyle/>
        <a:p>
          <a:endParaRPr lang="en-US"/>
        </a:p>
      </dgm:t>
    </dgm:pt>
    <dgm:pt modelId="{284DBEC4-4AE8-482E-95B3-0DD1437B95A9}">
      <dgm:prSet/>
      <dgm:spPr/>
      <dgm:t>
        <a:bodyPr/>
        <a:lstStyle/>
        <a:p>
          <a:r>
            <a:rPr lang="en-US"/>
            <a:t>Q8 [bpb] stand 21.08.2023</a:t>
          </a:r>
        </a:p>
      </dgm:t>
    </dgm:pt>
    <dgm:pt modelId="{42869654-DF1F-4AB2-A220-01BBC29FF242}" type="parTrans" cxnId="{93C72F8D-C594-40AA-B02E-2DC1F4B7F7FE}">
      <dgm:prSet/>
      <dgm:spPr/>
      <dgm:t>
        <a:bodyPr/>
        <a:lstStyle/>
        <a:p>
          <a:endParaRPr lang="en-US"/>
        </a:p>
      </dgm:t>
    </dgm:pt>
    <dgm:pt modelId="{1FEA551A-E148-4B58-8E24-70B3A9EC4DF4}" type="sibTrans" cxnId="{93C72F8D-C594-40AA-B02E-2DC1F4B7F7FE}">
      <dgm:prSet/>
      <dgm:spPr/>
      <dgm:t>
        <a:bodyPr/>
        <a:lstStyle/>
        <a:p>
          <a:endParaRPr lang="en-US"/>
        </a:p>
      </dgm:t>
    </dgm:pt>
    <dgm:pt modelId="{5B3D0D38-EF68-499B-BF06-F3BDCEBC2E69}" type="pres">
      <dgm:prSet presAssocID="{3075B951-F73D-4E0B-8680-32B362220B07}" presName="root" presStyleCnt="0">
        <dgm:presLayoutVars>
          <dgm:chMax/>
          <dgm:chPref/>
          <dgm:animLvl val="lvl"/>
        </dgm:presLayoutVars>
      </dgm:prSet>
      <dgm:spPr/>
    </dgm:pt>
    <dgm:pt modelId="{85921649-6FB3-4A05-9B70-251889222B6B}" type="pres">
      <dgm:prSet presAssocID="{3075B951-F73D-4E0B-8680-32B362220B07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CCC8736-3789-432B-9559-D36CAB2829F9}" type="pres">
      <dgm:prSet presAssocID="{3075B951-F73D-4E0B-8680-32B362220B07}" presName="nodes" presStyleCnt="0">
        <dgm:presLayoutVars>
          <dgm:chMax/>
          <dgm:chPref/>
          <dgm:animLvl val="lvl"/>
        </dgm:presLayoutVars>
      </dgm:prSet>
      <dgm:spPr/>
    </dgm:pt>
    <dgm:pt modelId="{27191013-266B-4FEB-BD11-A4C153316400}" type="pres">
      <dgm:prSet presAssocID="{A1265B28-3C68-4297-88F3-EBADDF2F3E7A}" presName="composite" presStyleCnt="0"/>
      <dgm:spPr/>
    </dgm:pt>
    <dgm:pt modelId="{49528325-0588-4CBA-AFDA-A74667EBFDC1}" type="pres">
      <dgm:prSet presAssocID="{A1265B28-3C68-4297-88F3-EBADDF2F3E7A}" presName="ConnectorPoint" presStyleLbl="ln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526B63-44A5-4611-B05B-BB5BEB2B02DF}" type="pres">
      <dgm:prSet presAssocID="{A1265B28-3C68-4297-88F3-EBADDF2F3E7A}" presName="DropPinPlaceHolder" presStyleCnt="0"/>
      <dgm:spPr/>
    </dgm:pt>
    <dgm:pt modelId="{DF2DF194-CFAE-443D-80E5-0AC338DCD7D9}" type="pres">
      <dgm:prSet presAssocID="{A1265B28-3C68-4297-88F3-EBADDF2F3E7A}" presName="DropPin" presStyleLbl="alignNode1" presStyleIdx="0" presStyleCnt="8"/>
      <dgm:spPr/>
    </dgm:pt>
    <dgm:pt modelId="{63AF7EC7-B317-442C-891E-45ACBD013BA6}" type="pres">
      <dgm:prSet presAssocID="{A1265B28-3C68-4297-88F3-EBADDF2F3E7A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55C30B5-ABE6-4AB1-B031-1CA58E6C4AFB}" type="pres">
      <dgm:prSet presAssocID="{A1265B28-3C68-4297-88F3-EBADDF2F3E7A}" presName="L2TextContainer" presStyleLbl="revTx" presStyleIdx="0" presStyleCnt="16">
        <dgm:presLayoutVars>
          <dgm:bulletEnabled val="1"/>
        </dgm:presLayoutVars>
      </dgm:prSet>
      <dgm:spPr/>
    </dgm:pt>
    <dgm:pt modelId="{E767E812-08CD-441A-9DD0-06FFAD6FB119}" type="pres">
      <dgm:prSet presAssocID="{A1265B28-3C68-4297-88F3-EBADDF2F3E7A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095392F6-DC79-48E8-AF8C-953F91952D7A}" type="pres">
      <dgm:prSet presAssocID="{A1265B28-3C68-4297-88F3-EBADDF2F3E7A}" presName="ConnectLine" presStyleLbl="sibTrans1D1" presStyleIdx="0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1FC1185-A3FF-4217-9980-1E84AB6E0590}" type="pres">
      <dgm:prSet presAssocID="{A1265B28-3C68-4297-88F3-EBADDF2F3E7A}" presName="EmptyPlaceHolder" presStyleCnt="0"/>
      <dgm:spPr/>
    </dgm:pt>
    <dgm:pt modelId="{D7DE8A98-5AC6-48D2-8DE7-431B2FA9AC36}" type="pres">
      <dgm:prSet presAssocID="{A79CF03E-E292-4059-9180-02B0115FA427}" presName="spaceBetweenRectangles" presStyleCnt="0"/>
      <dgm:spPr/>
    </dgm:pt>
    <dgm:pt modelId="{3FDF4480-1996-43BB-8BC1-38BCFE0BBCBD}" type="pres">
      <dgm:prSet presAssocID="{0F0A456D-EB3B-42FE-81CC-14AD3883CFD6}" presName="composite" presStyleCnt="0"/>
      <dgm:spPr/>
    </dgm:pt>
    <dgm:pt modelId="{087B0DB7-BFAB-475F-B085-31CF8A69B2E0}" type="pres">
      <dgm:prSet presAssocID="{0F0A456D-EB3B-42FE-81CC-14AD3883CFD6}" presName="ConnectorPoint" presStyleLbl="lnNode1" presStyleIdx="1" presStyleCnt="8"/>
      <dgm:spPr>
        <a:solidFill>
          <a:schemeClr val="accent2">
            <a:hueOff val="-207909"/>
            <a:satOff val="-11990"/>
            <a:lumOff val="123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059054A-BCF8-471B-992D-7D92E90BC075}" type="pres">
      <dgm:prSet presAssocID="{0F0A456D-EB3B-42FE-81CC-14AD3883CFD6}" presName="DropPinPlaceHolder" presStyleCnt="0"/>
      <dgm:spPr/>
    </dgm:pt>
    <dgm:pt modelId="{C7FE844B-76DE-45E7-BBEB-A0EDB2343E46}" type="pres">
      <dgm:prSet presAssocID="{0F0A456D-EB3B-42FE-81CC-14AD3883CFD6}" presName="DropPin" presStyleLbl="alignNode1" presStyleIdx="1" presStyleCnt="8"/>
      <dgm:spPr/>
    </dgm:pt>
    <dgm:pt modelId="{6170C82C-4EE4-434A-9965-77947B973066}" type="pres">
      <dgm:prSet presAssocID="{0F0A456D-EB3B-42FE-81CC-14AD3883CFD6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6C4EDE3-5876-4401-B645-DD47A62C86C6}" type="pres">
      <dgm:prSet presAssocID="{0F0A456D-EB3B-42FE-81CC-14AD3883CFD6}" presName="L2TextContainer" presStyleLbl="revTx" presStyleIdx="2" presStyleCnt="16">
        <dgm:presLayoutVars>
          <dgm:bulletEnabled val="1"/>
        </dgm:presLayoutVars>
      </dgm:prSet>
      <dgm:spPr/>
    </dgm:pt>
    <dgm:pt modelId="{3E72AC4E-CA16-4D26-BFDC-AA012B713C1C}" type="pres">
      <dgm:prSet presAssocID="{0F0A456D-EB3B-42FE-81CC-14AD3883CFD6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95A06916-64F7-48F9-8859-31A7B68AD88C}" type="pres">
      <dgm:prSet presAssocID="{0F0A456D-EB3B-42FE-81CC-14AD3883CFD6}" presName="ConnectLine" presStyleLbl="sibTrans1D1" presStyleIdx="1" presStyleCnt="8"/>
      <dgm:spPr>
        <a:noFill/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dash"/>
          <a:miter lim="800000"/>
        </a:ln>
        <a:effectLst/>
      </dgm:spPr>
    </dgm:pt>
    <dgm:pt modelId="{C7CAC901-8C56-48BB-B4FA-ADF55F1551B8}" type="pres">
      <dgm:prSet presAssocID="{0F0A456D-EB3B-42FE-81CC-14AD3883CFD6}" presName="EmptyPlaceHolder" presStyleCnt="0"/>
      <dgm:spPr/>
    </dgm:pt>
    <dgm:pt modelId="{2F5728B6-21CD-4D58-BBF7-C090FEC02F24}" type="pres">
      <dgm:prSet presAssocID="{19122758-21C0-4741-B221-F904EBB3CE94}" presName="spaceBetweenRectangles" presStyleCnt="0"/>
      <dgm:spPr/>
    </dgm:pt>
    <dgm:pt modelId="{B32C3422-468E-4616-A0B1-E965E74EC71E}" type="pres">
      <dgm:prSet presAssocID="{2B0041F6-08D8-4020-B41B-03529128D028}" presName="composite" presStyleCnt="0"/>
      <dgm:spPr/>
    </dgm:pt>
    <dgm:pt modelId="{F291504A-6289-4BE9-AE77-97B1B7A8C4AE}" type="pres">
      <dgm:prSet presAssocID="{2B0041F6-08D8-4020-B41B-03529128D028}" presName="ConnectorPoint" presStyleLbl="lnNode1" presStyleIdx="2" presStyleCnt="8"/>
      <dgm:spPr>
        <a:solidFill>
          <a:schemeClr val="accent2">
            <a:hueOff val="-415818"/>
            <a:satOff val="-23979"/>
            <a:lumOff val="24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6B73594-B0FC-4F06-8E13-F0CA2CDA33F8}" type="pres">
      <dgm:prSet presAssocID="{2B0041F6-08D8-4020-B41B-03529128D028}" presName="DropPinPlaceHolder" presStyleCnt="0"/>
      <dgm:spPr/>
    </dgm:pt>
    <dgm:pt modelId="{A753ED67-7918-4A2E-AFCB-D90329835FBA}" type="pres">
      <dgm:prSet presAssocID="{2B0041F6-08D8-4020-B41B-03529128D028}" presName="DropPin" presStyleLbl="alignNode1" presStyleIdx="2" presStyleCnt="8"/>
      <dgm:spPr/>
    </dgm:pt>
    <dgm:pt modelId="{4CF369C0-130B-49A0-841D-ABE7CB793116}" type="pres">
      <dgm:prSet presAssocID="{2B0041F6-08D8-4020-B41B-03529128D028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8BC8C52-078B-42AB-91E6-D67ACA3E3AD7}" type="pres">
      <dgm:prSet presAssocID="{2B0041F6-08D8-4020-B41B-03529128D028}" presName="L2TextContainer" presStyleLbl="revTx" presStyleIdx="4" presStyleCnt="16">
        <dgm:presLayoutVars>
          <dgm:bulletEnabled val="1"/>
        </dgm:presLayoutVars>
      </dgm:prSet>
      <dgm:spPr/>
    </dgm:pt>
    <dgm:pt modelId="{308A88A6-CAA4-47D4-A0C5-AB0D07A917AE}" type="pres">
      <dgm:prSet presAssocID="{2B0041F6-08D8-4020-B41B-03529128D028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4410465E-7281-46A1-A360-3AD0C4730AFE}" type="pres">
      <dgm:prSet presAssocID="{2B0041F6-08D8-4020-B41B-03529128D028}" presName="ConnectLine" presStyleLbl="sibTrans1D1" presStyleIdx="2" presStyleCnt="8"/>
      <dgm:spPr>
        <a:noFill/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dash"/>
          <a:miter lim="800000"/>
        </a:ln>
        <a:effectLst/>
      </dgm:spPr>
    </dgm:pt>
    <dgm:pt modelId="{15EBF27D-716C-4281-B3C7-6DD494E9E0F3}" type="pres">
      <dgm:prSet presAssocID="{2B0041F6-08D8-4020-B41B-03529128D028}" presName="EmptyPlaceHolder" presStyleCnt="0"/>
      <dgm:spPr/>
    </dgm:pt>
    <dgm:pt modelId="{2B1B16FD-5794-4B83-8B0A-A5AC9552FE92}" type="pres">
      <dgm:prSet presAssocID="{08068062-04A7-4C3B-86AA-A1597DE89064}" presName="spaceBetweenRectangles" presStyleCnt="0"/>
      <dgm:spPr/>
    </dgm:pt>
    <dgm:pt modelId="{10DF6691-212C-49A9-A5FA-684CE593F40E}" type="pres">
      <dgm:prSet presAssocID="{A5D9A0A7-63D8-45B2-92BD-4E0F997954EF}" presName="composite" presStyleCnt="0"/>
      <dgm:spPr/>
    </dgm:pt>
    <dgm:pt modelId="{BF440183-ACCA-431F-8929-A9038D94DE18}" type="pres">
      <dgm:prSet presAssocID="{A5D9A0A7-63D8-45B2-92BD-4E0F997954EF}" presName="ConnectorPoint" presStyleLbl="lnNode1" presStyleIdx="3" presStyleCnt="8"/>
      <dgm:spPr>
        <a:solidFill>
          <a:schemeClr val="accent2">
            <a:hueOff val="-623727"/>
            <a:satOff val="-35969"/>
            <a:lumOff val="369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89CF0AE-05CA-42ED-89E3-10F4D62FA171}" type="pres">
      <dgm:prSet presAssocID="{A5D9A0A7-63D8-45B2-92BD-4E0F997954EF}" presName="DropPinPlaceHolder" presStyleCnt="0"/>
      <dgm:spPr/>
    </dgm:pt>
    <dgm:pt modelId="{DA700176-7267-4CBE-AB2C-B791D8EC90B1}" type="pres">
      <dgm:prSet presAssocID="{A5D9A0A7-63D8-45B2-92BD-4E0F997954EF}" presName="DropPin" presStyleLbl="alignNode1" presStyleIdx="3" presStyleCnt="8"/>
      <dgm:spPr/>
    </dgm:pt>
    <dgm:pt modelId="{0BEEC592-3FEF-4147-991E-C322970D1ED7}" type="pres">
      <dgm:prSet presAssocID="{A5D9A0A7-63D8-45B2-92BD-4E0F997954EF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E711870-FB25-42F5-8A3B-DEBB5A37D132}" type="pres">
      <dgm:prSet presAssocID="{A5D9A0A7-63D8-45B2-92BD-4E0F997954EF}" presName="L2TextContainer" presStyleLbl="revTx" presStyleIdx="6" presStyleCnt="16">
        <dgm:presLayoutVars>
          <dgm:bulletEnabled val="1"/>
        </dgm:presLayoutVars>
      </dgm:prSet>
      <dgm:spPr/>
    </dgm:pt>
    <dgm:pt modelId="{C6668B19-F4A6-4CCA-BBFB-0C356C8687D3}" type="pres">
      <dgm:prSet presAssocID="{A5D9A0A7-63D8-45B2-92BD-4E0F997954EF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E0C80B4A-7E9B-430D-AE91-7474FF7F447E}" type="pres">
      <dgm:prSet presAssocID="{A5D9A0A7-63D8-45B2-92BD-4E0F997954EF}" presName="ConnectLine" presStyleLbl="sibTrans1D1" presStyleIdx="3" presStyleCnt="8"/>
      <dgm:spPr>
        <a:noFill/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dash"/>
          <a:miter lim="800000"/>
        </a:ln>
        <a:effectLst/>
      </dgm:spPr>
    </dgm:pt>
    <dgm:pt modelId="{31E6AFA0-B784-416A-ACEF-D459AE4FAB0B}" type="pres">
      <dgm:prSet presAssocID="{A5D9A0A7-63D8-45B2-92BD-4E0F997954EF}" presName="EmptyPlaceHolder" presStyleCnt="0"/>
      <dgm:spPr/>
    </dgm:pt>
    <dgm:pt modelId="{C2AA9A91-384F-413A-8E93-EE203C5D862A}" type="pres">
      <dgm:prSet presAssocID="{4B6786F9-1B04-480B-B37D-B66D7F7C8796}" presName="spaceBetweenRectangles" presStyleCnt="0"/>
      <dgm:spPr/>
    </dgm:pt>
    <dgm:pt modelId="{3F464831-9F96-4B1B-ABF3-1F71E44F0404}" type="pres">
      <dgm:prSet presAssocID="{34F30503-83B7-4D27-8262-B93FEE37CA92}" presName="composite" presStyleCnt="0"/>
      <dgm:spPr/>
    </dgm:pt>
    <dgm:pt modelId="{9714E4EF-184E-44D0-9BCF-DFC9BE4650C9}" type="pres">
      <dgm:prSet presAssocID="{34F30503-83B7-4D27-8262-B93FEE37CA92}" presName="ConnectorPoint" presStyleLbl="lnNode1" presStyleIdx="4" presStyleCnt="8"/>
      <dgm:spPr>
        <a:solidFill>
          <a:schemeClr val="accent2">
            <a:hueOff val="-831636"/>
            <a:satOff val="-47959"/>
            <a:lumOff val="49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897D6E8-D724-480B-A63A-76B9D52A372D}" type="pres">
      <dgm:prSet presAssocID="{34F30503-83B7-4D27-8262-B93FEE37CA92}" presName="DropPinPlaceHolder" presStyleCnt="0"/>
      <dgm:spPr/>
    </dgm:pt>
    <dgm:pt modelId="{D89B0D92-2774-4311-B6BA-AAB4DE9A8EE7}" type="pres">
      <dgm:prSet presAssocID="{34F30503-83B7-4D27-8262-B93FEE37CA92}" presName="DropPin" presStyleLbl="alignNode1" presStyleIdx="4" presStyleCnt="8"/>
      <dgm:spPr/>
    </dgm:pt>
    <dgm:pt modelId="{F2A033B5-E0C3-4BED-B2C8-B221E7ED4C1C}" type="pres">
      <dgm:prSet presAssocID="{34F30503-83B7-4D27-8262-B93FEE37CA92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455DC98-E6AB-462A-9CE8-FEE7F29BF626}" type="pres">
      <dgm:prSet presAssocID="{34F30503-83B7-4D27-8262-B93FEE37CA92}" presName="L2TextContainer" presStyleLbl="revTx" presStyleIdx="8" presStyleCnt="16">
        <dgm:presLayoutVars>
          <dgm:bulletEnabled val="1"/>
        </dgm:presLayoutVars>
      </dgm:prSet>
      <dgm:spPr/>
    </dgm:pt>
    <dgm:pt modelId="{E56B5B46-CC02-44E3-A3C6-472B918F7AF7}" type="pres">
      <dgm:prSet presAssocID="{34F30503-83B7-4D27-8262-B93FEE37CA92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22ACFF1A-DA2E-4842-B474-D0628EB07A6E}" type="pres">
      <dgm:prSet presAssocID="{34F30503-83B7-4D27-8262-B93FEE37CA92}" presName="ConnectLine" presStyleLbl="sibTrans1D1" presStyleIdx="4" presStyleCnt="8"/>
      <dgm:spPr>
        <a:noFill/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dash"/>
          <a:miter lim="800000"/>
        </a:ln>
        <a:effectLst/>
      </dgm:spPr>
    </dgm:pt>
    <dgm:pt modelId="{7A3726FA-C9EB-440F-B2A0-7FC3B6891119}" type="pres">
      <dgm:prSet presAssocID="{34F30503-83B7-4D27-8262-B93FEE37CA92}" presName="EmptyPlaceHolder" presStyleCnt="0"/>
      <dgm:spPr/>
    </dgm:pt>
    <dgm:pt modelId="{1879B742-21E7-4F08-81E5-568DF3ED86E1}" type="pres">
      <dgm:prSet presAssocID="{F70E9487-DB5A-4440-8248-A154ED7D0742}" presName="spaceBetweenRectangles" presStyleCnt="0"/>
      <dgm:spPr/>
    </dgm:pt>
    <dgm:pt modelId="{39AD5C0D-BE6E-451F-BE32-739B5811C642}" type="pres">
      <dgm:prSet presAssocID="{D261292D-3C14-4DB9-8670-47AC148519E1}" presName="composite" presStyleCnt="0"/>
      <dgm:spPr/>
    </dgm:pt>
    <dgm:pt modelId="{C836F672-48AA-484C-BCBD-96B2F1322510}" type="pres">
      <dgm:prSet presAssocID="{D261292D-3C14-4DB9-8670-47AC148519E1}" presName="ConnectorPoint" presStyleLbl="lnNode1" presStyleIdx="5" presStyleCnt="8"/>
      <dgm:spPr>
        <a:solidFill>
          <a:schemeClr val="accent2">
            <a:hueOff val="-1039545"/>
            <a:satOff val="-59949"/>
            <a:lumOff val="61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C243D7B-D5CE-49CA-AA99-513F9A13C3A5}" type="pres">
      <dgm:prSet presAssocID="{D261292D-3C14-4DB9-8670-47AC148519E1}" presName="DropPinPlaceHolder" presStyleCnt="0"/>
      <dgm:spPr/>
    </dgm:pt>
    <dgm:pt modelId="{CB9326AE-8702-4A23-BB91-E983BF38C9D9}" type="pres">
      <dgm:prSet presAssocID="{D261292D-3C14-4DB9-8670-47AC148519E1}" presName="DropPin" presStyleLbl="alignNode1" presStyleIdx="5" presStyleCnt="8"/>
      <dgm:spPr/>
    </dgm:pt>
    <dgm:pt modelId="{46D7481F-FA3A-4B14-891F-4D0301E5E8E0}" type="pres">
      <dgm:prSet presAssocID="{D261292D-3C14-4DB9-8670-47AC148519E1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ED4EA5F-C6A9-4532-A49B-6B0C0A235D89}" type="pres">
      <dgm:prSet presAssocID="{D261292D-3C14-4DB9-8670-47AC148519E1}" presName="L2TextContainer" presStyleLbl="revTx" presStyleIdx="10" presStyleCnt="16">
        <dgm:presLayoutVars>
          <dgm:bulletEnabled val="1"/>
        </dgm:presLayoutVars>
      </dgm:prSet>
      <dgm:spPr/>
    </dgm:pt>
    <dgm:pt modelId="{2D8FE720-71CD-4563-B9B2-70DAA16EAC79}" type="pres">
      <dgm:prSet presAssocID="{D261292D-3C14-4DB9-8670-47AC148519E1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F64701C6-7311-4EFF-8DFD-AF46E8B65BAF}" type="pres">
      <dgm:prSet presAssocID="{D261292D-3C14-4DB9-8670-47AC148519E1}" presName="ConnectLine" presStyleLbl="sibTrans1D1" presStyleIdx="5" presStyleCnt="8"/>
      <dgm:spPr>
        <a:noFill/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dash"/>
          <a:miter lim="800000"/>
        </a:ln>
        <a:effectLst/>
      </dgm:spPr>
    </dgm:pt>
    <dgm:pt modelId="{6AC04127-F7C0-4EAE-B4AD-4FA0E3C99906}" type="pres">
      <dgm:prSet presAssocID="{D261292D-3C14-4DB9-8670-47AC148519E1}" presName="EmptyPlaceHolder" presStyleCnt="0"/>
      <dgm:spPr/>
    </dgm:pt>
    <dgm:pt modelId="{FC6D35B9-7142-45C4-937B-C66DAF529425}" type="pres">
      <dgm:prSet presAssocID="{303356C5-8592-4791-9463-24173B85BDE8}" presName="spaceBetweenRectangles" presStyleCnt="0"/>
      <dgm:spPr/>
    </dgm:pt>
    <dgm:pt modelId="{637E32DD-C023-45AA-A119-F00708D3E0A7}" type="pres">
      <dgm:prSet presAssocID="{3FC2B865-836A-45F8-8FB8-EE99E5CC1435}" presName="composite" presStyleCnt="0"/>
      <dgm:spPr/>
    </dgm:pt>
    <dgm:pt modelId="{FAC4A92C-14F9-4020-BB59-7E13DAEAD307}" type="pres">
      <dgm:prSet presAssocID="{3FC2B865-836A-45F8-8FB8-EE99E5CC1435}" presName="ConnectorPoint" presStyleLbl="lnNode1" presStyleIdx="6" presStyleCnt="8"/>
      <dgm:spPr>
        <a:solidFill>
          <a:schemeClr val="accent2">
            <a:hueOff val="-1247454"/>
            <a:satOff val="-71938"/>
            <a:lumOff val="73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3857757-20C6-4336-A4D3-6192A3A29EA6}" type="pres">
      <dgm:prSet presAssocID="{3FC2B865-836A-45F8-8FB8-EE99E5CC1435}" presName="DropPinPlaceHolder" presStyleCnt="0"/>
      <dgm:spPr/>
    </dgm:pt>
    <dgm:pt modelId="{EFE8CB62-DC62-498B-85E3-70737A07381D}" type="pres">
      <dgm:prSet presAssocID="{3FC2B865-836A-45F8-8FB8-EE99E5CC1435}" presName="DropPin" presStyleLbl="alignNode1" presStyleIdx="6" presStyleCnt="8"/>
      <dgm:spPr/>
    </dgm:pt>
    <dgm:pt modelId="{C8FDD162-7BE1-4088-9A05-4DDE5187CB0F}" type="pres">
      <dgm:prSet presAssocID="{3FC2B865-836A-45F8-8FB8-EE99E5CC1435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1A57E5C-181D-4AF0-A7B3-C88ED931695C}" type="pres">
      <dgm:prSet presAssocID="{3FC2B865-836A-45F8-8FB8-EE99E5CC1435}" presName="L2TextContainer" presStyleLbl="revTx" presStyleIdx="12" presStyleCnt="16">
        <dgm:presLayoutVars>
          <dgm:bulletEnabled val="1"/>
        </dgm:presLayoutVars>
      </dgm:prSet>
      <dgm:spPr/>
    </dgm:pt>
    <dgm:pt modelId="{0E136C89-B3AB-4855-B9FB-2BBFE1789F6C}" type="pres">
      <dgm:prSet presAssocID="{3FC2B865-836A-45F8-8FB8-EE99E5CC1435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2D588280-2488-4A43-9DDE-1A8BD9DB1926}" type="pres">
      <dgm:prSet presAssocID="{3FC2B865-836A-45F8-8FB8-EE99E5CC1435}" presName="ConnectLine" presStyleLbl="sibTrans1D1" presStyleIdx="6" presStyleCnt="8"/>
      <dgm:spPr>
        <a:noFill/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dash"/>
          <a:miter lim="800000"/>
        </a:ln>
        <a:effectLst/>
      </dgm:spPr>
    </dgm:pt>
    <dgm:pt modelId="{281982F6-A0CE-4D08-8922-6ECCFEC15D84}" type="pres">
      <dgm:prSet presAssocID="{3FC2B865-836A-45F8-8FB8-EE99E5CC1435}" presName="EmptyPlaceHolder" presStyleCnt="0"/>
      <dgm:spPr/>
    </dgm:pt>
    <dgm:pt modelId="{FCA7A45A-AFC2-4D45-A435-7773CC6C5C6C}" type="pres">
      <dgm:prSet presAssocID="{A950DAA0-1DB9-4D3B-B3A8-36A7D752F01B}" presName="spaceBetweenRectangles" presStyleCnt="0"/>
      <dgm:spPr/>
    </dgm:pt>
    <dgm:pt modelId="{AC814ED5-ACF5-4AB9-B862-E3B9EFEA3E67}" type="pres">
      <dgm:prSet presAssocID="{71DF4836-D572-4F89-A7AC-FCD9F9D6BEE1}" presName="composite" presStyleCnt="0"/>
      <dgm:spPr/>
    </dgm:pt>
    <dgm:pt modelId="{A6A8A3AB-479E-42F4-8803-F9D30C752AED}" type="pres">
      <dgm:prSet presAssocID="{71DF4836-D572-4F89-A7AC-FCD9F9D6BEE1}" presName="ConnectorPoint" presStyleLbl="lnNode1" presStyleIdx="7" presStyleCnt="8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1E85016-1214-4894-B031-561FACCD1877}" type="pres">
      <dgm:prSet presAssocID="{71DF4836-D572-4F89-A7AC-FCD9F9D6BEE1}" presName="DropPinPlaceHolder" presStyleCnt="0"/>
      <dgm:spPr/>
    </dgm:pt>
    <dgm:pt modelId="{81DD61B7-A172-43DA-BD71-C4A13533D2C1}" type="pres">
      <dgm:prSet presAssocID="{71DF4836-D572-4F89-A7AC-FCD9F9D6BEE1}" presName="DropPin" presStyleLbl="alignNode1" presStyleIdx="7" presStyleCnt="8"/>
      <dgm:spPr/>
    </dgm:pt>
    <dgm:pt modelId="{2515BFBA-26BF-483B-B2D7-091CF90DBB2D}" type="pres">
      <dgm:prSet presAssocID="{71DF4836-D572-4F89-A7AC-FCD9F9D6BEE1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F157D7E-7C1A-4F88-A406-D648943FEDD1}" type="pres">
      <dgm:prSet presAssocID="{71DF4836-D572-4F89-A7AC-FCD9F9D6BEE1}" presName="L2TextContainer" presStyleLbl="revTx" presStyleIdx="14" presStyleCnt="16">
        <dgm:presLayoutVars>
          <dgm:bulletEnabled val="1"/>
        </dgm:presLayoutVars>
      </dgm:prSet>
      <dgm:spPr/>
    </dgm:pt>
    <dgm:pt modelId="{D0DF394D-888B-4BB9-841E-1A71BB89CFEC}" type="pres">
      <dgm:prSet presAssocID="{71DF4836-D572-4F89-A7AC-FCD9F9D6BEE1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6E0E26B6-EE0D-4298-A721-181E3431F8E9}" type="pres">
      <dgm:prSet presAssocID="{71DF4836-D572-4F89-A7AC-FCD9F9D6BEE1}" presName="ConnectLine" presStyleLbl="sibTrans1D1" presStyleIdx="7" presStyleCnt="8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D9298258-9AEB-4100-BEBF-DA608FD6A347}" type="pres">
      <dgm:prSet presAssocID="{71DF4836-D572-4F89-A7AC-FCD9F9D6BEE1}" presName="EmptyPlaceHolder" presStyleCnt="0"/>
      <dgm:spPr/>
    </dgm:pt>
  </dgm:ptLst>
  <dgm:cxnLst>
    <dgm:cxn modelId="{51BD0601-F3B9-4333-947B-7F81ADF93E04}" srcId="{3075B951-F73D-4E0B-8680-32B362220B07}" destId="{A1265B28-3C68-4297-88F3-EBADDF2F3E7A}" srcOrd="0" destOrd="0" parTransId="{499E23FC-6110-4DD5-939F-DD2F79CE9BD9}" sibTransId="{A79CF03E-E292-4059-9180-02B0115FA427}"/>
    <dgm:cxn modelId="{7195C306-2311-404A-AF3A-8D650250CE9D}" type="presOf" srcId="{D261292D-3C14-4DB9-8670-47AC148519E1}" destId="{2D8FE720-71CD-4563-B9B2-70DAA16EAC79}" srcOrd="0" destOrd="0" presId="urn:microsoft.com/office/officeart/2017/3/layout/DropPinTimeline"/>
    <dgm:cxn modelId="{62357217-1223-47EB-9EA2-6420B73EF9B9}" srcId="{3075B951-F73D-4E0B-8680-32B362220B07}" destId="{0F0A456D-EB3B-42FE-81CC-14AD3883CFD6}" srcOrd="1" destOrd="0" parTransId="{38EBE384-C606-4302-9CF6-BAF5F99ACAF7}" sibTransId="{19122758-21C0-4741-B221-F904EBB3CE94}"/>
    <dgm:cxn modelId="{9D26C324-EAA8-4112-B727-0BA83386BF6A}" type="presOf" srcId="{2B0041F6-08D8-4020-B41B-03529128D028}" destId="{308A88A6-CAA4-47D4-A0C5-AB0D07A917AE}" srcOrd="0" destOrd="0" presId="urn:microsoft.com/office/officeart/2017/3/layout/DropPinTimeline"/>
    <dgm:cxn modelId="{46073335-9A26-441A-B479-E63F351C2477}" srcId="{D261292D-3C14-4DB9-8670-47AC148519E1}" destId="{20151EA4-926D-46E4-8EE6-A5FEE4E7B69D}" srcOrd="0" destOrd="0" parTransId="{C558689A-C311-4331-911C-06A23FB77518}" sibTransId="{C1AC8A6F-06B0-47B7-917B-7D96FABD6EEC}"/>
    <dgm:cxn modelId="{BA8E5C35-5E7D-49EA-A2EC-D02F103CE811}" srcId="{3075B951-F73D-4E0B-8680-32B362220B07}" destId="{A5D9A0A7-63D8-45B2-92BD-4E0F997954EF}" srcOrd="3" destOrd="0" parTransId="{8039C5F6-BD5F-4AE6-BE62-CBA8CCB2332B}" sibTransId="{4B6786F9-1B04-480B-B37D-B66D7F7C8796}"/>
    <dgm:cxn modelId="{4C588244-A5F3-4785-A030-1D9701A5D3F5}" srcId="{3075B951-F73D-4E0B-8680-32B362220B07}" destId="{D261292D-3C14-4DB9-8670-47AC148519E1}" srcOrd="5" destOrd="0" parTransId="{1ED779B7-670C-42D0-9364-C462BE6D530D}" sibTransId="{303356C5-8592-4791-9463-24173B85BDE8}"/>
    <dgm:cxn modelId="{0C915566-7689-4D6F-B0C2-F4298DD68BAA}" type="presOf" srcId="{284DBEC4-4AE8-482E-95B3-0DD1437B95A9}" destId="{5F157D7E-7C1A-4F88-A406-D648943FEDD1}" srcOrd="0" destOrd="0" presId="urn:microsoft.com/office/officeart/2017/3/layout/DropPinTimeline"/>
    <dgm:cxn modelId="{8C08D24E-3683-4306-BF44-4AE87133FC6F}" srcId="{3075B951-F73D-4E0B-8680-32B362220B07}" destId="{3FC2B865-836A-45F8-8FB8-EE99E5CC1435}" srcOrd="6" destOrd="0" parTransId="{0FAE8BB4-13A8-4418-9EEE-8F743943D96A}" sibTransId="{A950DAA0-1DB9-4D3B-B3A8-36A7D752F01B}"/>
    <dgm:cxn modelId="{5CA05752-2313-426B-BC98-C7B57C631955}" type="presOf" srcId="{42EEF8EB-F97D-4816-AA88-795198340998}" destId="{56C4EDE3-5876-4401-B645-DD47A62C86C6}" srcOrd="0" destOrd="0" presId="urn:microsoft.com/office/officeart/2017/3/layout/DropPinTimeline"/>
    <dgm:cxn modelId="{E2071177-8F1C-4D7F-9815-3995A76EE6D8}" srcId="{A5D9A0A7-63D8-45B2-92BD-4E0F997954EF}" destId="{D1719233-C7FB-4858-81D7-8037A229DE66}" srcOrd="0" destOrd="0" parTransId="{1C7DC00C-D430-4B16-9D8F-E40D694D7301}" sibTransId="{DAD131BA-604D-44C5-992A-157915613430}"/>
    <dgm:cxn modelId="{BD0FAF59-7783-4A99-B9E9-2A09D448F225}" type="presOf" srcId="{D1719233-C7FB-4858-81D7-8037A229DE66}" destId="{7E711870-FB25-42F5-8A3B-DEBB5A37D132}" srcOrd="0" destOrd="0" presId="urn:microsoft.com/office/officeart/2017/3/layout/DropPinTimeline"/>
    <dgm:cxn modelId="{CC14C182-BD72-4951-903D-D336B579F19C}" type="presOf" srcId="{3075B951-F73D-4E0B-8680-32B362220B07}" destId="{5B3D0D38-EF68-499B-BF06-F3BDCEBC2E69}" srcOrd="0" destOrd="0" presId="urn:microsoft.com/office/officeart/2017/3/layout/DropPinTimeline"/>
    <dgm:cxn modelId="{5D0B8B84-AEFE-44F0-971F-DB888879A6CF}" srcId="{3075B951-F73D-4E0B-8680-32B362220B07}" destId="{34F30503-83B7-4D27-8262-B93FEE37CA92}" srcOrd="4" destOrd="0" parTransId="{BC141992-210B-4157-A0A4-38861966E775}" sibTransId="{F70E9487-DB5A-4440-8248-A154ED7D0742}"/>
    <dgm:cxn modelId="{95041489-F5A2-4EA4-B63C-BB75A3E4F568}" type="presOf" srcId="{A1265B28-3C68-4297-88F3-EBADDF2F3E7A}" destId="{E767E812-08CD-441A-9DD0-06FFAD6FB119}" srcOrd="0" destOrd="0" presId="urn:microsoft.com/office/officeart/2017/3/layout/DropPinTimeline"/>
    <dgm:cxn modelId="{93C72F8D-C594-40AA-B02E-2DC1F4B7F7FE}" srcId="{71DF4836-D572-4F89-A7AC-FCD9F9D6BEE1}" destId="{284DBEC4-4AE8-482E-95B3-0DD1437B95A9}" srcOrd="0" destOrd="0" parTransId="{42869654-DF1F-4AB2-A220-01BBC29FF242}" sibTransId="{1FEA551A-E148-4B58-8E24-70B3A9EC4DF4}"/>
    <dgm:cxn modelId="{9345AB8E-C0E3-457F-9141-0FBB66D281E8}" type="presOf" srcId="{20151EA4-926D-46E4-8EE6-A5FEE4E7B69D}" destId="{6ED4EA5F-C6A9-4532-A49B-6B0C0A235D89}" srcOrd="0" destOrd="0" presId="urn:microsoft.com/office/officeart/2017/3/layout/DropPinTimeline"/>
    <dgm:cxn modelId="{3EAA1B90-EA1A-41A3-898E-FE44FF083F32}" srcId="{3FC2B865-836A-45F8-8FB8-EE99E5CC1435}" destId="{0B5066D6-E80F-4F6A-97A0-C426AD54125C}" srcOrd="0" destOrd="0" parTransId="{DF5CA895-4E7E-43B3-9ED7-EDD28B64FEB2}" sibTransId="{1476FB02-3233-4EAA-8E6E-B197A9437579}"/>
    <dgm:cxn modelId="{B2C1A090-5948-4BD0-9EC0-9582B6F132C0}" srcId="{3075B951-F73D-4E0B-8680-32B362220B07}" destId="{71DF4836-D572-4F89-A7AC-FCD9F9D6BEE1}" srcOrd="7" destOrd="0" parTransId="{3C968972-4748-4009-90E3-A4BC2318F960}" sibTransId="{93538C47-B446-45FF-AEBF-ACA0FA6DF198}"/>
    <dgm:cxn modelId="{64CB1F96-5A51-41A0-9960-E10CBE7E6782}" type="presOf" srcId="{0B5066D6-E80F-4F6A-97A0-C426AD54125C}" destId="{61A57E5C-181D-4AF0-A7B3-C88ED931695C}" srcOrd="0" destOrd="0" presId="urn:microsoft.com/office/officeart/2017/3/layout/DropPinTimeline"/>
    <dgm:cxn modelId="{59073296-1B21-476C-890A-EFF96EE8307D}" srcId="{34F30503-83B7-4D27-8262-B93FEE37CA92}" destId="{C57FF3C5-FCEA-46FA-A569-42ECA03DBAD9}" srcOrd="0" destOrd="0" parTransId="{6CF84339-B048-497F-BDB0-A549212520DA}" sibTransId="{5E7C5DC6-8B79-4BEB-9597-C1256640583E}"/>
    <dgm:cxn modelId="{CBAB5C9B-CB1B-4DB2-9880-42E47CDE91BF}" srcId="{A1265B28-3C68-4297-88F3-EBADDF2F3E7A}" destId="{B30E0FB8-4E40-412D-A026-A62354FB7ACA}" srcOrd="0" destOrd="0" parTransId="{0B2CB4C2-E73A-4FE0-B046-EF8A397CC9D1}" sibTransId="{82498B81-C613-4104-8DF6-E53400797C6F}"/>
    <dgm:cxn modelId="{F1FE95A5-7210-4411-AF25-F96DA147ED90}" type="presOf" srcId="{A5D9A0A7-63D8-45B2-92BD-4E0F997954EF}" destId="{C6668B19-F4A6-4CCA-BBFB-0C356C8687D3}" srcOrd="0" destOrd="0" presId="urn:microsoft.com/office/officeart/2017/3/layout/DropPinTimeline"/>
    <dgm:cxn modelId="{0C4444A8-4339-45D7-A9AD-0FB5BABC4E7E}" srcId="{0F0A456D-EB3B-42FE-81CC-14AD3883CFD6}" destId="{42EEF8EB-F97D-4816-AA88-795198340998}" srcOrd="0" destOrd="0" parTransId="{3A40A888-78A5-4ECA-9741-DB7FC52ABFD5}" sibTransId="{CB2FFA22-8DA1-45AC-A3FE-400BEB4A231F}"/>
    <dgm:cxn modelId="{8B6335AD-FB1A-46F8-8044-8A931A6C9CF2}" type="presOf" srcId="{B30E0FB8-4E40-412D-A026-A62354FB7ACA}" destId="{655C30B5-ABE6-4AB1-B031-1CA58E6C4AFB}" srcOrd="0" destOrd="0" presId="urn:microsoft.com/office/officeart/2017/3/layout/DropPinTimeline"/>
    <dgm:cxn modelId="{2DFF18B2-9180-4D06-9E35-8995B8DFD571}" type="presOf" srcId="{C57FF3C5-FCEA-46FA-A569-42ECA03DBAD9}" destId="{9455DC98-E6AB-462A-9CE8-FEE7F29BF626}" srcOrd="0" destOrd="0" presId="urn:microsoft.com/office/officeart/2017/3/layout/DropPinTimeline"/>
    <dgm:cxn modelId="{C92DADB7-E415-48C5-BD60-D4856844FAAB}" type="presOf" srcId="{0F0A456D-EB3B-42FE-81CC-14AD3883CFD6}" destId="{3E72AC4E-CA16-4D26-BFDC-AA012B713C1C}" srcOrd="0" destOrd="0" presId="urn:microsoft.com/office/officeart/2017/3/layout/DropPinTimeline"/>
    <dgm:cxn modelId="{218D7BD6-4340-4836-8029-B946EF7EF378}" srcId="{3075B951-F73D-4E0B-8680-32B362220B07}" destId="{2B0041F6-08D8-4020-B41B-03529128D028}" srcOrd="2" destOrd="0" parTransId="{C8979464-2141-483D-AAA8-4A8D3A85F1C4}" sibTransId="{08068062-04A7-4C3B-86AA-A1597DE89064}"/>
    <dgm:cxn modelId="{2CFD85E3-F504-4872-9859-86D9F88B3AC4}" type="presOf" srcId="{71DF4836-D572-4F89-A7AC-FCD9F9D6BEE1}" destId="{D0DF394D-888B-4BB9-841E-1A71BB89CFEC}" srcOrd="0" destOrd="0" presId="urn:microsoft.com/office/officeart/2017/3/layout/DropPinTimeline"/>
    <dgm:cxn modelId="{CAB1ACE4-74CC-486B-8DE1-8CE0CC70980D}" type="presOf" srcId="{3FC2B865-836A-45F8-8FB8-EE99E5CC1435}" destId="{0E136C89-B3AB-4855-B9FB-2BBFE1789F6C}" srcOrd="0" destOrd="0" presId="urn:microsoft.com/office/officeart/2017/3/layout/DropPinTimeline"/>
    <dgm:cxn modelId="{384EDCE6-0801-430F-869C-DBF2DE75098B}" type="presOf" srcId="{34F30503-83B7-4D27-8262-B93FEE37CA92}" destId="{E56B5B46-CC02-44E3-A3C6-472B918F7AF7}" srcOrd="0" destOrd="0" presId="urn:microsoft.com/office/officeart/2017/3/layout/DropPinTimeline"/>
    <dgm:cxn modelId="{65C65286-73DF-4E7F-A6E4-A257DBF1F1F4}" type="presParOf" srcId="{5B3D0D38-EF68-499B-BF06-F3BDCEBC2E69}" destId="{85921649-6FB3-4A05-9B70-251889222B6B}" srcOrd="0" destOrd="0" presId="urn:microsoft.com/office/officeart/2017/3/layout/DropPinTimeline"/>
    <dgm:cxn modelId="{36852523-4799-4796-94EE-FCA077F55709}" type="presParOf" srcId="{5B3D0D38-EF68-499B-BF06-F3BDCEBC2E69}" destId="{CCCC8736-3789-432B-9559-D36CAB2829F9}" srcOrd="1" destOrd="0" presId="urn:microsoft.com/office/officeart/2017/3/layout/DropPinTimeline"/>
    <dgm:cxn modelId="{9E7A9BA6-175C-4220-802C-11E48913E08C}" type="presParOf" srcId="{CCCC8736-3789-432B-9559-D36CAB2829F9}" destId="{27191013-266B-4FEB-BD11-A4C153316400}" srcOrd="0" destOrd="0" presId="urn:microsoft.com/office/officeart/2017/3/layout/DropPinTimeline"/>
    <dgm:cxn modelId="{38B1D6E1-6640-4EB2-B4DE-B3BEB4B09A13}" type="presParOf" srcId="{27191013-266B-4FEB-BD11-A4C153316400}" destId="{49528325-0588-4CBA-AFDA-A74667EBFDC1}" srcOrd="0" destOrd="0" presId="urn:microsoft.com/office/officeart/2017/3/layout/DropPinTimeline"/>
    <dgm:cxn modelId="{B493CB45-915F-42CB-B7C2-62AFE493A7B5}" type="presParOf" srcId="{27191013-266B-4FEB-BD11-A4C153316400}" destId="{93526B63-44A5-4611-B05B-BB5BEB2B02DF}" srcOrd="1" destOrd="0" presId="urn:microsoft.com/office/officeart/2017/3/layout/DropPinTimeline"/>
    <dgm:cxn modelId="{A0C444A8-CE9D-42F1-9389-14383E4C85E3}" type="presParOf" srcId="{93526B63-44A5-4611-B05B-BB5BEB2B02DF}" destId="{DF2DF194-CFAE-443D-80E5-0AC338DCD7D9}" srcOrd="0" destOrd="0" presId="urn:microsoft.com/office/officeart/2017/3/layout/DropPinTimeline"/>
    <dgm:cxn modelId="{F15BF0F0-267A-49A4-805E-AC78923B81A6}" type="presParOf" srcId="{93526B63-44A5-4611-B05B-BB5BEB2B02DF}" destId="{63AF7EC7-B317-442C-891E-45ACBD013BA6}" srcOrd="1" destOrd="0" presId="urn:microsoft.com/office/officeart/2017/3/layout/DropPinTimeline"/>
    <dgm:cxn modelId="{FB579B56-51C3-453B-AAF3-35CEE508C620}" type="presParOf" srcId="{27191013-266B-4FEB-BD11-A4C153316400}" destId="{655C30B5-ABE6-4AB1-B031-1CA58E6C4AFB}" srcOrd="2" destOrd="0" presId="urn:microsoft.com/office/officeart/2017/3/layout/DropPinTimeline"/>
    <dgm:cxn modelId="{C3AEED51-D3D4-44F4-9A45-149F5291C39E}" type="presParOf" srcId="{27191013-266B-4FEB-BD11-A4C153316400}" destId="{E767E812-08CD-441A-9DD0-06FFAD6FB119}" srcOrd="3" destOrd="0" presId="urn:microsoft.com/office/officeart/2017/3/layout/DropPinTimeline"/>
    <dgm:cxn modelId="{9FBEC913-463C-4828-8B47-C63C90BD2883}" type="presParOf" srcId="{27191013-266B-4FEB-BD11-A4C153316400}" destId="{095392F6-DC79-48E8-AF8C-953F91952D7A}" srcOrd="4" destOrd="0" presId="urn:microsoft.com/office/officeart/2017/3/layout/DropPinTimeline"/>
    <dgm:cxn modelId="{9E0FEB3E-F8AF-4437-B4C3-7ACAAF781337}" type="presParOf" srcId="{27191013-266B-4FEB-BD11-A4C153316400}" destId="{E1FC1185-A3FF-4217-9980-1E84AB6E0590}" srcOrd="5" destOrd="0" presId="urn:microsoft.com/office/officeart/2017/3/layout/DropPinTimeline"/>
    <dgm:cxn modelId="{71FD39E2-75D8-47C1-AFC5-919F8A11F2F5}" type="presParOf" srcId="{CCCC8736-3789-432B-9559-D36CAB2829F9}" destId="{D7DE8A98-5AC6-48D2-8DE7-431B2FA9AC36}" srcOrd="1" destOrd="0" presId="urn:microsoft.com/office/officeart/2017/3/layout/DropPinTimeline"/>
    <dgm:cxn modelId="{3B242CB5-7732-4B89-844E-47DD4FF1B0F6}" type="presParOf" srcId="{CCCC8736-3789-432B-9559-D36CAB2829F9}" destId="{3FDF4480-1996-43BB-8BC1-38BCFE0BBCBD}" srcOrd="2" destOrd="0" presId="urn:microsoft.com/office/officeart/2017/3/layout/DropPinTimeline"/>
    <dgm:cxn modelId="{436092E7-EE00-4650-A72E-64FD7C1DAC5A}" type="presParOf" srcId="{3FDF4480-1996-43BB-8BC1-38BCFE0BBCBD}" destId="{087B0DB7-BFAB-475F-B085-31CF8A69B2E0}" srcOrd="0" destOrd="0" presId="urn:microsoft.com/office/officeart/2017/3/layout/DropPinTimeline"/>
    <dgm:cxn modelId="{7193F59C-6AB8-4087-92CB-1146843E9C5C}" type="presParOf" srcId="{3FDF4480-1996-43BB-8BC1-38BCFE0BBCBD}" destId="{0059054A-BCF8-471B-992D-7D92E90BC075}" srcOrd="1" destOrd="0" presId="urn:microsoft.com/office/officeart/2017/3/layout/DropPinTimeline"/>
    <dgm:cxn modelId="{21779D30-4D54-4B23-9069-8B553304C96B}" type="presParOf" srcId="{0059054A-BCF8-471B-992D-7D92E90BC075}" destId="{C7FE844B-76DE-45E7-BBEB-A0EDB2343E46}" srcOrd="0" destOrd="0" presId="urn:microsoft.com/office/officeart/2017/3/layout/DropPinTimeline"/>
    <dgm:cxn modelId="{A35439CE-410C-48E6-80DD-09B9432FF787}" type="presParOf" srcId="{0059054A-BCF8-471B-992D-7D92E90BC075}" destId="{6170C82C-4EE4-434A-9965-77947B973066}" srcOrd="1" destOrd="0" presId="urn:microsoft.com/office/officeart/2017/3/layout/DropPinTimeline"/>
    <dgm:cxn modelId="{7B2B069D-E60D-4E85-92AC-2A65377C08FC}" type="presParOf" srcId="{3FDF4480-1996-43BB-8BC1-38BCFE0BBCBD}" destId="{56C4EDE3-5876-4401-B645-DD47A62C86C6}" srcOrd="2" destOrd="0" presId="urn:microsoft.com/office/officeart/2017/3/layout/DropPinTimeline"/>
    <dgm:cxn modelId="{CA61EFA1-1D37-4EE7-B962-2B9963315780}" type="presParOf" srcId="{3FDF4480-1996-43BB-8BC1-38BCFE0BBCBD}" destId="{3E72AC4E-CA16-4D26-BFDC-AA012B713C1C}" srcOrd="3" destOrd="0" presId="urn:microsoft.com/office/officeart/2017/3/layout/DropPinTimeline"/>
    <dgm:cxn modelId="{0A3C38F9-BCDC-4A91-8F91-EFC4715F764F}" type="presParOf" srcId="{3FDF4480-1996-43BB-8BC1-38BCFE0BBCBD}" destId="{95A06916-64F7-48F9-8859-31A7B68AD88C}" srcOrd="4" destOrd="0" presId="urn:microsoft.com/office/officeart/2017/3/layout/DropPinTimeline"/>
    <dgm:cxn modelId="{B8F54339-92B0-4D69-A4DE-8C8038F8F59A}" type="presParOf" srcId="{3FDF4480-1996-43BB-8BC1-38BCFE0BBCBD}" destId="{C7CAC901-8C56-48BB-B4FA-ADF55F1551B8}" srcOrd="5" destOrd="0" presId="urn:microsoft.com/office/officeart/2017/3/layout/DropPinTimeline"/>
    <dgm:cxn modelId="{BD21D99D-B890-4705-BE01-FCCCB0B82757}" type="presParOf" srcId="{CCCC8736-3789-432B-9559-D36CAB2829F9}" destId="{2F5728B6-21CD-4D58-BBF7-C090FEC02F24}" srcOrd="3" destOrd="0" presId="urn:microsoft.com/office/officeart/2017/3/layout/DropPinTimeline"/>
    <dgm:cxn modelId="{B63C7EAA-C098-4089-9937-9E4B570D4E3B}" type="presParOf" srcId="{CCCC8736-3789-432B-9559-D36CAB2829F9}" destId="{B32C3422-468E-4616-A0B1-E965E74EC71E}" srcOrd="4" destOrd="0" presId="urn:microsoft.com/office/officeart/2017/3/layout/DropPinTimeline"/>
    <dgm:cxn modelId="{7636CDC5-DA35-4AF9-B581-175D5D7EBCE9}" type="presParOf" srcId="{B32C3422-468E-4616-A0B1-E965E74EC71E}" destId="{F291504A-6289-4BE9-AE77-97B1B7A8C4AE}" srcOrd="0" destOrd="0" presId="urn:microsoft.com/office/officeart/2017/3/layout/DropPinTimeline"/>
    <dgm:cxn modelId="{95276084-3FBE-4560-95C4-AD727F57B168}" type="presParOf" srcId="{B32C3422-468E-4616-A0B1-E965E74EC71E}" destId="{26B73594-B0FC-4F06-8E13-F0CA2CDA33F8}" srcOrd="1" destOrd="0" presId="urn:microsoft.com/office/officeart/2017/3/layout/DropPinTimeline"/>
    <dgm:cxn modelId="{4B3C3F63-AB24-4E83-BC85-DB5057C43BEF}" type="presParOf" srcId="{26B73594-B0FC-4F06-8E13-F0CA2CDA33F8}" destId="{A753ED67-7918-4A2E-AFCB-D90329835FBA}" srcOrd="0" destOrd="0" presId="urn:microsoft.com/office/officeart/2017/3/layout/DropPinTimeline"/>
    <dgm:cxn modelId="{54613FF6-1385-444A-8749-4AF13C940BD2}" type="presParOf" srcId="{26B73594-B0FC-4F06-8E13-F0CA2CDA33F8}" destId="{4CF369C0-130B-49A0-841D-ABE7CB793116}" srcOrd="1" destOrd="0" presId="urn:microsoft.com/office/officeart/2017/3/layout/DropPinTimeline"/>
    <dgm:cxn modelId="{5C5091F4-B2B3-49BE-A60F-B3CB30A553F6}" type="presParOf" srcId="{B32C3422-468E-4616-A0B1-E965E74EC71E}" destId="{D8BC8C52-078B-42AB-91E6-D67ACA3E3AD7}" srcOrd="2" destOrd="0" presId="urn:microsoft.com/office/officeart/2017/3/layout/DropPinTimeline"/>
    <dgm:cxn modelId="{C8F6580A-6AFB-403C-8121-DFFBEF26B107}" type="presParOf" srcId="{B32C3422-468E-4616-A0B1-E965E74EC71E}" destId="{308A88A6-CAA4-47D4-A0C5-AB0D07A917AE}" srcOrd="3" destOrd="0" presId="urn:microsoft.com/office/officeart/2017/3/layout/DropPinTimeline"/>
    <dgm:cxn modelId="{F00895CE-7EE4-4520-A8B4-7E3E9CBBF584}" type="presParOf" srcId="{B32C3422-468E-4616-A0B1-E965E74EC71E}" destId="{4410465E-7281-46A1-A360-3AD0C4730AFE}" srcOrd="4" destOrd="0" presId="urn:microsoft.com/office/officeart/2017/3/layout/DropPinTimeline"/>
    <dgm:cxn modelId="{189DD67C-A328-49FF-BF67-7074AF000209}" type="presParOf" srcId="{B32C3422-468E-4616-A0B1-E965E74EC71E}" destId="{15EBF27D-716C-4281-B3C7-6DD494E9E0F3}" srcOrd="5" destOrd="0" presId="urn:microsoft.com/office/officeart/2017/3/layout/DropPinTimeline"/>
    <dgm:cxn modelId="{B8A5F939-ACE0-4219-819F-1882D719F2D8}" type="presParOf" srcId="{CCCC8736-3789-432B-9559-D36CAB2829F9}" destId="{2B1B16FD-5794-4B83-8B0A-A5AC9552FE92}" srcOrd="5" destOrd="0" presId="urn:microsoft.com/office/officeart/2017/3/layout/DropPinTimeline"/>
    <dgm:cxn modelId="{2A67BCF8-9F12-4CF8-8A56-986F9816D3EE}" type="presParOf" srcId="{CCCC8736-3789-432B-9559-D36CAB2829F9}" destId="{10DF6691-212C-49A9-A5FA-684CE593F40E}" srcOrd="6" destOrd="0" presId="urn:microsoft.com/office/officeart/2017/3/layout/DropPinTimeline"/>
    <dgm:cxn modelId="{5107AED3-0DBE-401E-86C5-8975DC973ED1}" type="presParOf" srcId="{10DF6691-212C-49A9-A5FA-684CE593F40E}" destId="{BF440183-ACCA-431F-8929-A9038D94DE18}" srcOrd="0" destOrd="0" presId="urn:microsoft.com/office/officeart/2017/3/layout/DropPinTimeline"/>
    <dgm:cxn modelId="{1FFA1FBC-B09D-493C-863B-971F9D4E72F8}" type="presParOf" srcId="{10DF6691-212C-49A9-A5FA-684CE593F40E}" destId="{189CF0AE-05CA-42ED-89E3-10F4D62FA171}" srcOrd="1" destOrd="0" presId="urn:microsoft.com/office/officeart/2017/3/layout/DropPinTimeline"/>
    <dgm:cxn modelId="{6424DC23-61CC-416F-AAE3-F3EB0A010E28}" type="presParOf" srcId="{189CF0AE-05CA-42ED-89E3-10F4D62FA171}" destId="{DA700176-7267-4CBE-AB2C-B791D8EC90B1}" srcOrd="0" destOrd="0" presId="urn:microsoft.com/office/officeart/2017/3/layout/DropPinTimeline"/>
    <dgm:cxn modelId="{10E249E2-FED3-45E8-8BB1-F7C494447CFE}" type="presParOf" srcId="{189CF0AE-05CA-42ED-89E3-10F4D62FA171}" destId="{0BEEC592-3FEF-4147-991E-C322970D1ED7}" srcOrd="1" destOrd="0" presId="urn:microsoft.com/office/officeart/2017/3/layout/DropPinTimeline"/>
    <dgm:cxn modelId="{E48A864F-5246-4606-BEE7-63129D41284E}" type="presParOf" srcId="{10DF6691-212C-49A9-A5FA-684CE593F40E}" destId="{7E711870-FB25-42F5-8A3B-DEBB5A37D132}" srcOrd="2" destOrd="0" presId="urn:microsoft.com/office/officeart/2017/3/layout/DropPinTimeline"/>
    <dgm:cxn modelId="{07E79E97-6566-4D3F-9E03-521731435985}" type="presParOf" srcId="{10DF6691-212C-49A9-A5FA-684CE593F40E}" destId="{C6668B19-F4A6-4CCA-BBFB-0C356C8687D3}" srcOrd="3" destOrd="0" presId="urn:microsoft.com/office/officeart/2017/3/layout/DropPinTimeline"/>
    <dgm:cxn modelId="{8E57F65C-7527-4E1B-944A-945F550B3698}" type="presParOf" srcId="{10DF6691-212C-49A9-A5FA-684CE593F40E}" destId="{E0C80B4A-7E9B-430D-AE91-7474FF7F447E}" srcOrd="4" destOrd="0" presId="urn:microsoft.com/office/officeart/2017/3/layout/DropPinTimeline"/>
    <dgm:cxn modelId="{1227D2BA-0A50-4D6D-9996-A5139F2A95D4}" type="presParOf" srcId="{10DF6691-212C-49A9-A5FA-684CE593F40E}" destId="{31E6AFA0-B784-416A-ACEF-D459AE4FAB0B}" srcOrd="5" destOrd="0" presId="urn:microsoft.com/office/officeart/2017/3/layout/DropPinTimeline"/>
    <dgm:cxn modelId="{E44FB00F-363E-4CFA-9703-E9FDA18B50C8}" type="presParOf" srcId="{CCCC8736-3789-432B-9559-D36CAB2829F9}" destId="{C2AA9A91-384F-413A-8E93-EE203C5D862A}" srcOrd="7" destOrd="0" presId="urn:microsoft.com/office/officeart/2017/3/layout/DropPinTimeline"/>
    <dgm:cxn modelId="{5C7929A2-E892-4D91-9B70-86C099459250}" type="presParOf" srcId="{CCCC8736-3789-432B-9559-D36CAB2829F9}" destId="{3F464831-9F96-4B1B-ABF3-1F71E44F0404}" srcOrd="8" destOrd="0" presId="urn:microsoft.com/office/officeart/2017/3/layout/DropPinTimeline"/>
    <dgm:cxn modelId="{95198039-59AB-474F-B6C5-09E34D8DB120}" type="presParOf" srcId="{3F464831-9F96-4B1B-ABF3-1F71E44F0404}" destId="{9714E4EF-184E-44D0-9BCF-DFC9BE4650C9}" srcOrd="0" destOrd="0" presId="urn:microsoft.com/office/officeart/2017/3/layout/DropPinTimeline"/>
    <dgm:cxn modelId="{CF0C3BD2-0497-4217-A41E-78EF2593372D}" type="presParOf" srcId="{3F464831-9F96-4B1B-ABF3-1F71E44F0404}" destId="{1897D6E8-D724-480B-A63A-76B9D52A372D}" srcOrd="1" destOrd="0" presId="urn:microsoft.com/office/officeart/2017/3/layout/DropPinTimeline"/>
    <dgm:cxn modelId="{DF09F2A9-A234-47A9-B176-3D2315A9CE11}" type="presParOf" srcId="{1897D6E8-D724-480B-A63A-76B9D52A372D}" destId="{D89B0D92-2774-4311-B6BA-AAB4DE9A8EE7}" srcOrd="0" destOrd="0" presId="urn:microsoft.com/office/officeart/2017/3/layout/DropPinTimeline"/>
    <dgm:cxn modelId="{14E75788-5B2C-4D52-8D38-8A63A35E76FD}" type="presParOf" srcId="{1897D6E8-D724-480B-A63A-76B9D52A372D}" destId="{F2A033B5-E0C3-4BED-B2C8-B221E7ED4C1C}" srcOrd="1" destOrd="0" presId="urn:microsoft.com/office/officeart/2017/3/layout/DropPinTimeline"/>
    <dgm:cxn modelId="{A7BC7A7D-4475-4C89-85A8-EBFB085BD6E8}" type="presParOf" srcId="{3F464831-9F96-4B1B-ABF3-1F71E44F0404}" destId="{9455DC98-E6AB-462A-9CE8-FEE7F29BF626}" srcOrd="2" destOrd="0" presId="urn:microsoft.com/office/officeart/2017/3/layout/DropPinTimeline"/>
    <dgm:cxn modelId="{2E4631FB-B8D6-416D-BAFA-5BD9E62D6D0F}" type="presParOf" srcId="{3F464831-9F96-4B1B-ABF3-1F71E44F0404}" destId="{E56B5B46-CC02-44E3-A3C6-472B918F7AF7}" srcOrd="3" destOrd="0" presId="urn:microsoft.com/office/officeart/2017/3/layout/DropPinTimeline"/>
    <dgm:cxn modelId="{13F9D9EF-CE1C-4245-869A-9B9547B88F16}" type="presParOf" srcId="{3F464831-9F96-4B1B-ABF3-1F71E44F0404}" destId="{22ACFF1A-DA2E-4842-B474-D0628EB07A6E}" srcOrd="4" destOrd="0" presId="urn:microsoft.com/office/officeart/2017/3/layout/DropPinTimeline"/>
    <dgm:cxn modelId="{D0F9818B-B930-455C-949E-928834A069ED}" type="presParOf" srcId="{3F464831-9F96-4B1B-ABF3-1F71E44F0404}" destId="{7A3726FA-C9EB-440F-B2A0-7FC3B6891119}" srcOrd="5" destOrd="0" presId="urn:microsoft.com/office/officeart/2017/3/layout/DropPinTimeline"/>
    <dgm:cxn modelId="{97A7249C-2B97-4909-9D7E-8244C0CE59EE}" type="presParOf" srcId="{CCCC8736-3789-432B-9559-D36CAB2829F9}" destId="{1879B742-21E7-4F08-81E5-568DF3ED86E1}" srcOrd="9" destOrd="0" presId="urn:microsoft.com/office/officeart/2017/3/layout/DropPinTimeline"/>
    <dgm:cxn modelId="{D7EC2EC0-B9ED-4899-9F7C-FA532159A4B4}" type="presParOf" srcId="{CCCC8736-3789-432B-9559-D36CAB2829F9}" destId="{39AD5C0D-BE6E-451F-BE32-739B5811C642}" srcOrd="10" destOrd="0" presId="urn:microsoft.com/office/officeart/2017/3/layout/DropPinTimeline"/>
    <dgm:cxn modelId="{55310404-CE8D-4D82-A0C7-0D2CA8A7034F}" type="presParOf" srcId="{39AD5C0D-BE6E-451F-BE32-739B5811C642}" destId="{C836F672-48AA-484C-BCBD-96B2F1322510}" srcOrd="0" destOrd="0" presId="urn:microsoft.com/office/officeart/2017/3/layout/DropPinTimeline"/>
    <dgm:cxn modelId="{267B8711-0535-42C6-B641-0EDDDC9BCAEF}" type="presParOf" srcId="{39AD5C0D-BE6E-451F-BE32-739B5811C642}" destId="{8C243D7B-D5CE-49CA-AA99-513F9A13C3A5}" srcOrd="1" destOrd="0" presId="urn:microsoft.com/office/officeart/2017/3/layout/DropPinTimeline"/>
    <dgm:cxn modelId="{7DB0CF61-3126-48CC-8F8F-1F9FC7C72C50}" type="presParOf" srcId="{8C243D7B-D5CE-49CA-AA99-513F9A13C3A5}" destId="{CB9326AE-8702-4A23-BB91-E983BF38C9D9}" srcOrd="0" destOrd="0" presId="urn:microsoft.com/office/officeart/2017/3/layout/DropPinTimeline"/>
    <dgm:cxn modelId="{8C42DE37-2F53-4AF3-AFB4-F4DBCE42143F}" type="presParOf" srcId="{8C243D7B-D5CE-49CA-AA99-513F9A13C3A5}" destId="{46D7481F-FA3A-4B14-891F-4D0301E5E8E0}" srcOrd="1" destOrd="0" presId="urn:microsoft.com/office/officeart/2017/3/layout/DropPinTimeline"/>
    <dgm:cxn modelId="{C5D37AAC-7226-414A-8814-297C5B2B7345}" type="presParOf" srcId="{39AD5C0D-BE6E-451F-BE32-739B5811C642}" destId="{6ED4EA5F-C6A9-4532-A49B-6B0C0A235D89}" srcOrd="2" destOrd="0" presId="urn:microsoft.com/office/officeart/2017/3/layout/DropPinTimeline"/>
    <dgm:cxn modelId="{A1A393CA-91C7-4948-9D34-20616420E787}" type="presParOf" srcId="{39AD5C0D-BE6E-451F-BE32-739B5811C642}" destId="{2D8FE720-71CD-4563-B9B2-70DAA16EAC79}" srcOrd="3" destOrd="0" presId="urn:microsoft.com/office/officeart/2017/3/layout/DropPinTimeline"/>
    <dgm:cxn modelId="{E4ED71B8-FB21-4D5C-A403-3FDAD99C1D5D}" type="presParOf" srcId="{39AD5C0D-BE6E-451F-BE32-739B5811C642}" destId="{F64701C6-7311-4EFF-8DFD-AF46E8B65BAF}" srcOrd="4" destOrd="0" presId="urn:microsoft.com/office/officeart/2017/3/layout/DropPinTimeline"/>
    <dgm:cxn modelId="{B8CEC4F2-CA3C-4761-B4A7-CEC7900F01FF}" type="presParOf" srcId="{39AD5C0D-BE6E-451F-BE32-739B5811C642}" destId="{6AC04127-F7C0-4EAE-B4AD-4FA0E3C99906}" srcOrd="5" destOrd="0" presId="urn:microsoft.com/office/officeart/2017/3/layout/DropPinTimeline"/>
    <dgm:cxn modelId="{B8FB1DD3-4E86-4963-B407-A512680D8C74}" type="presParOf" srcId="{CCCC8736-3789-432B-9559-D36CAB2829F9}" destId="{FC6D35B9-7142-45C4-937B-C66DAF529425}" srcOrd="11" destOrd="0" presId="urn:microsoft.com/office/officeart/2017/3/layout/DropPinTimeline"/>
    <dgm:cxn modelId="{3B136AB9-7C65-4DC3-9DD3-68BA662F8376}" type="presParOf" srcId="{CCCC8736-3789-432B-9559-D36CAB2829F9}" destId="{637E32DD-C023-45AA-A119-F00708D3E0A7}" srcOrd="12" destOrd="0" presId="urn:microsoft.com/office/officeart/2017/3/layout/DropPinTimeline"/>
    <dgm:cxn modelId="{90DB7433-F3E6-46B1-8E65-1072EF736435}" type="presParOf" srcId="{637E32DD-C023-45AA-A119-F00708D3E0A7}" destId="{FAC4A92C-14F9-4020-BB59-7E13DAEAD307}" srcOrd="0" destOrd="0" presId="urn:microsoft.com/office/officeart/2017/3/layout/DropPinTimeline"/>
    <dgm:cxn modelId="{548D56EF-679C-4D34-9922-BA23B9CFD519}" type="presParOf" srcId="{637E32DD-C023-45AA-A119-F00708D3E0A7}" destId="{53857757-20C6-4336-A4D3-6192A3A29EA6}" srcOrd="1" destOrd="0" presId="urn:microsoft.com/office/officeart/2017/3/layout/DropPinTimeline"/>
    <dgm:cxn modelId="{20916A99-8C5B-476F-9C6D-14279A2B67F7}" type="presParOf" srcId="{53857757-20C6-4336-A4D3-6192A3A29EA6}" destId="{EFE8CB62-DC62-498B-85E3-70737A07381D}" srcOrd="0" destOrd="0" presId="urn:microsoft.com/office/officeart/2017/3/layout/DropPinTimeline"/>
    <dgm:cxn modelId="{A5869343-2CB8-4182-8832-545AEF64549E}" type="presParOf" srcId="{53857757-20C6-4336-A4D3-6192A3A29EA6}" destId="{C8FDD162-7BE1-4088-9A05-4DDE5187CB0F}" srcOrd="1" destOrd="0" presId="urn:microsoft.com/office/officeart/2017/3/layout/DropPinTimeline"/>
    <dgm:cxn modelId="{9854E175-44E8-4532-8F1D-A162FDE2B3E6}" type="presParOf" srcId="{637E32DD-C023-45AA-A119-F00708D3E0A7}" destId="{61A57E5C-181D-4AF0-A7B3-C88ED931695C}" srcOrd="2" destOrd="0" presId="urn:microsoft.com/office/officeart/2017/3/layout/DropPinTimeline"/>
    <dgm:cxn modelId="{FC6559D1-3FEC-4717-BAF5-3AD8523C6CD2}" type="presParOf" srcId="{637E32DD-C023-45AA-A119-F00708D3E0A7}" destId="{0E136C89-B3AB-4855-B9FB-2BBFE1789F6C}" srcOrd="3" destOrd="0" presId="urn:microsoft.com/office/officeart/2017/3/layout/DropPinTimeline"/>
    <dgm:cxn modelId="{E0824EB1-6BF2-49E1-96CB-78F2F7436EF2}" type="presParOf" srcId="{637E32DD-C023-45AA-A119-F00708D3E0A7}" destId="{2D588280-2488-4A43-9DDE-1A8BD9DB1926}" srcOrd="4" destOrd="0" presId="urn:microsoft.com/office/officeart/2017/3/layout/DropPinTimeline"/>
    <dgm:cxn modelId="{69A4FF0A-A0DA-4141-A285-765208362D00}" type="presParOf" srcId="{637E32DD-C023-45AA-A119-F00708D3E0A7}" destId="{281982F6-A0CE-4D08-8922-6ECCFEC15D84}" srcOrd="5" destOrd="0" presId="urn:microsoft.com/office/officeart/2017/3/layout/DropPinTimeline"/>
    <dgm:cxn modelId="{116B2D31-B047-48F7-A027-0FDAEB332979}" type="presParOf" srcId="{CCCC8736-3789-432B-9559-D36CAB2829F9}" destId="{FCA7A45A-AFC2-4D45-A435-7773CC6C5C6C}" srcOrd="13" destOrd="0" presId="urn:microsoft.com/office/officeart/2017/3/layout/DropPinTimeline"/>
    <dgm:cxn modelId="{7EF282C8-394F-4E4D-B20C-33E0B9ACD561}" type="presParOf" srcId="{CCCC8736-3789-432B-9559-D36CAB2829F9}" destId="{AC814ED5-ACF5-4AB9-B862-E3B9EFEA3E67}" srcOrd="14" destOrd="0" presId="urn:microsoft.com/office/officeart/2017/3/layout/DropPinTimeline"/>
    <dgm:cxn modelId="{05F350CD-5625-45B8-8018-42CFAA2F0323}" type="presParOf" srcId="{AC814ED5-ACF5-4AB9-B862-E3B9EFEA3E67}" destId="{A6A8A3AB-479E-42F4-8803-F9D30C752AED}" srcOrd="0" destOrd="0" presId="urn:microsoft.com/office/officeart/2017/3/layout/DropPinTimeline"/>
    <dgm:cxn modelId="{9B34DEDA-6242-487C-888B-52A1502B14EB}" type="presParOf" srcId="{AC814ED5-ACF5-4AB9-B862-E3B9EFEA3E67}" destId="{51E85016-1214-4894-B031-561FACCD1877}" srcOrd="1" destOrd="0" presId="urn:microsoft.com/office/officeart/2017/3/layout/DropPinTimeline"/>
    <dgm:cxn modelId="{C49154B1-5128-45E2-993D-BFA04055DAC7}" type="presParOf" srcId="{51E85016-1214-4894-B031-561FACCD1877}" destId="{81DD61B7-A172-43DA-BD71-C4A13533D2C1}" srcOrd="0" destOrd="0" presId="urn:microsoft.com/office/officeart/2017/3/layout/DropPinTimeline"/>
    <dgm:cxn modelId="{2DDFD5EB-30F3-4E2C-84CA-268DF91E2495}" type="presParOf" srcId="{51E85016-1214-4894-B031-561FACCD1877}" destId="{2515BFBA-26BF-483B-B2D7-091CF90DBB2D}" srcOrd="1" destOrd="0" presId="urn:microsoft.com/office/officeart/2017/3/layout/DropPinTimeline"/>
    <dgm:cxn modelId="{CF668C7E-5EC6-4A19-9E51-0FB1A6EF2706}" type="presParOf" srcId="{AC814ED5-ACF5-4AB9-B862-E3B9EFEA3E67}" destId="{5F157D7E-7C1A-4F88-A406-D648943FEDD1}" srcOrd="2" destOrd="0" presId="urn:microsoft.com/office/officeart/2017/3/layout/DropPinTimeline"/>
    <dgm:cxn modelId="{0923DCCE-D67B-4CA7-AE9B-02C3E880FC26}" type="presParOf" srcId="{AC814ED5-ACF5-4AB9-B862-E3B9EFEA3E67}" destId="{D0DF394D-888B-4BB9-841E-1A71BB89CFEC}" srcOrd="3" destOrd="0" presId="urn:microsoft.com/office/officeart/2017/3/layout/DropPinTimeline"/>
    <dgm:cxn modelId="{CCCA552C-BDA5-4543-BF8D-05A6481B5052}" type="presParOf" srcId="{AC814ED5-ACF5-4AB9-B862-E3B9EFEA3E67}" destId="{6E0E26B6-EE0D-4298-A721-181E3431F8E9}" srcOrd="4" destOrd="0" presId="urn:microsoft.com/office/officeart/2017/3/layout/DropPinTimeline"/>
    <dgm:cxn modelId="{41FD1A03-2485-451A-891C-E4BF3A6E6326}" type="presParOf" srcId="{AC814ED5-ACF5-4AB9-B862-E3B9EFEA3E67}" destId="{D9298258-9AEB-4100-BEBF-DA608FD6A34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21649-6FB3-4A05-9B70-251889222B6B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DF194-CFAE-443D-80E5-0AC338DCD7D9}">
      <dsp:nvSpPr>
        <dsp:cNvPr id="0" name=""/>
        <dsp:cNvSpPr/>
      </dsp:nvSpPr>
      <dsp:spPr>
        <a:xfrm rot="8100000">
          <a:off x="63581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F7EC7-B317-442C-891E-45ACBD013BA6}">
      <dsp:nvSpPr>
        <dsp:cNvPr id="0" name=""/>
        <dsp:cNvSpPr/>
      </dsp:nvSpPr>
      <dsp:spPr>
        <a:xfrm>
          <a:off x="97526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30B5-ABE6-4AB1-B031-1CA58E6C4AFB}">
      <dsp:nvSpPr>
        <dsp:cNvPr id="0" name=""/>
        <dsp:cNvSpPr/>
      </dsp:nvSpPr>
      <dsp:spPr>
        <a:xfrm>
          <a:off x="432428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Q1 [Wikipedia] stand 03.04.2023 08:33</a:t>
          </a:r>
        </a:p>
      </dsp:txBody>
      <dsp:txXfrm>
        <a:off x="432428" y="855332"/>
        <a:ext cx="2002944" cy="1241070"/>
      </dsp:txXfrm>
    </dsp:sp>
    <dsp:sp modelId="{E767E812-08CD-441A-9DD0-06FFAD6FB119}">
      <dsp:nvSpPr>
        <dsp:cNvPr id="0" name=""/>
        <dsp:cNvSpPr/>
      </dsp:nvSpPr>
      <dsp:spPr>
        <a:xfrm>
          <a:off x="432428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3 Apr. 2023, 8:33</a:t>
          </a:r>
        </a:p>
      </dsp:txBody>
      <dsp:txXfrm>
        <a:off x="432428" y="419280"/>
        <a:ext cx="2002944" cy="436051"/>
      </dsp:txXfrm>
    </dsp:sp>
    <dsp:sp modelId="{095392F6-DC79-48E8-AF8C-953F91952D7A}">
      <dsp:nvSpPr>
        <dsp:cNvPr id="0" name=""/>
        <dsp:cNvSpPr/>
      </dsp:nvSpPr>
      <dsp:spPr>
        <a:xfrm>
          <a:off x="216362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28325-0588-4CBA-AFDA-A74667EBFDC1}">
      <dsp:nvSpPr>
        <dsp:cNvPr id="0" name=""/>
        <dsp:cNvSpPr/>
      </dsp:nvSpPr>
      <dsp:spPr>
        <a:xfrm>
          <a:off x="179430" y="2057157"/>
          <a:ext cx="77783" cy="78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E844B-76DE-45E7-BBEB-A0EDB2343E46}">
      <dsp:nvSpPr>
        <dsp:cNvPr id="0" name=""/>
        <dsp:cNvSpPr/>
      </dsp:nvSpPr>
      <dsp:spPr>
        <a:xfrm rot="18900000">
          <a:off x="1276746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0C82C-4EE4-434A-9965-77947B973066}">
      <dsp:nvSpPr>
        <dsp:cNvPr id="0" name=""/>
        <dsp:cNvSpPr/>
      </dsp:nvSpPr>
      <dsp:spPr>
        <a:xfrm>
          <a:off x="1310692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4EDE3-5876-4401-B645-DD47A62C86C6}">
      <dsp:nvSpPr>
        <dsp:cNvPr id="0" name=""/>
        <dsp:cNvSpPr/>
      </dsp:nvSpPr>
      <dsp:spPr>
        <a:xfrm>
          <a:off x="1645594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Q2 [Wikipedia] stand 01.09.2023 14:43</a:t>
          </a:r>
        </a:p>
      </dsp:txBody>
      <dsp:txXfrm>
        <a:off x="1645594" y="2096402"/>
        <a:ext cx="2002944" cy="1241070"/>
      </dsp:txXfrm>
    </dsp:sp>
    <dsp:sp modelId="{3E72AC4E-CA16-4D26-BFDC-AA012B713C1C}">
      <dsp:nvSpPr>
        <dsp:cNvPr id="0" name=""/>
        <dsp:cNvSpPr/>
      </dsp:nvSpPr>
      <dsp:spPr>
        <a:xfrm>
          <a:off x="1645594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 Sep. 2023, 14:43</a:t>
          </a:r>
        </a:p>
      </dsp:txBody>
      <dsp:txXfrm>
        <a:off x="1645594" y="3337472"/>
        <a:ext cx="2002944" cy="436051"/>
      </dsp:txXfrm>
    </dsp:sp>
    <dsp:sp modelId="{95A06916-64F7-48F9-8859-31A7B68AD88C}">
      <dsp:nvSpPr>
        <dsp:cNvPr id="0" name=""/>
        <dsp:cNvSpPr/>
      </dsp:nvSpPr>
      <dsp:spPr>
        <a:xfrm>
          <a:off x="1429528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B0DB7-BFAB-475F-B085-31CF8A69B2E0}">
      <dsp:nvSpPr>
        <dsp:cNvPr id="0" name=""/>
        <dsp:cNvSpPr/>
      </dsp:nvSpPr>
      <dsp:spPr>
        <a:xfrm>
          <a:off x="1392596" y="2057157"/>
          <a:ext cx="77783" cy="78489"/>
        </a:xfrm>
        <a:prstGeom prst="ellips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ED67-7918-4A2E-AFCB-D90329835FBA}">
      <dsp:nvSpPr>
        <dsp:cNvPr id="0" name=""/>
        <dsp:cNvSpPr/>
      </dsp:nvSpPr>
      <dsp:spPr>
        <a:xfrm rot="8100000">
          <a:off x="2489912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369C0-130B-49A0-841D-ABE7CB793116}">
      <dsp:nvSpPr>
        <dsp:cNvPr id="0" name=""/>
        <dsp:cNvSpPr/>
      </dsp:nvSpPr>
      <dsp:spPr>
        <a:xfrm>
          <a:off x="2523857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C8C52-078B-42AB-91E6-D67ACA3E3AD7}">
      <dsp:nvSpPr>
        <dsp:cNvPr id="0" name=""/>
        <dsp:cNvSpPr/>
      </dsp:nvSpPr>
      <dsp:spPr>
        <a:xfrm>
          <a:off x="2858759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A88A6-CAA4-47D4-A0C5-AB0D07A917AE}">
      <dsp:nvSpPr>
        <dsp:cNvPr id="0" name=""/>
        <dsp:cNvSpPr/>
      </dsp:nvSpPr>
      <dsp:spPr>
        <a:xfrm>
          <a:off x="2858759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Q3 [</a:t>
          </a:r>
          <a:r>
            <a:rPr lang="en-US" sz="1500" kern="1200" dirty="0" err="1"/>
            <a:t>Tagesschau</a:t>
          </a:r>
          <a:r>
            <a:rPr lang="en-US" sz="1500" kern="1200" dirty="0"/>
            <a:t>] stand 27.07.2023 01:34</a:t>
          </a:r>
        </a:p>
      </dsp:txBody>
      <dsp:txXfrm>
        <a:off x="2858759" y="419280"/>
        <a:ext cx="2002944" cy="436051"/>
      </dsp:txXfrm>
    </dsp:sp>
    <dsp:sp modelId="{4410465E-7281-46A1-A360-3AD0C4730AFE}">
      <dsp:nvSpPr>
        <dsp:cNvPr id="0" name=""/>
        <dsp:cNvSpPr/>
      </dsp:nvSpPr>
      <dsp:spPr>
        <a:xfrm>
          <a:off x="2642693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1504A-6289-4BE9-AE77-97B1B7A8C4AE}">
      <dsp:nvSpPr>
        <dsp:cNvPr id="0" name=""/>
        <dsp:cNvSpPr/>
      </dsp:nvSpPr>
      <dsp:spPr>
        <a:xfrm>
          <a:off x="2605762" y="2057157"/>
          <a:ext cx="77783" cy="78489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00176-7267-4CBE-AB2C-B791D8EC90B1}">
      <dsp:nvSpPr>
        <dsp:cNvPr id="0" name=""/>
        <dsp:cNvSpPr/>
      </dsp:nvSpPr>
      <dsp:spPr>
        <a:xfrm rot="18900000">
          <a:off x="3703077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EC592-3FEF-4147-991E-C322970D1ED7}">
      <dsp:nvSpPr>
        <dsp:cNvPr id="0" name=""/>
        <dsp:cNvSpPr/>
      </dsp:nvSpPr>
      <dsp:spPr>
        <a:xfrm>
          <a:off x="3737023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1870-FB25-42F5-8A3B-DEBB5A37D132}">
      <dsp:nvSpPr>
        <dsp:cNvPr id="0" name=""/>
        <dsp:cNvSpPr/>
      </dsp:nvSpPr>
      <dsp:spPr>
        <a:xfrm>
          <a:off x="4071925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Q4 [Tagesschau] stand 27.07.2023 16:06</a:t>
          </a:r>
        </a:p>
      </dsp:txBody>
      <dsp:txXfrm>
        <a:off x="4071925" y="2096402"/>
        <a:ext cx="2002944" cy="1241070"/>
      </dsp:txXfrm>
    </dsp:sp>
    <dsp:sp modelId="{C6668B19-F4A6-4CCA-BBFB-0C356C8687D3}">
      <dsp:nvSpPr>
        <dsp:cNvPr id="0" name=""/>
        <dsp:cNvSpPr/>
      </dsp:nvSpPr>
      <dsp:spPr>
        <a:xfrm>
          <a:off x="4071925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27 July 2023, 16:06</a:t>
          </a:r>
        </a:p>
      </dsp:txBody>
      <dsp:txXfrm>
        <a:off x="4071925" y="3337472"/>
        <a:ext cx="2002944" cy="436051"/>
      </dsp:txXfrm>
    </dsp:sp>
    <dsp:sp modelId="{E0C80B4A-7E9B-430D-AE91-7474FF7F447E}">
      <dsp:nvSpPr>
        <dsp:cNvPr id="0" name=""/>
        <dsp:cNvSpPr/>
      </dsp:nvSpPr>
      <dsp:spPr>
        <a:xfrm>
          <a:off x="3855859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0183-ACCA-431F-8929-A9038D94DE18}">
      <dsp:nvSpPr>
        <dsp:cNvPr id="0" name=""/>
        <dsp:cNvSpPr/>
      </dsp:nvSpPr>
      <dsp:spPr>
        <a:xfrm>
          <a:off x="3818927" y="2057157"/>
          <a:ext cx="77783" cy="78489"/>
        </a:xfrm>
        <a:prstGeom prst="ellips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B0D92-2774-4311-B6BA-AAB4DE9A8EE7}">
      <dsp:nvSpPr>
        <dsp:cNvPr id="0" name=""/>
        <dsp:cNvSpPr/>
      </dsp:nvSpPr>
      <dsp:spPr>
        <a:xfrm rot="8100000">
          <a:off x="4916243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033B5-E0C3-4BED-B2C8-B221E7ED4C1C}">
      <dsp:nvSpPr>
        <dsp:cNvPr id="0" name=""/>
        <dsp:cNvSpPr/>
      </dsp:nvSpPr>
      <dsp:spPr>
        <a:xfrm>
          <a:off x="4950188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5DC98-E6AB-462A-9CE8-FEE7F29BF626}">
      <dsp:nvSpPr>
        <dsp:cNvPr id="0" name=""/>
        <dsp:cNvSpPr/>
      </dsp:nvSpPr>
      <dsp:spPr>
        <a:xfrm>
          <a:off x="5285091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Q5 [Tageschau] stand</a:t>
          </a:r>
        </a:p>
      </dsp:txBody>
      <dsp:txXfrm>
        <a:off x="5285091" y="855332"/>
        <a:ext cx="2002944" cy="1241070"/>
      </dsp:txXfrm>
    </dsp:sp>
    <dsp:sp modelId="{E56B5B46-CC02-44E3-A3C6-472B918F7AF7}">
      <dsp:nvSpPr>
        <dsp:cNvPr id="0" name=""/>
        <dsp:cNvSpPr/>
      </dsp:nvSpPr>
      <dsp:spPr>
        <a:xfrm>
          <a:off x="5285091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3 Sep. 2023, 1:00</a:t>
          </a:r>
        </a:p>
      </dsp:txBody>
      <dsp:txXfrm>
        <a:off x="5285091" y="419280"/>
        <a:ext cx="2002944" cy="436051"/>
      </dsp:txXfrm>
    </dsp:sp>
    <dsp:sp modelId="{22ACFF1A-DA2E-4842-B474-D0628EB07A6E}">
      <dsp:nvSpPr>
        <dsp:cNvPr id="0" name=""/>
        <dsp:cNvSpPr/>
      </dsp:nvSpPr>
      <dsp:spPr>
        <a:xfrm>
          <a:off x="5069025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4E4EF-184E-44D0-9BCF-DFC9BE4650C9}">
      <dsp:nvSpPr>
        <dsp:cNvPr id="0" name=""/>
        <dsp:cNvSpPr/>
      </dsp:nvSpPr>
      <dsp:spPr>
        <a:xfrm>
          <a:off x="5032093" y="2057157"/>
          <a:ext cx="77783" cy="78489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326AE-8702-4A23-BB91-E983BF38C9D9}">
      <dsp:nvSpPr>
        <dsp:cNvPr id="0" name=""/>
        <dsp:cNvSpPr/>
      </dsp:nvSpPr>
      <dsp:spPr>
        <a:xfrm rot="18900000">
          <a:off x="6129409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481F-FA3A-4B14-891F-4D0301E5E8E0}">
      <dsp:nvSpPr>
        <dsp:cNvPr id="0" name=""/>
        <dsp:cNvSpPr/>
      </dsp:nvSpPr>
      <dsp:spPr>
        <a:xfrm>
          <a:off x="6163354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EA5F-C6A9-4532-A49B-6B0C0A235D89}">
      <dsp:nvSpPr>
        <dsp:cNvPr id="0" name=""/>
        <dsp:cNvSpPr/>
      </dsp:nvSpPr>
      <dsp:spPr>
        <a:xfrm>
          <a:off x="6498256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Q6 [Tageschau] stand 19.08.2023 02:41</a:t>
          </a:r>
        </a:p>
      </dsp:txBody>
      <dsp:txXfrm>
        <a:off x="6498256" y="2096402"/>
        <a:ext cx="2002944" cy="1241070"/>
      </dsp:txXfrm>
    </dsp:sp>
    <dsp:sp modelId="{2D8FE720-71CD-4563-B9B2-70DAA16EAC79}">
      <dsp:nvSpPr>
        <dsp:cNvPr id="0" name=""/>
        <dsp:cNvSpPr/>
      </dsp:nvSpPr>
      <dsp:spPr>
        <a:xfrm>
          <a:off x="6498256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19 Aug. 2023, 2:41</a:t>
          </a:r>
        </a:p>
      </dsp:txBody>
      <dsp:txXfrm>
        <a:off x="6498256" y="3337472"/>
        <a:ext cx="2002944" cy="436051"/>
      </dsp:txXfrm>
    </dsp:sp>
    <dsp:sp modelId="{F64701C6-7311-4EFF-8DFD-AF46E8B65BAF}">
      <dsp:nvSpPr>
        <dsp:cNvPr id="0" name=""/>
        <dsp:cNvSpPr/>
      </dsp:nvSpPr>
      <dsp:spPr>
        <a:xfrm>
          <a:off x="6282190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6F672-48AA-484C-BCBD-96B2F1322510}">
      <dsp:nvSpPr>
        <dsp:cNvPr id="0" name=""/>
        <dsp:cNvSpPr/>
      </dsp:nvSpPr>
      <dsp:spPr>
        <a:xfrm>
          <a:off x="6245258" y="2057157"/>
          <a:ext cx="77783" cy="78489"/>
        </a:xfrm>
        <a:prstGeom prst="ellips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CB62-DC62-498B-85E3-70737A07381D}">
      <dsp:nvSpPr>
        <dsp:cNvPr id="0" name=""/>
        <dsp:cNvSpPr/>
      </dsp:nvSpPr>
      <dsp:spPr>
        <a:xfrm rot="8100000">
          <a:off x="7342574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DD162-7BE1-4088-9A05-4DDE5187CB0F}">
      <dsp:nvSpPr>
        <dsp:cNvPr id="0" name=""/>
        <dsp:cNvSpPr/>
      </dsp:nvSpPr>
      <dsp:spPr>
        <a:xfrm>
          <a:off x="7376520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57E5C-181D-4AF0-A7B3-C88ED931695C}">
      <dsp:nvSpPr>
        <dsp:cNvPr id="0" name=""/>
        <dsp:cNvSpPr/>
      </dsp:nvSpPr>
      <dsp:spPr>
        <a:xfrm>
          <a:off x="7711422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Q7 [BMZ] stand 05.05.2023</a:t>
          </a:r>
        </a:p>
      </dsp:txBody>
      <dsp:txXfrm>
        <a:off x="7711422" y="855332"/>
        <a:ext cx="2002944" cy="1241070"/>
      </dsp:txXfrm>
    </dsp:sp>
    <dsp:sp modelId="{0E136C89-B3AB-4855-B9FB-2BBFE1789F6C}">
      <dsp:nvSpPr>
        <dsp:cNvPr id="0" name=""/>
        <dsp:cNvSpPr/>
      </dsp:nvSpPr>
      <dsp:spPr>
        <a:xfrm>
          <a:off x="7711422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5 May 2023</a:t>
          </a:r>
        </a:p>
      </dsp:txBody>
      <dsp:txXfrm>
        <a:off x="7711422" y="419280"/>
        <a:ext cx="2002944" cy="436051"/>
      </dsp:txXfrm>
    </dsp:sp>
    <dsp:sp modelId="{2D588280-2488-4A43-9DDE-1A8BD9DB1926}">
      <dsp:nvSpPr>
        <dsp:cNvPr id="0" name=""/>
        <dsp:cNvSpPr/>
      </dsp:nvSpPr>
      <dsp:spPr>
        <a:xfrm>
          <a:off x="7495356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4A92C-14F9-4020-BB59-7E13DAEAD307}">
      <dsp:nvSpPr>
        <dsp:cNvPr id="0" name=""/>
        <dsp:cNvSpPr/>
      </dsp:nvSpPr>
      <dsp:spPr>
        <a:xfrm>
          <a:off x="7458424" y="2057157"/>
          <a:ext cx="77783" cy="78489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D61B7-A172-43DA-BD71-C4A13533D2C1}">
      <dsp:nvSpPr>
        <dsp:cNvPr id="0" name=""/>
        <dsp:cNvSpPr/>
      </dsp:nvSpPr>
      <dsp:spPr>
        <a:xfrm rot="18900000">
          <a:off x="8555740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5BFBA-26BF-483B-B2D7-091CF90DBB2D}">
      <dsp:nvSpPr>
        <dsp:cNvPr id="0" name=""/>
        <dsp:cNvSpPr/>
      </dsp:nvSpPr>
      <dsp:spPr>
        <a:xfrm>
          <a:off x="8589685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7D7E-7C1A-4F88-A406-D648943FEDD1}">
      <dsp:nvSpPr>
        <dsp:cNvPr id="0" name=""/>
        <dsp:cNvSpPr/>
      </dsp:nvSpPr>
      <dsp:spPr>
        <a:xfrm>
          <a:off x="8924587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Q8 [bpb] stand 21.08.2023</a:t>
          </a:r>
        </a:p>
      </dsp:txBody>
      <dsp:txXfrm>
        <a:off x="8924587" y="2096402"/>
        <a:ext cx="2002944" cy="1241070"/>
      </dsp:txXfrm>
    </dsp:sp>
    <dsp:sp modelId="{D0DF394D-888B-4BB9-841E-1A71BB89CFEC}">
      <dsp:nvSpPr>
        <dsp:cNvPr id="0" name=""/>
        <dsp:cNvSpPr/>
      </dsp:nvSpPr>
      <dsp:spPr>
        <a:xfrm>
          <a:off x="8924587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21 Aug. 2023</a:t>
          </a:r>
        </a:p>
      </dsp:txBody>
      <dsp:txXfrm>
        <a:off x="8924587" y="3337472"/>
        <a:ext cx="2002944" cy="436051"/>
      </dsp:txXfrm>
    </dsp:sp>
    <dsp:sp modelId="{6E0E26B6-EE0D-4298-A721-181E3431F8E9}">
      <dsp:nvSpPr>
        <dsp:cNvPr id="0" name=""/>
        <dsp:cNvSpPr/>
      </dsp:nvSpPr>
      <dsp:spPr>
        <a:xfrm>
          <a:off x="8708521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8A3AB-479E-42F4-8803-F9D30C752AED}">
      <dsp:nvSpPr>
        <dsp:cNvPr id="0" name=""/>
        <dsp:cNvSpPr/>
      </dsp:nvSpPr>
      <dsp:spPr>
        <a:xfrm>
          <a:off x="8671589" y="2057157"/>
          <a:ext cx="77783" cy="7848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D5C17-9987-48A4-5AED-72F43E8B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D85D0-5B0C-B5D5-4FBC-C6A18B94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7F8D6-CDB9-4262-8820-72A4E2FD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2B57-5E6B-628A-6AB8-4215DF3C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B34A6-BE60-3469-7779-60048863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76107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A5EDF-B0AA-78C8-F987-AC9F9172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02E5E0-47AA-1C73-285E-06B0FC278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438F08-ADD7-B9C4-D30E-A39A8DA1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841B7-A99D-0C8D-5733-EB8EDEE9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E0085-3DB7-CCCA-C5A3-87E66F55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86297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5D2E06-E0C7-C604-6EEE-18F6F9735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717E90-C82B-A2E9-92A4-068F50FA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457F3-63D9-0860-9467-0E6DE070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EF2DE5-6611-36AE-4C7A-45DDF73A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4C622-8E99-BACD-114C-26C96CE3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74087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51E73-B1C0-1A2B-D58B-C802CDA3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EC511-EF74-D58A-05CC-6C4381EA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7B289-5127-AA69-EAED-08A735F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AD217-F421-E42B-984C-9278EB0E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1D528-31B2-B1F2-BF1E-498EEF92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918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740C0-46F2-2A70-6D1C-40AFFA9E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144231-D489-A71D-0143-778E09CC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EBB0B-92A1-3000-5F14-3AA0F0C1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AE800-C7B8-9448-8AFB-8AD2688A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195DC-D43B-AC24-CD1F-EC5A536B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22348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CD1C2-6476-89D0-9FBD-0F463A7F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676CF-C58E-1E01-D671-1EC7051F5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1C28F-A32A-4895-FFAB-1FC197F4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E57F62-3EA8-EF3F-76BA-0DA33F74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490FB2-AE7F-437E-056A-0DF599B5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E31AE-1AF7-FE2D-DC7C-41790964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24760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6E550-7E1B-6416-ED49-7D0F2DE1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E69808-972C-11F1-4E29-33BEC1A5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17978-8F0E-ED7D-4134-F79F605D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2772C0-77BC-5320-A285-386C3FCA7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4676FF-454D-DE72-0C19-FF7FB89C9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EDFEC7-2756-5963-0154-AB16EE8B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EE9F6D-439A-8384-452B-901D3C3F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12159A-5875-9653-A3EF-233B268A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5506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2C1AE-B808-EEE4-5A5E-2912063C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B34DFD-96C2-4ABA-EE26-4429EF46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FC0345-DD63-EF6A-5ECF-9032D699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D1D91C-53B5-4B5A-835A-0E529B6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22319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0F9D62-6B7B-B4BF-28C3-3E3523F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802B74-827A-E222-7C71-8CD34604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B4FA9B-BDC6-2139-FC7A-463689A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55309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4C491-9377-5DB1-4524-3FDB2AC7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126C7-3F35-9DA6-8033-8557436E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C4FA2F-EF04-4DA8-5D72-7DFE76E6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C91701-D0A1-9522-E546-20F4B16A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4C794A-9E64-9770-3141-0D8E8D23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E052E-658B-24CC-1A8D-2826DD5C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4287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A109E-B7AB-DE8C-0BA4-E2355F40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812455-DAB8-E1E1-5109-651876A60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D5E0F5-F7B1-5493-658F-94CDC805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E2953D-D418-D128-8C55-AEDC1B1B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50A810-19E4-882D-05D1-A377A3DE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7AE595-1CBB-009D-0925-CC12E56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07589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D5D4C0-5635-0DFF-5618-A3859776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36108E-1EB5-0381-7FBD-655EFA3A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DBF12-FB7F-9131-8AF5-66D8C72DA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E746-EE64-4906-A74C-7C816821F86E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4CBE3-AB1E-AE3E-31A5-67D306673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5FBB6-2E80-FAA2-17D9-35D8F8215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4DF5-AD33-4ED6-8C86-8CA27C5A0E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2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62101F7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Person, Menschliches Gesicht, draußen, Kleidung enthält.&#10;&#10;Automatisch generierte Beschreibung">
            <a:extLst>
              <a:ext uri="{FF2B5EF4-FFF2-40B4-BE49-F238E27FC236}">
                <a16:creationId xmlns:a16="http://schemas.microsoft.com/office/drawing/2014/main" id="{C9C95C16-359A-5CF6-DD62-0F82654C8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9" y="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F6E68E-CF09-B93E-7CA1-E9944730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>
                <a:solidFill>
                  <a:srgbClr val="FFFFFF"/>
                </a:solidFill>
              </a:rPr>
              <a:t>Militärputsch im Niger</a:t>
            </a:r>
            <a:endParaRPr lang="de-DE" sz="5200" b="1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C22AEB-F2CD-72DD-4FFA-5034AAE6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Praesentiert von Marvin Baeumer</a:t>
            </a:r>
            <a:endParaRPr lang="de-DE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9641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D6EDA-40B7-2228-4867-A828038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Sachelzone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4BF78-893E-4AD8-52E4-80F345B7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Waffenkonfikte</a:t>
            </a:r>
            <a:endParaRPr lang="en-US" dirty="0"/>
          </a:p>
          <a:p>
            <a:r>
              <a:rPr lang="en-US" dirty="0"/>
              <a:t>Extreme </a:t>
            </a:r>
            <a:r>
              <a:rPr lang="en-US" dirty="0" err="1"/>
              <a:t>Armut</a:t>
            </a:r>
            <a:endParaRPr lang="en-US" dirty="0"/>
          </a:p>
          <a:p>
            <a:r>
              <a:rPr lang="en-US" dirty="0" err="1"/>
              <a:t>Unterentwicklung</a:t>
            </a:r>
            <a:endParaRPr lang="en-US" dirty="0"/>
          </a:p>
          <a:p>
            <a:r>
              <a:rPr lang="en-US" dirty="0"/>
              <a:t>Extreme </a:t>
            </a:r>
            <a:r>
              <a:rPr lang="en-US" dirty="0" err="1"/>
              <a:t>Auswirkungen</a:t>
            </a:r>
            <a:r>
              <a:rPr lang="en-US" dirty="0"/>
              <a:t> des </a:t>
            </a:r>
            <a:r>
              <a:rPr lang="en-US" dirty="0" err="1"/>
              <a:t>Kilmawandels</a:t>
            </a:r>
            <a:endParaRPr lang="en-US" dirty="0"/>
          </a:p>
          <a:p>
            <a:r>
              <a:rPr lang="en-US" dirty="0" err="1"/>
              <a:t>Nachbarlaender</a:t>
            </a:r>
            <a:r>
              <a:rPr lang="en-US" dirty="0"/>
              <a:t> </a:t>
            </a:r>
            <a:r>
              <a:rPr lang="en-US" dirty="0" err="1"/>
              <a:t>leiden</a:t>
            </a:r>
            <a:r>
              <a:rPr lang="en-US" dirty="0"/>
              <a:t> </a:t>
            </a:r>
            <a:r>
              <a:rPr lang="en-US" dirty="0" err="1"/>
              <a:t>ebenso</a:t>
            </a:r>
            <a:r>
              <a:rPr lang="en-US" dirty="0"/>
              <a:t> an </a:t>
            </a:r>
            <a:r>
              <a:rPr lang="en-US" dirty="0" err="1"/>
              <a:t>Militaerputschen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D6A1A5-F686-16F7-C041-B0F673EBC388}"/>
              </a:ext>
            </a:extLst>
          </p:cNvPr>
          <p:cNvSpPr txBox="1"/>
          <p:nvPr/>
        </p:nvSpPr>
        <p:spPr>
          <a:xfrm>
            <a:off x="11734800" y="64788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645223792"/>
      </p:ext>
    </p:extLst>
  </p:cSld>
  <p:clrMapOvr>
    <a:masterClrMapping/>
  </p:clrMapOvr>
  <p:transition spd="slow">
    <p:cover/>
  </p:transition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D3273-7CF4-F643-555D-E67ED05D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Konsequenzen</a:t>
            </a:r>
            <a:r>
              <a:rPr lang="en-US" sz="6000" b="1" dirty="0"/>
              <a:t> </a:t>
            </a:r>
            <a:r>
              <a:rPr lang="en-US" sz="6000" b="1" dirty="0" err="1"/>
              <a:t>fuer</a:t>
            </a:r>
            <a:r>
              <a:rPr lang="en-US" sz="6000" b="1" dirty="0"/>
              <a:t> ECOWAS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B423B-0B88-9127-9FE0-ED18B76C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Plant </a:t>
            </a:r>
            <a:r>
              <a:rPr lang="en-US" dirty="0" err="1"/>
              <a:t>einzugreifen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Ordnung</a:t>
            </a:r>
            <a:r>
              <a:rPr lang="en-US" dirty="0"/>
              <a:t> </a:t>
            </a:r>
            <a:r>
              <a:rPr lang="en-US" dirty="0" err="1"/>
              <a:t>wiederherstellen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06558F-CDDB-B8C3-343A-10C61D99A3F6}"/>
              </a:ext>
            </a:extLst>
          </p:cNvPr>
          <p:cNvSpPr txBox="1"/>
          <p:nvPr/>
        </p:nvSpPr>
        <p:spPr>
          <a:xfrm>
            <a:off x="11734800" y="6478888"/>
            <a:ext cx="457200" cy="37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Q6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28722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1790C-CC5B-6DB8-31D9-4BD9E6CC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Frage an </a:t>
            </a:r>
            <a:r>
              <a:rPr lang="en-US" sz="6000" b="1" dirty="0" err="1"/>
              <a:t>euch</a:t>
            </a:r>
            <a:r>
              <a:rPr lang="en-US" sz="6000" b="1" dirty="0"/>
              <a:t>!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2C4B3-BF32-E5FA-03DF-4EC660FE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5685"/>
            <a:ext cx="10341634" cy="14869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i="1" dirty="0"/>
              <a:t>Wie sollten die internationalen Gemeinschaften auf Militärputsche in Ländern reagieren, die strategisch wichtig sind?</a:t>
            </a:r>
          </a:p>
        </p:txBody>
      </p:sp>
    </p:spTree>
    <p:extLst>
      <p:ext uri="{BB962C8B-B14F-4D97-AF65-F5344CB8AC3E}">
        <p14:creationId xmlns:p14="http://schemas.microsoft.com/office/powerpoint/2010/main" val="2297409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7C683-6D71-BD41-3489-335EE467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Meine</a:t>
            </a:r>
            <a:r>
              <a:rPr lang="en-US" sz="6000" b="1" dirty="0"/>
              <a:t> </a:t>
            </a:r>
            <a:r>
              <a:rPr lang="en-US" sz="6000" b="1" dirty="0" err="1"/>
              <a:t>Meinung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97882-93E2-C387-C4E7-E8991B54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40535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F1A67B-6816-76F3-8802-B697CAD6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Quellen</a:t>
            </a:r>
            <a:endParaRPr lang="de-DE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6CC6FCE0-B48E-3218-6897-B1607F2D3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92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4357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ücherregal, Regale, Veröffentlichung, Regal enthält.&#10;&#10;Automatisch generierte Beschreibung">
            <a:extLst>
              <a:ext uri="{FF2B5EF4-FFF2-40B4-BE49-F238E27FC236}">
                <a16:creationId xmlns:a16="http://schemas.microsoft.com/office/drawing/2014/main" id="{983BFFBC-15EE-9E7C-707C-434D31AD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8"/>
            <a:ext cx="12194858" cy="68563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1F3D05-4897-406C-D200-8DF9DC24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bg1"/>
                </a:solidFill>
              </a:rPr>
              <a:t>Inhaltsverzeichnis</a:t>
            </a:r>
            <a:r>
              <a:rPr lang="en-US" sz="6000" b="1" dirty="0"/>
              <a:t> 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91D64-28C0-EB82-8645-163C2A51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522" cy="381642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Was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Putsch?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/>
                </a:solidFill>
              </a:rPr>
              <a:t>Hintergrundgeschichte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/>
                </a:solidFill>
              </a:rPr>
              <a:t>Was ist passiert?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/>
                </a:solidFill>
              </a:rPr>
              <a:t>Warum kam es zum Putsch?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800AB0-4819-D93D-3FDD-67DA942D8152}"/>
              </a:ext>
            </a:extLst>
          </p:cNvPr>
          <p:cNvSpPr txBox="1"/>
          <p:nvPr/>
        </p:nvSpPr>
        <p:spPr>
          <a:xfrm>
            <a:off x="5917721" y="1825625"/>
            <a:ext cx="49601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Konsequenzen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Frage an </a:t>
            </a:r>
            <a:r>
              <a:rPr lang="en-US" sz="2800" dirty="0" err="1">
                <a:solidFill>
                  <a:schemeClr val="bg1"/>
                </a:solidFill>
              </a:rPr>
              <a:t>euch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Meine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Meinung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Quellen</a:t>
            </a:r>
            <a:endParaRPr lang="en-US" sz="28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329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Ein Bild, das draußen, Bild, Person, Zeichnung enthält.&#10;&#10;Automatisch generierte Beschreibung">
            <a:extLst>
              <a:ext uri="{FF2B5EF4-FFF2-40B4-BE49-F238E27FC236}">
                <a16:creationId xmlns:a16="http://schemas.microsoft.com/office/drawing/2014/main" id="{FFDBD26F-3E88-38B2-FE7F-38423D5F3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4"/>
          <a:stretch/>
        </p:blipFill>
        <p:spPr>
          <a:xfrm>
            <a:off x="0" y="-2"/>
            <a:ext cx="12192001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494455-85DC-0A97-17FE-04DF8606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Was </a:t>
            </a:r>
            <a:r>
              <a:rPr lang="en-US" b="1" dirty="0" err="1">
                <a:solidFill>
                  <a:srgbClr val="FFFFFF"/>
                </a:solidFill>
              </a:rPr>
              <a:t>ist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ein</a:t>
            </a:r>
            <a:r>
              <a:rPr lang="en-US" b="1" dirty="0">
                <a:solidFill>
                  <a:srgbClr val="FFFFFF"/>
                </a:solidFill>
              </a:rPr>
              <a:t> Putsch?</a:t>
            </a:r>
            <a:endParaRPr lang="de-DE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54992-8154-3952-E995-ED5EC9F91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5986" y="1671566"/>
                <a:ext cx="5170861" cy="407204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>
                    <a:solidFill>
                      <a:srgbClr val="FFFFFF"/>
                    </a:solidFill>
                  </a:rPr>
                  <a:t>Ziel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000" b="1">
                    <a:solidFill>
                      <a:srgbClr val="FFFFFF"/>
                    </a:solidFill>
                  </a:rPr>
                  <a:t> Regierung zu stürzen/Machtübernahme</a:t>
                </a:r>
              </a:p>
              <a:p>
                <a:r>
                  <a:rPr lang="de-DE" sz="2000" b="1">
                    <a:solidFill>
                      <a:srgbClr val="FFFFFF"/>
                    </a:solidFill>
                  </a:rPr>
                  <a:t>Aktion </a:t>
                </a:r>
                <a14:m>
                  <m:oMath xmlns:m="http://schemas.openxmlformats.org/officeDocument/2006/math">
                    <m:r>
                      <a:rPr lang="de-DE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000" b="1">
                    <a:solidFill>
                      <a:srgbClr val="FFFFFF"/>
                    </a:solidFill>
                  </a:rPr>
                  <a:t> überraschende Aktion von</a:t>
                </a:r>
              </a:p>
              <a:p>
                <a:pPr lvl="1"/>
                <a:r>
                  <a:rPr lang="de-DE" sz="2000" b="1">
                    <a:solidFill>
                      <a:srgbClr val="FFFFFF"/>
                    </a:solidFill>
                  </a:rPr>
                  <a:t>Militär</a:t>
                </a:r>
              </a:p>
              <a:p>
                <a:pPr lvl="1"/>
                <a:r>
                  <a:rPr lang="de-DE" sz="2000" b="1">
                    <a:solidFill>
                      <a:srgbClr val="FFFFFF"/>
                    </a:solidFill>
                  </a:rPr>
                  <a:t>Paramilitär/Miliz</a:t>
                </a:r>
              </a:p>
              <a:p>
                <a:pPr lvl="1"/>
                <a:r>
                  <a:rPr lang="de-DE" sz="2000" b="1">
                    <a:solidFill>
                      <a:srgbClr val="FFFFFF"/>
                    </a:solidFill>
                  </a:rPr>
                  <a:t>Politikern</a:t>
                </a:r>
              </a:p>
              <a:p>
                <a:r>
                  <a:rPr lang="de-DE" sz="2000" b="1">
                    <a:solidFill>
                      <a:srgbClr val="FFFFFF"/>
                    </a:solidFill>
                  </a:rPr>
                  <a:t>Entwicklung </a:t>
                </a:r>
                <a14:m>
                  <m:oMath xmlns:m="http://schemas.openxmlformats.org/officeDocument/2006/math">
                    <m:r>
                      <a:rPr lang="de-DE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000" b="1">
                    <a:solidFill>
                      <a:srgbClr val="FFFFFF"/>
                    </a:solidFill>
                  </a:rPr>
                  <a:t> Militärdiktatur/Herrschaft eines Regimes</a:t>
                </a:r>
              </a:p>
              <a:p>
                <a:endParaRPr lang="de-DE" sz="2000" dirty="0">
                  <a:solidFill>
                    <a:srgbClr val="FFFFFF"/>
                  </a:solidFill>
                </a:endParaRPr>
              </a:p>
              <a:p>
                <a:pPr marL="2743200" lvl="6" indent="0">
                  <a:buNone/>
                </a:pPr>
                <a:endParaRPr lang="de-D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54992-8154-3952-E995-ED5EC9F91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5986" y="1671566"/>
                <a:ext cx="5170861" cy="4072043"/>
              </a:xfrm>
              <a:blipFill>
                <a:blip r:embed="rId3"/>
                <a:stretch>
                  <a:fillRect l="-1061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9D6D3CD-9601-85E7-5DAD-8E060F9B2B79}"/>
              </a:ext>
            </a:extLst>
          </p:cNvPr>
          <p:cNvSpPr txBox="1"/>
          <p:nvPr/>
        </p:nvSpPr>
        <p:spPr>
          <a:xfrm>
            <a:off x="9721971" y="6488668"/>
            <a:ext cx="24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>
                <a:solidFill>
                  <a:schemeClr val="bg1"/>
                </a:solidFill>
              </a:rPr>
              <a:t>Q1 – Putsch von Zürich</a:t>
            </a:r>
          </a:p>
        </p:txBody>
      </p:sp>
    </p:spTree>
    <p:extLst>
      <p:ext uri="{BB962C8B-B14F-4D97-AF65-F5344CB8AC3E}">
        <p14:creationId xmlns:p14="http://schemas.microsoft.com/office/powerpoint/2010/main" val="826532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Zeichnung, Karte, Kunst enthält.&#10;&#10;Automatisch generierte Beschreibung">
            <a:extLst>
              <a:ext uri="{FF2B5EF4-FFF2-40B4-BE49-F238E27FC236}">
                <a16:creationId xmlns:a16="http://schemas.microsoft.com/office/drawing/2014/main" id="{C1E980D5-A0F4-68D7-8DFA-5F079CCC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32C944-E7E5-9245-A4F1-CB285068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bg1"/>
                </a:solidFill>
              </a:rPr>
              <a:t>Hintergrundgeschichte</a:t>
            </a:r>
            <a:endParaRPr lang="de-DE" sz="6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5CE19B-1DC6-CCC1-19C2-F1603A9D3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Franzoesiche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Kolonie</a:t>
                </a:r>
                <a:endParaRPr lang="en-US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en-US" b="1" dirty="0" err="1">
                    <a:solidFill>
                      <a:schemeClr val="bg1"/>
                    </a:solidFill>
                  </a:rPr>
                  <a:t>Seit</a:t>
                </a:r>
                <a:r>
                  <a:rPr lang="en-US" b="1" dirty="0">
                    <a:solidFill>
                      <a:schemeClr val="bg1"/>
                    </a:solidFill>
                  </a:rPr>
                  <a:t> 1960 unhanging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Von 1999 – 2009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Mamadou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Tandja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5CE19B-1DC6-CCC1-19C2-F1603A9D3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2386CE87-7B9D-2BBE-A4DE-C687C7C7AA24}"/>
              </a:ext>
            </a:extLst>
          </p:cNvPr>
          <p:cNvSpPr txBox="1"/>
          <p:nvPr/>
        </p:nvSpPr>
        <p:spPr>
          <a:xfrm>
            <a:off x="11734800" y="6478888"/>
            <a:ext cx="457200" cy="37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Q2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52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Zeichnung, Karte, Kunst enthält.&#10;&#10;Automatisch generierte Beschreibung">
            <a:extLst>
              <a:ext uri="{FF2B5EF4-FFF2-40B4-BE49-F238E27FC236}">
                <a16:creationId xmlns:a16="http://schemas.microsoft.com/office/drawing/2014/main" id="{A5BB0299-512D-EDC5-0C2E-0D8BC722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3DB27C-2D02-AE66-F071-C6201AD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bg1"/>
                </a:solidFill>
              </a:rPr>
              <a:t>Hintergrundgeschichte</a:t>
            </a:r>
            <a:endParaRPr lang="de-DE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02D7BD-4C4F-FB4D-261A-9D4D394D1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0114"/>
                <a:ext cx="10515600" cy="509276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20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2010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Militärputsch</a:t>
                </a:r>
                <a:endParaRPr lang="en-US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Neue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Verfassung</a:t>
                </a:r>
                <a:endParaRPr lang="en-US" b="1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220000"/>
                  </a:lnSpc>
                </a:pPr>
                <a:r>
                  <a:rPr lang="en-US" b="1" dirty="0" err="1">
                    <a:solidFill>
                      <a:schemeClr val="bg1"/>
                    </a:solidFill>
                  </a:rPr>
                  <a:t>Buergerrechte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lvl="1">
                  <a:lnSpc>
                    <a:spcPct val="220000"/>
                  </a:lnSpc>
                </a:pPr>
                <a:r>
                  <a:rPr lang="en-US" b="1" dirty="0" err="1">
                    <a:solidFill>
                      <a:schemeClr val="bg1"/>
                    </a:solidFill>
                  </a:rPr>
                  <a:t>Refundum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angenommen</a:t>
                </a:r>
                <a:endParaRPr lang="en-US" b="1" dirty="0">
                  <a:solidFill>
                    <a:schemeClr val="bg1"/>
                  </a:solidFill>
                </a:endParaRPr>
              </a:p>
              <a:p>
                <a:r>
                  <a:rPr lang="de-DE" b="1" dirty="0">
                    <a:solidFill>
                      <a:schemeClr val="bg1"/>
                    </a:solidFill>
                  </a:rPr>
                  <a:t>Februar 2021 </a:t>
                </a:r>
                <a14:m>
                  <m:oMath xmlns:m="http://schemas.openxmlformats.org/officeDocument/2006/math">
                    <m:r>
                      <a:rPr lang="de-DE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b="1" dirty="0">
                    <a:solidFill>
                      <a:schemeClr val="bg1"/>
                    </a:solidFill>
                  </a:rPr>
                  <a:t> demokratischer Machtwechsel</a:t>
                </a:r>
              </a:p>
              <a:p>
                <a:pPr lvl="1"/>
                <a:r>
                  <a:rPr lang="de-DE" b="1" dirty="0">
                    <a:solidFill>
                      <a:schemeClr val="bg1"/>
                    </a:solidFill>
                  </a:rPr>
                  <a:t>Mohamed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Bazoum</a:t>
                </a:r>
                <a:r>
                  <a:rPr lang="de-DE" b="1" dirty="0">
                    <a:solidFill>
                      <a:schemeClr val="bg1"/>
                    </a:solidFill>
                  </a:rPr>
                  <a:t> gewählt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02D7BD-4C4F-FB4D-261A-9D4D394D1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0114"/>
                <a:ext cx="10515600" cy="509276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8329F64-D10A-B1DD-86A7-5298CD09ACC7}"/>
              </a:ext>
            </a:extLst>
          </p:cNvPr>
          <p:cNvSpPr txBox="1"/>
          <p:nvPr/>
        </p:nvSpPr>
        <p:spPr>
          <a:xfrm>
            <a:off x="11248845" y="6478888"/>
            <a:ext cx="94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Q2, Q7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79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erson, Menschliches Gesicht, Person bei der Armee, Armee enthält.&#10;&#10;Automatisch generierte Beschreibung">
            <a:extLst>
              <a:ext uri="{FF2B5EF4-FFF2-40B4-BE49-F238E27FC236}">
                <a16:creationId xmlns:a16="http://schemas.microsoft.com/office/drawing/2014/main" id="{5BC20659-64B6-4C99-DBCD-2E2DB87F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8DA9D2-7802-D8CD-D818-1D0BFE116A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Was </a:t>
            </a:r>
            <a:r>
              <a:rPr lang="en-US" sz="6000" b="1" dirty="0" err="1">
                <a:solidFill>
                  <a:schemeClr val="bg1"/>
                </a:solidFill>
              </a:rPr>
              <a:t>ist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passiert</a:t>
            </a:r>
            <a:r>
              <a:rPr lang="en-US" sz="6000" b="1" dirty="0">
                <a:solidFill>
                  <a:schemeClr val="bg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5153D48-A005-0EE8-34DF-A503F6B2C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26. Juli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Militaerputsch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err="1">
                    <a:solidFill>
                      <a:schemeClr val="bg1"/>
                    </a:solidFill>
                  </a:rPr>
                  <a:t>Festnahme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Mohamed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Bazoum</a:t>
                </a:r>
                <a:endParaRPr lang="de-DE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solidFill>
                      <a:schemeClr val="bg1"/>
                    </a:solidFill>
                  </a:rPr>
                  <a:t>Eliteeinheiten stürmten den Palast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solidFill>
                      <a:schemeClr val="bg1"/>
                    </a:solidFill>
                  </a:rPr>
                  <a:t>Ausgangssperre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b="1" dirty="0">
                    <a:solidFill>
                      <a:schemeClr val="bg1"/>
                    </a:solidFill>
                  </a:rPr>
                  <a:t> 22 – 5uhr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solidFill>
                      <a:schemeClr val="bg1"/>
                    </a:solidFill>
                  </a:rPr>
                  <a:t>Luft- und Landesgrenzen geschlossen</a:t>
                </a:r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5153D48-A005-0EE8-34DF-A503F6B2C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525B304-6C27-DB38-3959-290ED1A8A2D6}"/>
              </a:ext>
            </a:extLst>
          </p:cNvPr>
          <p:cNvSpPr txBox="1"/>
          <p:nvPr/>
        </p:nvSpPr>
        <p:spPr>
          <a:xfrm>
            <a:off x="11734800" y="64788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Q3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13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4FF55-4A52-9923-6DB4-F8BE583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Warum</a:t>
            </a:r>
            <a:r>
              <a:rPr lang="en-US" sz="6000" b="1" dirty="0"/>
              <a:t> </a:t>
            </a:r>
            <a:r>
              <a:rPr lang="en-US" sz="6000" b="1" dirty="0" err="1"/>
              <a:t>kam</a:t>
            </a:r>
            <a:r>
              <a:rPr lang="en-US" sz="6000" b="1" dirty="0"/>
              <a:t> es </a:t>
            </a:r>
            <a:r>
              <a:rPr lang="en-US" sz="6000" b="1" dirty="0" err="1"/>
              <a:t>zum</a:t>
            </a:r>
            <a:r>
              <a:rPr lang="en-US" sz="6000" b="1" dirty="0"/>
              <a:t> Putsch?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D87A8-E7CC-EB86-7300-96177236D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6"/>
            <a:ext cx="10902352" cy="485122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de-DE" dirty="0"/>
              <a:t>Korruption der Regierung</a:t>
            </a:r>
          </a:p>
          <a:p>
            <a:pPr>
              <a:lnSpc>
                <a:spcPct val="250000"/>
              </a:lnSpc>
            </a:pPr>
            <a:r>
              <a:rPr lang="de-DE" dirty="0"/>
              <a:t>Aktivität von Terrorgruppen</a:t>
            </a:r>
          </a:p>
          <a:p>
            <a:pPr>
              <a:lnSpc>
                <a:spcPct val="250000"/>
              </a:lnSpc>
            </a:pPr>
            <a:r>
              <a:rPr lang="de-DE" dirty="0"/>
              <a:t>Schlechte Regierungsführung </a:t>
            </a:r>
          </a:p>
          <a:p>
            <a:pPr>
              <a:lnSpc>
                <a:spcPct val="250000"/>
              </a:lnSpc>
            </a:pPr>
            <a:r>
              <a:rPr lang="de-DE" dirty="0"/>
              <a:t>Sahelzone Machtverhältnis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86BE95-EBB3-EE27-F082-31D1AB7B9DAF}"/>
              </a:ext>
            </a:extLst>
          </p:cNvPr>
          <p:cNvSpPr txBox="1"/>
          <p:nvPr/>
        </p:nvSpPr>
        <p:spPr>
          <a:xfrm>
            <a:off x="11734800" y="6478888"/>
            <a:ext cx="457200" cy="37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40975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Fahrzeug, Landfahrzeug, draußen, Rad enthält.&#10;&#10;Automatisch generierte Beschreibung">
            <a:extLst>
              <a:ext uri="{FF2B5EF4-FFF2-40B4-BE49-F238E27FC236}">
                <a16:creationId xmlns:a16="http://schemas.microsoft.com/office/drawing/2014/main" id="{7415F482-1875-0218-92EF-7105C35C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ED2B7E-DE2C-6E29-9F17-274BEF9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31"/>
            <a:ext cx="10515600" cy="1291147"/>
          </a:xfrm>
        </p:spPr>
        <p:txBody>
          <a:bodyPr>
            <a:normAutofit fontScale="90000"/>
          </a:bodyPr>
          <a:lstStyle/>
          <a:p>
            <a:r>
              <a:rPr lang="en-US" sz="6700" b="1" dirty="0" err="1">
                <a:solidFill>
                  <a:schemeClr val="bg1"/>
                </a:solidFill>
              </a:rPr>
              <a:t>Konsequenzen</a:t>
            </a:r>
            <a:r>
              <a:rPr lang="en-US" sz="6700" b="1" dirty="0">
                <a:solidFill>
                  <a:schemeClr val="bg1"/>
                </a:solidFill>
              </a:rPr>
              <a:t> </a:t>
            </a:r>
            <a:r>
              <a:rPr lang="en-US" sz="6700" b="1" dirty="0" err="1">
                <a:solidFill>
                  <a:schemeClr val="bg1"/>
                </a:solidFill>
              </a:rPr>
              <a:t>fuer</a:t>
            </a:r>
            <a:r>
              <a:rPr lang="en-US" sz="6700" b="1" dirty="0">
                <a:solidFill>
                  <a:schemeClr val="bg1"/>
                </a:solidFill>
              </a:rPr>
              <a:t> Deutschland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4A7FB-D5F3-7543-AD5C-CB6E31A5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Deutscher </a:t>
            </a:r>
            <a:r>
              <a:rPr lang="en-US" dirty="0" err="1">
                <a:solidFill>
                  <a:schemeClr val="bg1"/>
                </a:solidFill>
              </a:rPr>
              <a:t>Lufttransportstuetzpunkt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Abtransport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Mali</a:t>
            </a:r>
          </a:p>
          <a:p>
            <a:pPr lvl="1"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Versorgung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Operationen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Westafrika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100 </a:t>
            </a:r>
            <a:r>
              <a:rPr lang="en-US" dirty="0" err="1">
                <a:solidFill>
                  <a:schemeClr val="bg1"/>
                </a:solidFill>
              </a:rPr>
              <a:t>Bundeswehrsoldaten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Keine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Entwicklungszahlungen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7FCF7D-08D3-DF06-826D-C0DD1BFAD3BD}"/>
              </a:ext>
            </a:extLst>
          </p:cNvPr>
          <p:cNvSpPr txBox="1"/>
          <p:nvPr/>
        </p:nvSpPr>
        <p:spPr>
          <a:xfrm>
            <a:off x="11734800" y="6488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100460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Himmel, Gelände, Transport, Flugzeug enthält.&#10;&#10;Automatisch generierte Beschreibung">
            <a:extLst>
              <a:ext uri="{FF2B5EF4-FFF2-40B4-BE49-F238E27FC236}">
                <a16:creationId xmlns:a16="http://schemas.microsoft.com/office/drawing/2014/main" id="{1F0DFEFB-AE68-26C7-F2B9-15DAEFF5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5A7AE3-88E1-64CB-C294-5290EC67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bg1"/>
                </a:solidFill>
              </a:rPr>
              <a:t>Konsequenzen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fuer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Frankreich</a:t>
            </a:r>
            <a:endParaRPr lang="de-DE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D1A847-820F-3302-DD7E-9C4C31590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Ablehnung der </a:t>
                </a:r>
                <a:r>
                  <a:rPr lang="en-US" dirty="0" err="1">
                    <a:solidFill>
                      <a:schemeClr val="bg1"/>
                    </a:solidFill>
                  </a:rPr>
                  <a:t>Militaerregierung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>
                    <a:solidFill>
                      <a:schemeClr val="bg1"/>
                    </a:solidFill>
                  </a:rPr>
                  <a:t>Proteste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gegen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Frankreich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>
                    <a:solidFill>
                      <a:schemeClr val="bg1"/>
                    </a:solidFill>
                  </a:rPr>
                  <a:t>Gefahr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fuer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eigene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Truppen</a:t>
                </a:r>
                <a:r>
                  <a:rPr lang="en-US" dirty="0">
                    <a:solidFill>
                      <a:schemeClr val="bg1"/>
                    </a:solidFill>
                  </a:rPr>
                  <a:t> in Niger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>
                    <a:solidFill>
                      <a:schemeClr val="bg1"/>
                    </a:solidFill>
                  </a:rPr>
                  <a:t>Wichtiger</a:t>
                </a:r>
                <a:r>
                  <a:rPr lang="en-US" dirty="0">
                    <a:solidFill>
                      <a:schemeClr val="bg1"/>
                    </a:solidFill>
                  </a:rPr>
                  <a:t> Partner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Sachelzone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>
                    <a:solidFill>
                      <a:schemeClr val="bg1"/>
                    </a:solidFill>
                  </a:rPr>
                  <a:t>Teilabzug</a:t>
                </a:r>
                <a:r>
                  <a:rPr lang="en-US" dirty="0">
                    <a:solidFill>
                      <a:schemeClr val="bg1"/>
                    </a:solidFill>
                  </a:rPr>
                  <a:t> der 1.500 </a:t>
                </a:r>
                <a:r>
                  <a:rPr lang="en-US" dirty="0" err="1">
                    <a:solidFill>
                      <a:schemeClr val="bg1"/>
                    </a:solidFill>
                  </a:rPr>
                  <a:t>Soldaten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D1A847-820F-3302-DD7E-9C4C31590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CEEBFF04-E0A5-2BE6-607E-4CF637DEE5F7}"/>
              </a:ext>
            </a:extLst>
          </p:cNvPr>
          <p:cNvSpPr txBox="1"/>
          <p:nvPr/>
        </p:nvSpPr>
        <p:spPr>
          <a:xfrm>
            <a:off x="11734800" y="64788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1860822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Breitbild</PresentationFormat>
  <Paragraphs>89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</vt:lpstr>
      <vt:lpstr>Militärputsch im Niger</vt:lpstr>
      <vt:lpstr>Inhaltsverzeichnis </vt:lpstr>
      <vt:lpstr>Was ist ein Putsch?</vt:lpstr>
      <vt:lpstr>Hintergrundgeschichte</vt:lpstr>
      <vt:lpstr>Hintergrundgeschichte</vt:lpstr>
      <vt:lpstr>Was ist passiert?</vt:lpstr>
      <vt:lpstr>Warum kam es zum Putsch?</vt:lpstr>
      <vt:lpstr>Konsequenzen fuer Deutschland</vt:lpstr>
      <vt:lpstr>Konsequenzen fuer Frankreich</vt:lpstr>
      <vt:lpstr>Sachelzone</vt:lpstr>
      <vt:lpstr>Konsequenzen fuer ECOWAS</vt:lpstr>
      <vt:lpstr>Frage an euch!</vt:lpstr>
      <vt:lpstr>Meine Meinung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Bäumer</dc:creator>
  <cp:lastModifiedBy>Marvin Bäumer</cp:lastModifiedBy>
  <cp:revision>15</cp:revision>
  <dcterms:created xsi:type="dcterms:W3CDTF">2023-09-10T10:30:06Z</dcterms:created>
  <dcterms:modified xsi:type="dcterms:W3CDTF">2023-09-10T17:09:50Z</dcterms:modified>
</cp:coreProperties>
</file>