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93" r:id="rId5"/>
    <p:sldId id="259" r:id="rId6"/>
    <p:sldId id="260" r:id="rId7"/>
    <p:sldId id="261" r:id="rId8"/>
    <p:sldId id="262" r:id="rId9"/>
    <p:sldId id="263" r:id="rId10"/>
    <p:sldId id="294" r:id="rId11"/>
    <p:sldId id="264" r:id="rId12"/>
    <p:sldId id="295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F2F2F2"/>
    <a:srgbClr val="2C5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6AB354-3714-45D4-96F9-67C527CB8E9B}">
  <a:tblStyle styleId="{4B6AB354-3714-45D4-96F9-67C527CB8E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92" autoAdjust="0"/>
  </p:normalViewPr>
  <p:slideViewPr>
    <p:cSldViewPr snapToGrid="0">
      <p:cViewPr varScale="1">
        <p:scale>
          <a:sx n="115" d="100"/>
          <a:sy n="115" d="100"/>
        </p:scale>
        <p:origin x="7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>
          <a:extLst>
            <a:ext uri="{FF2B5EF4-FFF2-40B4-BE49-F238E27FC236}">
              <a16:creationId xmlns:a16="http://schemas.microsoft.com/office/drawing/2014/main" id="{ABE59C8F-EFAD-476A-143A-52F5F5070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98591eaa3_0_611:notes">
            <a:extLst>
              <a:ext uri="{FF2B5EF4-FFF2-40B4-BE49-F238E27FC236}">
                <a16:creationId xmlns:a16="http://schemas.microsoft.com/office/drawing/2014/main" id="{87E0C438-0FEF-8F47-5E1F-CD3544AD2E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98591eaa3_0_611:notes">
            <a:extLst>
              <a:ext uri="{FF2B5EF4-FFF2-40B4-BE49-F238E27FC236}">
                <a16:creationId xmlns:a16="http://schemas.microsoft.com/office/drawing/2014/main" id="{531FB33E-3083-6F08-E6B8-0EBAECD0C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Bei </a:t>
            </a:r>
            <a:r>
              <a:rPr lang="en-US" dirty="0" err="1"/>
              <a:t>Delphinen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beobachtet</a:t>
            </a:r>
            <a:r>
              <a:rPr lang="en-US" dirty="0"/>
              <a:t> das die </a:t>
            </a:r>
            <a:r>
              <a:rPr lang="en-US" dirty="0" err="1"/>
              <a:t>Jungtiere</a:t>
            </a:r>
            <a:r>
              <a:rPr lang="en-US" dirty="0"/>
              <a:t> auf </a:t>
            </a:r>
            <a:r>
              <a:rPr lang="en-US" dirty="0" err="1"/>
              <a:t>Kugelfischen</a:t>
            </a:r>
            <a:r>
              <a:rPr lang="en-US" dirty="0"/>
              <a:t> </a:t>
            </a:r>
            <a:r>
              <a:rPr lang="en-US" dirty="0" err="1"/>
              <a:t>rumkaufen</a:t>
            </a:r>
            <a:r>
              <a:rPr lang="en-US" dirty="0"/>
              <a:t> sodas </a:t>
            </a:r>
            <a:r>
              <a:rPr lang="en-US" dirty="0" err="1"/>
              <a:t>sie</a:t>
            </a:r>
            <a:r>
              <a:rPr lang="en-US" dirty="0"/>
              <a:t> Tetrodotoxin </a:t>
            </a:r>
            <a:r>
              <a:rPr lang="en-US" dirty="0" err="1"/>
              <a:t>absondern</a:t>
            </a:r>
            <a:r>
              <a:rPr lang="en-US" dirty="0"/>
              <a:t>, dies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ueber</a:t>
            </a:r>
            <a:r>
              <a:rPr lang="en-US" dirty="0"/>
              <a:t> die </a:t>
            </a:r>
            <a:r>
              <a:rPr lang="en-US" dirty="0" err="1"/>
              <a:t>Mundschleimhaeute</a:t>
            </a:r>
            <a:r>
              <a:rPr lang="en-US" dirty="0"/>
              <a:t> </a:t>
            </a:r>
            <a:r>
              <a:rPr lang="en-US" dirty="0" err="1"/>
              <a:t>aufgenommen</a:t>
            </a:r>
            <a:r>
              <a:rPr lang="en-US" dirty="0"/>
              <a:t> und </a:t>
            </a:r>
            <a:r>
              <a:rPr lang="en-US" dirty="0" err="1"/>
              <a:t>versetzt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Art Rausch.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285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941f20ec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941f20ec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023752D7-4CBB-5652-3F3F-116E39FF4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941f20ec8_0_341:notes">
            <a:extLst>
              <a:ext uri="{FF2B5EF4-FFF2-40B4-BE49-F238E27FC236}">
                <a16:creationId xmlns:a16="http://schemas.microsoft.com/office/drawing/2014/main" id="{ED5586CA-1A53-08A6-6FE4-FE2D81279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941f20ec8_0_341:notes">
            <a:extLst>
              <a:ext uri="{FF2B5EF4-FFF2-40B4-BE49-F238E27FC236}">
                <a16:creationId xmlns:a16="http://schemas.microsoft.com/office/drawing/2014/main" id="{E4C6A927-D821-5CFB-EE36-6C4AFC07E2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86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8591ea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8591ea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1d42393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1d42393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- Wie </a:t>
            </a:r>
            <a:r>
              <a:rPr lang="en-US" dirty="0" err="1"/>
              <a:t>wird</a:t>
            </a:r>
            <a:r>
              <a:rPr lang="en-US" dirty="0"/>
              <a:t> das Gift </a:t>
            </a:r>
            <a:r>
              <a:rPr lang="en-US" dirty="0" err="1"/>
              <a:t>produziert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Nahrungsaufnahme</a:t>
            </a:r>
            <a:r>
              <a:rPr lang="en-US" dirty="0"/>
              <a:t> </a:t>
            </a:r>
            <a:r>
              <a:rPr lang="en-US" dirty="0" err="1"/>
              <a:t>nimmt</a:t>
            </a:r>
            <a:r>
              <a:rPr lang="en-US" dirty="0"/>
              <a:t> der Fugu </a:t>
            </a:r>
            <a:r>
              <a:rPr lang="en-US" dirty="0" err="1"/>
              <a:t>Kugelfisch</a:t>
            </a:r>
            <a:r>
              <a:rPr lang="en-US" dirty="0"/>
              <a:t> </a:t>
            </a:r>
            <a:r>
              <a:rPr lang="en-US" dirty="0" err="1"/>
              <a:t>Bakterien</a:t>
            </a:r>
            <a:r>
              <a:rPr lang="en-US" dirty="0"/>
              <a:t> auf die </a:t>
            </a:r>
            <a:r>
              <a:rPr lang="en-US" dirty="0" err="1"/>
              <a:t>diese</a:t>
            </a:r>
            <a:r>
              <a:rPr lang="en-US" dirty="0"/>
              <a:t> das Gift </a:t>
            </a:r>
            <a:r>
              <a:rPr lang="en-US" dirty="0" err="1"/>
              <a:t>produzieren</a:t>
            </a:r>
            <a:r>
              <a:rPr lang="en-US" dirty="0"/>
              <a:t>, </a:t>
            </a: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sterben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?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Mutation </a:t>
            </a:r>
            <a:r>
              <a:rPr lang="en-US" dirty="0" err="1"/>
              <a:t>sind</a:t>
            </a:r>
            <a:r>
              <a:rPr lang="en-US" dirty="0"/>
              <a:t> die </a:t>
            </a:r>
            <a:r>
              <a:rPr lang="en-US" dirty="0" err="1"/>
              <a:t>Tunnelproteine</a:t>
            </a:r>
            <a:r>
              <a:rPr lang="en-US" dirty="0"/>
              <a:t> </a:t>
            </a:r>
            <a:r>
              <a:rPr lang="en-US" dirty="0" err="1"/>
              <a:t>fuer</a:t>
            </a:r>
            <a:r>
              <a:rPr lang="en-US" dirty="0"/>
              <a:t> Natrum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Koodiert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Der </a:t>
            </a:r>
            <a:r>
              <a:rPr lang="en-US" dirty="0" err="1"/>
              <a:t>Kugelfisch</a:t>
            </a:r>
            <a:r>
              <a:rPr lang="en-US" dirty="0"/>
              <a:t> </a:t>
            </a:r>
            <a:r>
              <a:rPr lang="en-US" dirty="0" err="1"/>
              <a:t>verwendet</a:t>
            </a:r>
            <a:r>
              <a:rPr lang="en-US" dirty="0"/>
              <a:t> das Gift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Verteidigung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erklaerung</a:t>
            </a:r>
            <a:r>
              <a:rPr lang="en-US" dirty="0"/>
              <a:t> – </a:t>
            </a:r>
            <a:r>
              <a:rPr lang="en-US" dirty="0" err="1"/>
              <a:t>nur</a:t>
            </a:r>
            <a:r>
              <a:rPr lang="en-US" dirty="0"/>
              <a:t> Flosse </a:t>
            </a:r>
            <a:r>
              <a:rPr lang="en-US" dirty="0" err="1"/>
              <a:t>essbar</a:t>
            </a:r>
            <a:r>
              <a:rPr lang="en-US" dirty="0"/>
              <a:t> der Rest </a:t>
            </a:r>
            <a:r>
              <a:rPr lang="en-US" dirty="0" err="1"/>
              <a:t>Giftig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Toetet</a:t>
            </a:r>
            <a:r>
              <a:rPr lang="en-US" dirty="0"/>
              <a:t> die </a:t>
            </a:r>
            <a:r>
              <a:rPr lang="en-US" dirty="0" err="1"/>
              <a:t>meisten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den </a:t>
            </a:r>
            <a:r>
              <a:rPr lang="en-US" dirty="0" err="1"/>
              <a:t>Verzehr</a:t>
            </a:r>
            <a:r>
              <a:rPr lang="en-US" dirty="0"/>
              <a:t> von </a:t>
            </a:r>
            <a:r>
              <a:rPr lang="en-US" dirty="0" err="1"/>
              <a:t>Kugelfischen</a:t>
            </a:r>
            <a:r>
              <a:rPr lang="en-US" dirty="0"/>
              <a:t>/contamination der </a:t>
            </a:r>
            <a:r>
              <a:rPr lang="en-US" dirty="0" err="1"/>
              <a:t>Lebensmittel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Kugelfische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das Gift in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Muscheln</a:t>
            </a:r>
            <a:r>
              <a:rPr lang="en-US" dirty="0"/>
              <a:t>,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Plattwurmarten</a:t>
            </a:r>
            <a:r>
              <a:rPr lang="en-US" dirty="0"/>
              <a:t> und </a:t>
            </a:r>
            <a:r>
              <a:rPr lang="en-US" dirty="0" err="1"/>
              <a:t>verschiedene</a:t>
            </a:r>
            <a:r>
              <a:rPr lang="en-US" dirty="0"/>
              <a:t> Kraken </a:t>
            </a:r>
            <a:r>
              <a:rPr lang="en-US" dirty="0" err="1"/>
              <a:t>fuer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Menschen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Geringe</a:t>
            </a:r>
            <a:r>
              <a:rPr lang="en-US" dirty="0"/>
              <a:t> </a:t>
            </a:r>
            <a:r>
              <a:rPr lang="en-US" dirty="0" err="1"/>
              <a:t>Menge</a:t>
            </a:r>
            <a:r>
              <a:rPr lang="en-US" dirty="0"/>
              <a:t> von 2 – 3 mg </a:t>
            </a:r>
            <a:r>
              <a:rPr lang="en-US" dirty="0" err="1"/>
              <a:t>ausreichen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1d42393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1d42393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75 </a:t>
            </a:r>
            <a:r>
              <a:rPr lang="en-US" dirty="0" err="1"/>
              <a:t>richtige</a:t>
            </a:r>
            <a:r>
              <a:rPr lang="en-US" dirty="0"/>
              <a:t> </a:t>
            </a:r>
            <a:r>
              <a:rPr lang="en-US" dirty="0" err="1"/>
              <a:t>Antwort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69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41f20ec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41f20ec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941f20ec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941f20ec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TTX </a:t>
            </a:r>
            <a:r>
              <a:rPr lang="en-US" dirty="0" err="1"/>
              <a:t>setzt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auf die </a:t>
            </a:r>
            <a:r>
              <a:rPr lang="en-US" dirty="0" err="1"/>
              <a:t>Spannungsgeladenennatrium</a:t>
            </a:r>
            <a:r>
              <a:rPr lang="en-US" dirty="0"/>
              <a:t> </a:t>
            </a:r>
            <a:r>
              <a:rPr lang="en-US" dirty="0" err="1"/>
              <a:t>kannaele</a:t>
            </a:r>
            <a:r>
              <a:rPr lang="en-US" dirty="0"/>
              <a:t>, </a:t>
            </a:r>
            <a:r>
              <a:rPr lang="en-US" dirty="0" err="1"/>
              <a:t>darduch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Aktionspotenzial</a:t>
            </a:r>
            <a:r>
              <a:rPr lang="en-US" dirty="0"/>
              <a:t> </a:t>
            </a:r>
            <a:r>
              <a:rPr lang="en-US" dirty="0" err="1"/>
              <a:t>ausgeloest</a:t>
            </a:r>
            <a:r>
              <a:rPr lang="en-US" dirty="0"/>
              <a:t>, </a:t>
            </a:r>
            <a:r>
              <a:rPr lang="en-US" dirty="0" err="1"/>
              <a:t>kein</a:t>
            </a:r>
            <a:r>
              <a:rPr lang="en-US" dirty="0"/>
              <a:t> Ca2+ </a:t>
            </a:r>
            <a:r>
              <a:rPr lang="en-US" dirty="0" err="1"/>
              <a:t>Ionnen</a:t>
            </a:r>
            <a:r>
              <a:rPr lang="en-US" dirty="0"/>
              <a:t> </a:t>
            </a:r>
            <a:r>
              <a:rPr lang="en-US" dirty="0" err="1"/>
              <a:t>ausgeschuetter</a:t>
            </a:r>
            <a:r>
              <a:rPr lang="en-US" dirty="0"/>
              <a:t> und </a:t>
            </a:r>
            <a:r>
              <a:rPr lang="en-US" dirty="0" err="1"/>
              <a:t>somit</a:t>
            </a:r>
            <a:r>
              <a:rPr lang="en-US" dirty="0"/>
              <a:t> der </a:t>
            </a:r>
            <a:r>
              <a:rPr lang="en-US" dirty="0" err="1"/>
              <a:t>Reiz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weitergegeben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98591eaa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98591eaa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98591eaa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98591eaa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Aktivkohle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oft </a:t>
            </a:r>
            <a:r>
              <a:rPr lang="en-US" dirty="0" err="1"/>
              <a:t>verwendet</a:t>
            </a:r>
            <a:r>
              <a:rPr lang="en-US" dirty="0"/>
              <a:t> sodas die </a:t>
            </a:r>
            <a:r>
              <a:rPr lang="en-US" dirty="0" err="1"/>
              <a:t>Ausbreitung</a:t>
            </a:r>
            <a:r>
              <a:rPr lang="en-US" dirty="0"/>
              <a:t> </a:t>
            </a:r>
            <a:r>
              <a:rPr lang="en-US" dirty="0" err="1"/>
              <a:t>gestoppt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bindet</a:t>
            </a:r>
            <a:r>
              <a:rPr lang="en-US" dirty="0"/>
              <a:t> den Magen. ABER es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Gegengift</a:t>
            </a:r>
            <a:r>
              <a:rPr lang="en-US" dirty="0"/>
              <a:t> </a:t>
            </a:r>
            <a:r>
              <a:rPr lang="en-US" dirty="0" err="1"/>
              <a:t>verwendet</a:t>
            </a:r>
            <a:r>
              <a:rPr lang="en-US" dirty="0"/>
              <a:t> Gegen das Gift der </a:t>
            </a:r>
            <a:r>
              <a:rPr lang="en-US" dirty="0" err="1"/>
              <a:t>Pfeilgift</a:t>
            </a:r>
            <a:r>
              <a:rPr lang="en-US" dirty="0"/>
              <a:t> </a:t>
            </a:r>
            <a:r>
              <a:rPr lang="en-US" dirty="0" err="1"/>
              <a:t>froesche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98591eaa3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98591eaa3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Bei </a:t>
            </a:r>
            <a:r>
              <a:rPr lang="en-US" dirty="0" err="1"/>
              <a:t>Delphinen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beobachtet</a:t>
            </a:r>
            <a:r>
              <a:rPr lang="en-US" dirty="0"/>
              <a:t> das die </a:t>
            </a:r>
            <a:r>
              <a:rPr lang="en-US" dirty="0" err="1"/>
              <a:t>Jungtiere</a:t>
            </a:r>
            <a:r>
              <a:rPr lang="en-US" dirty="0"/>
              <a:t> auf </a:t>
            </a:r>
            <a:r>
              <a:rPr lang="en-US" dirty="0" err="1"/>
              <a:t>Kugelfischen</a:t>
            </a:r>
            <a:r>
              <a:rPr lang="en-US" dirty="0"/>
              <a:t> </a:t>
            </a:r>
            <a:r>
              <a:rPr lang="en-US" dirty="0" err="1"/>
              <a:t>rumkaufen</a:t>
            </a:r>
            <a:r>
              <a:rPr lang="en-US" dirty="0"/>
              <a:t> sodas </a:t>
            </a:r>
            <a:r>
              <a:rPr lang="en-US" dirty="0" err="1"/>
              <a:t>sie</a:t>
            </a:r>
            <a:r>
              <a:rPr lang="en-US" dirty="0"/>
              <a:t> Tetrodotoxin </a:t>
            </a:r>
            <a:r>
              <a:rPr lang="en-US" dirty="0" err="1"/>
              <a:t>absondern</a:t>
            </a:r>
            <a:r>
              <a:rPr lang="en-US" dirty="0"/>
              <a:t>, dies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ueber</a:t>
            </a:r>
            <a:r>
              <a:rPr lang="en-US" dirty="0"/>
              <a:t> die </a:t>
            </a:r>
            <a:r>
              <a:rPr lang="en-US" dirty="0" err="1"/>
              <a:t>Mundschleimhaeute</a:t>
            </a:r>
            <a:r>
              <a:rPr lang="en-US" dirty="0"/>
              <a:t> </a:t>
            </a:r>
            <a:r>
              <a:rPr lang="en-US" dirty="0" err="1"/>
              <a:t>aufgenommen</a:t>
            </a:r>
            <a:r>
              <a:rPr lang="en-US" dirty="0"/>
              <a:t> und </a:t>
            </a:r>
            <a:r>
              <a:rPr lang="en-US" dirty="0" err="1"/>
              <a:t>versetzt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Art Rausch.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70925" y="1552075"/>
            <a:ext cx="33705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70824" y="3163625"/>
            <a:ext cx="3370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4572000" y="1552037"/>
            <a:ext cx="33705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Tetrodotoxin</a:t>
            </a:r>
            <a:endParaRPr dirty="0"/>
          </a:p>
        </p:txBody>
      </p:sp>
      <p:sp>
        <p:nvSpPr>
          <p:cNvPr id="50" name="Google Shape;50;p15"/>
          <p:cNvSpPr txBox="1">
            <a:spLocks noGrp="1"/>
          </p:cNvSpPr>
          <p:nvPr>
            <p:ph type="subTitle" idx="1"/>
          </p:nvPr>
        </p:nvSpPr>
        <p:spPr>
          <a:xfrm>
            <a:off x="4572000" y="3161510"/>
            <a:ext cx="3370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Marvin Bäumer</a:t>
            </a:r>
            <a:endParaRPr dirty="0"/>
          </a:p>
        </p:txBody>
      </p:sp>
      <p:pic>
        <p:nvPicPr>
          <p:cNvPr id="4" name="Grafik 3" descr="Ein Bild, das Flasche, Clipart, Darstellung, Design enthält.&#10;&#10;Automatisch generierte Beschreibung">
            <a:extLst>
              <a:ext uri="{FF2B5EF4-FFF2-40B4-BE49-F238E27FC236}">
                <a16:creationId xmlns:a16="http://schemas.microsoft.com/office/drawing/2014/main" id="{31601E3D-40CE-C415-5B44-EC28EB49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12" y="1091393"/>
            <a:ext cx="2532888" cy="2532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>
          <a:extLst>
            <a:ext uri="{FF2B5EF4-FFF2-40B4-BE49-F238E27FC236}">
              <a16:creationId xmlns:a16="http://schemas.microsoft.com/office/drawing/2014/main" id="{0B01A699-A9DF-3DBE-8D1D-D55FBD1A2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8">
            <a:extLst>
              <a:ext uri="{FF2B5EF4-FFF2-40B4-BE49-F238E27FC236}">
                <a16:creationId xmlns:a16="http://schemas.microsoft.com/office/drawing/2014/main" id="{FFF232BF-47D7-49AD-1D16-8E9FF353ECF9}"/>
              </a:ext>
            </a:extLst>
          </p:cNvPr>
          <p:cNvSpPr txBox="1"/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Delphine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60CC34A-38F1-7506-C43A-61F32ADAC403}"/>
              </a:ext>
            </a:extLst>
          </p:cNvPr>
          <p:cNvSpPr/>
          <p:nvPr/>
        </p:nvSpPr>
        <p:spPr>
          <a:xfrm>
            <a:off x="3802854" y="1802606"/>
            <a:ext cx="1538288" cy="153828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Delphin mit einfarbiger Füllung">
            <a:extLst>
              <a:ext uri="{FF2B5EF4-FFF2-40B4-BE49-F238E27FC236}">
                <a16:creationId xmlns:a16="http://schemas.microsoft.com/office/drawing/2014/main" id="{F016986F-3B7E-1333-1CDD-532C11718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8928" y="1898678"/>
            <a:ext cx="1346143" cy="13461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58C3279-B3C2-A310-B1D9-A0FA076C9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94" y="1592828"/>
            <a:ext cx="3096444" cy="1957841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FB79A0-BD9E-AF9E-7918-7EB66B13B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299" y="1737001"/>
            <a:ext cx="3229007" cy="1813668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870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8">
            <a:extLst>
              <a:ext uri="{FF2B5EF4-FFF2-40B4-BE49-F238E27FC236}">
                <a16:creationId xmlns:a16="http://schemas.microsoft.com/office/drawing/2014/main" id="{8663E509-A870-79DE-19D2-F05F437FD8A8}"/>
              </a:ext>
            </a:extLst>
          </p:cNvPr>
          <p:cNvSpPr txBox="1"/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Medizin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15E872A-6AA6-449F-C80E-F7E157F3A7CD}"/>
              </a:ext>
            </a:extLst>
          </p:cNvPr>
          <p:cNvGrpSpPr/>
          <p:nvPr/>
        </p:nvGrpSpPr>
        <p:grpSpPr>
          <a:xfrm>
            <a:off x="3802854" y="1802606"/>
            <a:ext cx="1538288" cy="1538288"/>
            <a:chOff x="3802854" y="1802606"/>
            <a:chExt cx="1538288" cy="1538288"/>
          </a:xfrm>
        </p:grpSpPr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F2F1E1EE-7AB4-6107-202E-1E0C09BF7862}"/>
                </a:ext>
              </a:extLst>
            </p:cNvPr>
            <p:cNvSpPr/>
            <p:nvPr/>
          </p:nvSpPr>
          <p:spPr>
            <a:xfrm>
              <a:off x="3802854" y="1802606"/>
              <a:ext cx="1538288" cy="1538288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" name="Grafik 6" descr="Pflege mit einfarbiger Füllung">
              <a:extLst>
                <a:ext uri="{FF2B5EF4-FFF2-40B4-BE49-F238E27FC236}">
                  <a16:creationId xmlns:a16="http://schemas.microsoft.com/office/drawing/2014/main" id="{495EFD5F-A5A7-D65E-5221-30ED65CFC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7885" y="1802606"/>
              <a:ext cx="1388225" cy="1388225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259C26D-E49A-5233-D3F4-1A02098871C4}"/>
              </a:ext>
            </a:extLst>
          </p:cNvPr>
          <p:cNvGrpSpPr/>
          <p:nvPr/>
        </p:nvGrpSpPr>
        <p:grpSpPr>
          <a:xfrm>
            <a:off x="138402" y="2310140"/>
            <a:ext cx="3664452" cy="523220"/>
            <a:chOff x="138402" y="2310140"/>
            <a:chExt cx="3664452" cy="523220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D9B9C2D-AF48-B096-5C8A-9A47F969BD25}"/>
                </a:ext>
              </a:extLst>
            </p:cNvPr>
            <p:cNvSpPr txBox="1"/>
            <p:nvPr/>
          </p:nvSpPr>
          <p:spPr>
            <a:xfrm>
              <a:off x="138402" y="2310140"/>
              <a:ext cx="3241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Krebsbehandlung</a:t>
              </a:r>
              <a:endParaRPr lang="de-DE" sz="2800" b="1" dirty="0"/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D4988BB6-EFA8-FDEA-E849-B10936FAF9F4}"/>
                </a:ext>
              </a:extLst>
            </p:cNvPr>
            <p:cNvCxnSpPr>
              <a:stCxn id="4" idx="2"/>
              <a:endCxn id="10" idx="3"/>
            </p:cNvCxnSpPr>
            <p:nvPr/>
          </p:nvCxnSpPr>
          <p:spPr>
            <a:xfrm flipH="1">
              <a:off x="3379995" y="2571750"/>
              <a:ext cx="42285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049273E-E0F6-6C2E-C466-11DA660A14D9}"/>
              </a:ext>
            </a:extLst>
          </p:cNvPr>
          <p:cNvGrpSpPr/>
          <p:nvPr/>
        </p:nvGrpSpPr>
        <p:grpSpPr>
          <a:xfrm>
            <a:off x="5341142" y="2310140"/>
            <a:ext cx="3741396" cy="523220"/>
            <a:chOff x="5341142" y="2310140"/>
            <a:chExt cx="3741396" cy="523220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690320E-D8F6-B307-2302-E87D86D14596}"/>
                </a:ext>
              </a:extLst>
            </p:cNvPr>
            <p:cNvSpPr txBox="1"/>
            <p:nvPr/>
          </p:nvSpPr>
          <p:spPr>
            <a:xfrm>
              <a:off x="5764001" y="2310140"/>
              <a:ext cx="3318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Schmerzlinderung</a:t>
              </a:r>
              <a:endParaRPr lang="de-DE" sz="2400" b="1" dirty="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0DC1F787-FF74-3FCC-612F-1A5F88ED588D}"/>
                </a:ext>
              </a:extLst>
            </p:cNvPr>
            <p:cNvCxnSpPr>
              <a:cxnSpLocks/>
              <a:stCxn id="4" idx="6"/>
              <a:endCxn id="9" idx="1"/>
            </p:cNvCxnSpPr>
            <p:nvPr/>
          </p:nvCxnSpPr>
          <p:spPr>
            <a:xfrm>
              <a:off x="5341142" y="2571750"/>
              <a:ext cx="42285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F49B7764-303D-1E96-FD36-9B77D86A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8">
            <a:extLst>
              <a:ext uri="{FF2B5EF4-FFF2-40B4-BE49-F238E27FC236}">
                <a16:creationId xmlns:a16="http://schemas.microsoft.com/office/drawing/2014/main" id="{F617D2A9-8E0D-0D6D-CC6B-7C94AED7DE2E}"/>
              </a:ext>
            </a:extLst>
          </p:cNvPr>
          <p:cNvSpPr txBox="1"/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Quellen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B4A1E12-E542-ED4F-CE3F-F0691FDE751B}"/>
              </a:ext>
            </a:extLst>
          </p:cNvPr>
          <p:cNvSpPr txBox="1"/>
          <p:nvPr/>
        </p:nvSpPr>
        <p:spPr>
          <a:xfrm>
            <a:off x="0" y="167418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https://www.biologie-seite.de/Biologie/Tetrodotoxin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D7CB365-0677-52C9-04DF-029481E05592}"/>
              </a:ext>
            </a:extLst>
          </p:cNvPr>
          <p:cNvSpPr txBox="1"/>
          <p:nvPr/>
        </p:nvSpPr>
        <p:spPr>
          <a:xfrm>
            <a:off x="-18993" y="217958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https://www.tierchenwelt.de/barschartige/3952-kugelfisch.html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20A5573-EC38-0D3E-DBD2-8AD78EB94379}"/>
              </a:ext>
            </a:extLst>
          </p:cNvPr>
          <p:cNvSpPr txBox="1"/>
          <p:nvPr/>
        </p:nvSpPr>
        <p:spPr>
          <a:xfrm>
            <a:off x="0" y="78992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https://www.mdpi.com/toxins/toxins-14-00576/article_deploy/html/images/toxins-14-00576-g001.png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D91C893-8F52-CFB3-F21E-CBC21DB0DE50}"/>
              </a:ext>
            </a:extLst>
          </p:cNvPr>
          <p:cNvSpPr txBox="1"/>
          <p:nvPr/>
        </p:nvSpPr>
        <p:spPr>
          <a:xfrm>
            <a:off x="-5051" y="29364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https://flexikon.doccheck.com/de/Tetrodotoxin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39947D-6119-9774-4BA4-C9D7BE392614}"/>
              </a:ext>
            </a:extLst>
          </p:cNvPr>
          <p:cNvSpPr txBox="1"/>
          <p:nvPr/>
        </p:nvSpPr>
        <p:spPr>
          <a:xfrm>
            <a:off x="-18993" y="374885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https://www.mdpi.com/marinedrugs/marinedrugs-10-00281/article_deploy/html/images/marinedrugs-10-00281-g002.png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8DA6C50-E691-909F-4AD2-FC2F0BEA4174}"/>
              </a:ext>
            </a:extLst>
          </p:cNvPr>
          <p:cNvSpPr txBox="1"/>
          <p:nvPr/>
        </p:nvSpPr>
        <p:spPr>
          <a:xfrm>
            <a:off x="4187133" y="161630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https://scienceblogs.de/meertext/files/2014/01/dolphin-pufferfish.gif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601A299-58FF-BE33-FFF0-F6F7F9F5005A}"/>
              </a:ext>
            </a:extLst>
          </p:cNvPr>
          <p:cNvSpPr txBox="1"/>
          <p:nvPr/>
        </p:nvSpPr>
        <p:spPr>
          <a:xfrm>
            <a:off x="4187133" y="2426369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https://www.tierwelt.ch/fileadmin/user_upload/tierwelt/artikel-bilder/import/37ce9244017e0ea3f815f94cff07bf1ae9956281.png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8B33898-B2B6-192F-A004-D74C96536724}"/>
              </a:ext>
            </a:extLst>
          </p:cNvPr>
          <p:cNvSpPr txBox="1"/>
          <p:nvPr/>
        </p:nvSpPr>
        <p:spPr>
          <a:xfrm>
            <a:off x="4187133" y="701864"/>
            <a:ext cx="4984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https://www.dailymail.co.uk/sciencetech/article-2530664/High-not-dry-Dolphins-filmed-chewing-toxic-puffer-fish-enjoy-narcotic-like-effects.html</a:t>
            </a:r>
          </a:p>
        </p:txBody>
      </p:sp>
    </p:spTree>
    <p:extLst>
      <p:ext uri="{BB962C8B-B14F-4D97-AF65-F5344CB8AC3E}">
        <p14:creationId xmlns:p14="http://schemas.microsoft.com/office/powerpoint/2010/main" val="20600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Inhaltsverzeichnis</a:t>
            </a:r>
            <a:endParaRPr dirty="0"/>
          </a:p>
        </p:txBody>
      </p:sp>
      <p:sp>
        <p:nvSpPr>
          <p:cNvPr id="57" name="Google Shape;57;p16"/>
          <p:cNvSpPr txBox="1"/>
          <p:nvPr/>
        </p:nvSpPr>
        <p:spPr>
          <a:xfrm>
            <a:off x="6473400" y="1249938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Gegengifte?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609600" y="1250013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Herkunft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609600" y="2529484"/>
            <a:ext cx="206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Symptome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6473400" y="2529484"/>
            <a:ext cx="206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Weiteres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09600" y="3808974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Skizze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473400" y="3808980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Quellen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869119" y="2542202"/>
            <a:ext cx="1569" cy="9004"/>
          </a:xfrm>
          <a:custGeom>
            <a:avLst/>
            <a:gdLst/>
            <a:ahLst/>
            <a:cxnLst/>
            <a:rect l="l" t="t" r="r" b="b"/>
            <a:pathLst>
              <a:path w="142" h="815" extrusionOk="0">
                <a:moveTo>
                  <a:pt x="1" y="1"/>
                </a:moveTo>
                <a:lnTo>
                  <a:pt x="31" y="212"/>
                </a:lnTo>
                <a:lnTo>
                  <a:pt x="61" y="423"/>
                </a:lnTo>
                <a:lnTo>
                  <a:pt x="101" y="614"/>
                </a:lnTo>
                <a:lnTo>
                  <a:pt x="141" y="815"/>
                </a:lnTo>
                <a:lnTo>
                  <a:pt x="131" y="604"/>
                </a:lnTo>
                <a:lnTo>
                  <a:pt x="101" y="393"/>
                </a:lnTo>
                <a:lnTo>
                  <a:pt x="51" y="202"/>
                </a:ln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734428" y="2714422"/>
            <a:ext cx="906" cy="453"/>
          </a:xfrm>
          <a:custGeom>
            <a:avLst/>
            <a:gdLst/>
            <a:ahLst/>
            <a:cxnLst/>
            <a:rect l="l" t="t" r="r" b="b"/>
            <a:pathLst>
              <a:path w="82" h="41" extrusionOk="0">
                <a:moveTo>
                  <a:pt x="81" y="1"/>
                </a:moveTo>
                <a:lnTo>
                  <a:pt x="51" y="11"/>
                </a:lnTo>
                <a:lnTo>
                  <a:pt x="1" y="41"/>
                </a:lnTo>
                <a:lnTo>
                  <a:pt x="61" y="21"/>
                </a:lnTo>
                <a:lnTo>
                  <a:pt x="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7395C80-AAB8-283F-2A55-2EC1456C165F}"/>
              </a:ext>
            </a:extLst>
          </p:cNvPr>
          <p:cNvGrpSpPr/>
          <p:nvPr/>
        </p:nvGrpSpPr>
        <p:grpSpPr>
          <a:xfrm>
            <a:off x="2916550" y="1007525"/>
            <a:ext cx="1165500" cy="1165500"/>
            <a:chOff x="2916550" y="1007525"/>
            <a:chExt cx="1165500" cy="1165500"/>
          </a:xfrm>
        </p:grpSpPr>
        <p:sp>
          <p:nvSpPr>
            <p:cNvPr id="62" name="Google Shape;62;p16"/>
            <p:cNvSpPr/>
            <p:nvPr/>
          </p:nvSpPr>
          <p:spPr>
            <a:xfrm>
              <a:off x="2916550" y="1007525"/>
              <a:ext cx="1165500" cy="1165500"/>
            </a:xfrm>
            <a:prstGeom prst="ellipse">
              <a:avLst/>
            </a:prstGeom>
            <a:solidFill>
              <a:srgbClr val="8DA4B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Grafik 2" descr="Koi mit einfarbiger Füllung">
              <a:extLst>
                <a:ext uri="{FF2B5EF4-FFF2-40B4-BE49-F238E27FC236}">
                  <a16:creationId xmlns:a16="http://schemas.microsoft.com/office/drawing/2014/main" id="{BE15B6F3-4636-A744-4325-563847E2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42100" y="1133075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75F72AD-AADC-1217-7C49-7867E39E3FA3}"/>
              </a:ext>
            </a:extLst>
          </p:cNvPr>
          <p:cNvGrpSpPr/>
          <p:nvPr/>
        </p:nvGrpSpPr>
        <p:grpSpPr>
          <a:xfrm>
            <a:off x="2916600" y="2287074"/>
            <a:ext cx="1165500" cy="1165500"/>
            <a:chOff x="2916600" y="2287074"/>
            <a:chExt cx="1165500" cy="1165500"/>
          </a:xfrm>
        </p:grpSpPr>
        <p:sp>
          <p:nvSpPr>
            <p:cNvPr id="70" name="Google Shape;70;p16"/>
            <p:cNvSpPr/>
            <p:nvPr/>
          </p:nvSpPr>
          <p:spPr>
            <a:xfrm>
              <a:off x="2916600" y="2287074"/>
              <a:ext cx="1165500" cy="1165500"/>
            </a:xfrm>
            <a:prstGeom prst="ellipse">
              <a:avLst/>
            </a:prstGeom>
            <a:solidFill>
              <a:srgbClr val="2F809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" name="Grafik 4" descr="Stationär mit einfarbiger Füllung">
              <a:extLst>
                <a:ext uri="{FF2B5EF4-FFF2-40B4-BE49-F238E27FC236}">
                  <a16:creationId xmlns:a16="http://schemas.microsoft.com/office/drawing/2014/main" id="{98825E27-0553-1794-95A4-3EF3A671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94854" y="2466654"/>
              <a:ext cx="808931" cy="808931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80359D6-C760-60BB-F24E-5E643456C0A1}"/>
              </a:ext>
            </a:extLst>
          </p:cNvPr>
          <p:cNvGrpSpPr/>
          <p:nvPr/>
        </p:nvGrpSpPr>
        <p:grpSpPr>
          <a:xfrm>
            <a:off x="2916600" y="3566573"/>
            <a:ext cx="1165500" cy="1165500"/>
            <a:chOff x="2916600" y="3566573"/>
            <a:chExt cx="1165500" cy="1165500"/>
          </a:xfrm>
        </p:grpSpPr>
        <p:sp>
          <p:nvSpPr>
            <p:cNvPr id="78" name="Google Shape;78;p16"/>
            <p:cNvSpPr/>
            <p:nvPr/>
          </p:nvSpPr>
          <p:spPr>
            <a:xfrm>
              <a:off x="2916600" y="3566573"/>
              <a:ext cx="1165500" cy="1165500"/>
            </a:xfrm>
            <a:prstGeom prst="ellipse">
              <a:avLst/>
            </a:prstGeom>
            <a:solidFill>
              <a:srgbClr val="B9C9D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Grafik 6" descr="Skizze mit einfarbiger Füllung">
              <a:extLst>
                <a:ext uri="{FF2B5EF4-FFF2-40B4-BE49-F238E27FC236}">
                  <a16:creationId xmlns:a16="http://schemas.microsoft.com/office/drawing/2014/main" id="{C20C16F2-D799-0A30-F86F-BFF28F192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94854" y="3686479"/>
              <a:ext cx="808931" cy="808931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D41145F-C27F-6BED-64E7-854D1B13506A}"/>
              </a:ext>
            </a:extLst>
          </p:cNvPr>
          <p:cNvGrpSpPr/>
          <p:nvPr/>
        </p:nvGrpSpPr>
        <p:grpSpPr>
          <a:xfrm>
            <a:off x="5118925" y="1007575"/>
            <a:ext cx="1165500" cy="1165500"/>
            <a:chOff x="5118925" y="1007575"/>
            <a:chExt cx="1165500" cy="1165500"/>
          </a:xfrm>
        </p:grpSpPr>
        <p:sp>
          <p:nvSpPr>
            <p:cNvPr id="63" name="Google Shape;63;p16"/>
            <p:cNvSpPr/>
            <p:nvPr/>
          </p:nvSpPr>
          <p:spPr>
            <a:xfrm>
              <a:off x="5118925" y="1007575"/>
              <a:ext cx="1165500" cy="1165500"/>
            </a:xfrm>
            <a:prstGeom prst="ellipse">
              <a:avLst/>
            </a:prstGeom>
            <a:solidFill>
              <a:srgbClr val="419AB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rafik 8" descr="Immunität mit einfarbiger Füllung">
              <a:extLst>
                <a:ext uri="{FF2B5EF4-FFF2-40B4-BE49-F238E27FC236}">
                  <a16:creationId xmlns:a16="http://schemas.microsoft.com/office/drawing/2014/main" id="{9365CDC5-7A79-927D-F0CE-D8CB5C97E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77228" y="1074702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F4514F3-615F-F370-BA7B-3CBE7050599A}"/>
              </a:ext>
            </a:extLst>
          </p:cNvPr>
          <p:cNvGrpSpPr/>
          <p:nvPr/>
        </p:nvGrpSpPr>
        <p:grpSpPr>
          <a:xfrm>
            <a:off x="5118925" y="2287074"/>
            <a:ext cx="1165500" cy="1165500"/>
            <a:chOff x="5118925" y="2287074"/>
            <a:chExt cx="1165500" cy="1165500"/>
          </a:xfrm>
        </p:grpSpPr>
        <p:sp>
          <p:nvSpPr>
            <p:cNvPr id="71" name="Google Shape;71;p16"/>
            <p:cNvSpPr/>
            <p:nvPr/>
          </p:nvSpPr>
          <p:spPr>
            <a:xfrm>
              <a:off x="5118925" y="2287074"/>
              <a:ext cx="1165500" cy="1165500"/>
            </a:xfrm>
            <a:prstGeom prst="ellipse">
              <a:avLst/>
            </a:prstGeom>
            <a:solidFill>
              <a:srgbClr val="366D8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rafik 10" descr="Delphin mit einfarbiger Füllung">
              <a:extLst>
                <a:ext uri="{FF2B5EF4-FFF2-40B4-BE49-F238E27FC236}">
                  <a16:creationId xmlns:a16="http://schemas.microsoft.com/office/drawing/2014/main" id="{AC223AB0-E299-7680-363B-D2B1BB0AE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77228" y="2412624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8AB9AB7-CD99-7B72-3DC0-2AAA4476B22A}"/>
              </a:ext>
            </a:extLst>
          </p:cNvPr>
          <p:cNvGrpSpPr/>
          <p:nvPr/>
        </p:nvGrpSpPr>
        <p:grpSpPr>
          <a:xfrm>
            <a:off x="5118925" y="3566573"/>
            <a:ext cx="1165500" cy="1165500"/>
            <a:chOff x="5118925" y="3566573"/>
            <a:chExt cx="1165500" cy="1165500"/>
          </a:xfrm>
        </p:grpSpPr>
        <p:sp>
          <p:nvSpPr>
            <p:cNvPr id="79" name="Google Shape;79;p16"/>
            <p:cNvSpPr/>
            <p:nvPr/>
          </p:nvSpPr>
          <p:spPr>
            <a:xfrm>
              <a:off x="5118925" y="3566573"/>
              <a:ext cx="1165500" cy="1165500"/>
            </a:xfrm>
            <a:prstGeom prst="ellipse">
              <a:avLst/>
            </a:prstGeom>
            <a:solidFill>
              <a:srgbClr val="61C5F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rafik 12" descr="Klemmbrett mit einfarbiger Füllung">
              <a:extLst>
                <a:ext uri="{FF2B5EF4-FFF2-40B4-BE49-F238E27FC236}">
                  <a16:creationId xmlns:a16="http://schemas.microsoft.com/office/drawing/2014/main" id="{E7994052-66F4-D3E7-D977-429329653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77228" y="3633744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2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2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2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125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5" grpId="0"/>
      <p:bldP spid="68" grpId="0"/>
      <p:bldP spid="73" grpId="0"/>
      <p:bldP spid="76" grpId="0"/>
      <p:bldP spid="7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Entwurf, Zeichnung, Fisch, Flosse enthält.&#10;&#10;Automatisch generierte Beschreibung">
            <a:extLst>
              <a:ext uri="{FF2B5EF4-FFF2-40B4-BE49-F238E27FC236}">
                <a16:creationId xmlns:a16="http://schemas.microsoft.com/office/drawing/2014/main" id="{F3C87E37-1E67-8E4A-AA76-643DF47428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80" y="1359671"/>
            <a:ext cx="5292437" cy="2323711"/>
          </a:xfrm>
          <a:prstGeom prst="rect">
            <a:avLst/>
          </a:prstGeom>
        </p:spPr>
      </p:pic>
      <p:sp>
        <p:nvSpPr>
          <p:cNvPr id="7" name="Google Shape;171;p18">
            <a:extLst>
              <a:ext uri="{FF2B5EF4-FFF2-40B4-BE49-F238E27FC236}">
                <a16:creationId xmlns:a16="http://schemas.microsoft.com/office/drawing/2014/main" id="{25CC300B-8F60-B4D8-7D80-6F9BDCD6B7A5}"/>
              </a:ext>
            </a:extLst>
          </p:cNvPr>
          <p:cNvSpPr txBox="1">
            <a:spLocks/>
          </p:cNvSpPr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dirty="0"/>
              <a:t>Herkunft – Kugelfisch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81A46-4AB1-3128-ECB8-63F23C7BCF37}"/>
              </a:ext>
            </a:extLst>
          </p:cNvPr>
          <p:cNvSpPr/>
          <p:nvPr/>
        </p:nvSpPr>
        <p:spPr>
          <a:xfrm>
            <a:off x="4685741" y="2819400"/>
            <a:ext cx="1306349" cy="32886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Eierstock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C494F28-CB2A-3FC4-4D4C-A09D896D34A3}"/>
              </a:ext>
            </a:extLst>
          </p:cNvPr>
          <p:cNvSpPr/>
          <p:nvPr/>
        </p:nvSpPr>
        <p:spPr>
          <a:xfrm rot="18900000">
            <a:off x="5998444" y="2766909"/>
            <a:ext cx="908071" cy="31372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Leber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642A28F-85CB-4BB7-D398-B4377BF7E094}"/>
              </a:ext>
            </a:extLst>
          </p:cNvPr>
          <p:cNvGrpSpPr/>
          <p:nvPr/>
        </p:nvGrpSpPr>
        <p:grpSpPr>
          <a:xfrm>
            <a:off x="4298213" y="1369884"/>
            <a:ext cx="2663696" cy="2313498"/>
            <a:chOff x="4298213" y="1369884"/>
            <a:chExt cx="2663696" cy="2313498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FCFF826-6A7B-6422-4DD6-AA5B3F5A4530}"/>
                </a:ext>
              </a:extLst>
            </p:cNvPr>
            <p:cNvSpPr/>
            <p:nvPr/>
          </p:nvSpPr>
          <p:spPr>
            <a:xfrm>
              <a:off x="4298213" y="1369884"/>
              <a:ext cx="2663696" cy="914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Haut</a:t>
              </a:r>
              <a:endParaRPr lang="de-DE" dirty="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6AD3CA05-13BA-453C-6BA5-A1F9DD721879}"/>
                </a:ext>
              </a:extLst>
            </p:cNvPr>
            <p:cNvSpPr/>
            <p:nvPr/>
          </p:nvSpPr>
          <p:spPr>
            <a:xfrm>
              <a:off x="4408649" y="2768982"/>
              <a:ext cx="2553260" cy="914400"/>
            </a:xfrm>
            <a:custGeom>
              <a:avLst/>
              <a:gdLst>
                <a:gd name="connsiteX0" fmla="*/ 2736624 w 2750128"/>
                <a:gd name="connsiteY0" fmla="*/ 0 h 768885"/>
                <a:gd name="connsiteX1" fmla="*/ 2743029 w 2750128"/>
                <a:gd name="connsiteY1" fmla="*/ 20716 h 768885"/>
                <a:gd name="connsiteX2" fmla="*/ 2750128 w 2750128"/>
                <a:gd name="connsiteY2" fmla="*/ 90116 h 768885"/>
                <a:gd name="connsiteX3" fmla="*/ 1375064 w 2750128"/>
                <a:gd name="connsiteY3" fmla="*/ 768885 h 768885"/>
                <a:gd name="connsiteX4" fmla="*/ 0 w 2750128"/>
                <a:gd name="connsiteY4" fmla="*/ 90116 h 768885"/>
                <a:gd name="connsiteX5" fmla="*/ 7099 w 2750128"/>
                <a:gd name="connsiteY5" fmla="*/ 20716 h 768885"/>
                <a:gd name="connsiteX6" fmla="*/ 13503 w 2750128"/>
                <a:gd name="connsiteY6" fmla="*/ 3 h 768885"/>
                <a:gd name="connsiteX7" fmla="*/ 27936 w 2750128"/>
                <a:gd name="connsiteY7" fmla="*/ 46683 h 768885"/>
                <a:gd name="connsiteX8" fmla="*/ 1375063 w 2750128"/>
                <a:gd name="connsiteY8" fmla="*/ 588656 h 768885"/>
                <a:gd name="connsiteX9" fmla="*/ 2722191 w 2750128"/>
                <a:gd name="connsiteY9" fmla="*/ 46683 h 76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0128" h="768885">
                  <a:moveTo>
                    <a:pt x="2736624" y="0"/>
                  </a:moveTo>
                  <a:lnTo>
                    <a:pt x="2743029" y="20716"/>
                  </a:lnTo>
                  <a:cubicBezTo>
                    <a:pt x="2747723" y="43534"/>
                    <a:pt x="2750128" y="66687"/>
                    <a:pt x="2750128" y="90116"/>
                  </a:cubicBezTo>
                  <a:cubicBezTo>
                    <a:pt x="2750128" y="464990"/>
                    <a:pt x="2134491" y="768885"/>
                    <a:pt x="1375064" y="768885"/>
                  </a:cubicBezTo>
                  <a:cubicBezTo>
                    <a:pt x="615637" y="768885"/>
                    <a:pt x="0" y="464990"/>
                    <a:pt x="0" y="90116"/>
                  </a:cubicBezTo>
                  <a:cubicBezTo>
                    <a:pt x="0" y="66687"/>
                    <a:pt x="2405" y="43534"/>
                    <a:pt x="7099" y="20716"/>
                  </a:cubicBezTo>
                  <a:lnTo>
                    <a:pt x="13503" y="3"/>
                  </a:lnTo>
                  <a:lnTo>
                    <a:pt x="27936" y="46683"/>
                  </a:lnTo>
                  <a:cubicBezTo>
                    <a:pt x="156155" y="355987"/>
                    <a:pt x="710565" y="588656"/>
                    <a:pt x="1375063" y="588656"/>
                  </a:cubicBezTo>
                  <a:cubicBezTo>
                    <a:pt x="2039562" y="588656"/>
                    <a:pt x="2593971" y="355987"/>
                    <a:pt x="2722191" y="46683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1149261A-C633-6777-2049-0ADEF040176A}"/>
              </a:ext>
            </a:extLst>
          </p:cNvPr>
          <p:cNvSpPr txBox="1"/>
          <p:nvPr/>
        </p:nvSpPr>
        <p:spPr>
          <a:xfrm>
            <a:off x="5396863" y="341352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Haut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2127207-BF6D-C98D-89E0-9BFB83A5A405}"/>
              </a:ext>
            </a:extLst>
          </p:cNvPr>
          <p:cNvGrpSpPr/>
          <p:nvPr/>
        </p:nvGrpSpPr>
        <p:grpSpPr>
          <a:xfrm>
            <a:off x="1939635" y="1940021"/>
            <a:ext cx="1117143" cy="1231044"/>
            <a:chOff x="1939635" y="1940021"/>
            <a:chExt cx="1117143" cy="1231044"/>
          </a:xfrm>
        </p:grpSpPr>
        <p:sp>
          <p:nvSpPr>
            <p:cNvPr id="23" name="Gleichschenkliges Dreieck 22">
              <a:extLst>
                <a:ext uri="{FF2B5EF4-FFF2-40B4-BE49-F238E27FC236}">
                  <a16:creationId xmlns:a16="http://schemas.microsoft.com/office/drawing/2014/main" id="{813A2A5E-BE58-DCB7-FC52-0F464A5E89D4}"/>
                </a:ext>
              </a:extLst>
            </p:cNvPr>
            <p:cNvSpPr/>
            <p:nvPr/>
          </p:nvSpPr>
          <p:spPr>
            <a:xfrm rot="5400000">
              <a:off x="1882685" y="1996971"/>
              <a:ext cx="1231044" cy="1117143"/>
            </a:xfrm>
            <a:custGeom>
              <a:avLst/>
              <a:gdLst>
                <a:gd name="connsiteX0" fmla="*/ 0 w 1240189"/>
                <a:gd name="connsiteY0" fmla="*/ 1129147 h 1129147"/>
                <a:gd name="connsiteX1" fmla="*/ 611996 w 1240189"/>
                <a:gd name="connsiteY1" fmla="*/ 0 h 1129147"/>
                <a:gd name="connsiteX2" fmla="*/ 1240189 w 1240189"/>
                <a:gd name="connsiteY2" fmla="*/ 1129147 h 1129147"/>
                <a:gd name="connsiteX3" fmla="*/ 0 w 1240189"/>
                <a:gd name="connsiteY3" fmla="*/ 1129147 h 1129147"/>
                <a:gd name="connsiteX0" fmla="*/ 0 w 1240189"/>
                <a:gd name="connsiteY0" fmla="*/ 1129147 h 1129147"/>
                <a:gd name="connsiteX1" fmla="*/ 306636 w 1240189"/>
                <a:gd name="connsiteY1" fmla="*/ 8778 h 1129147"/>
                <a:gd name="connsiteX2" fmla="*/ 611996 w 1240189"/>
                <a:gd name="connsiteY2" fmla="*/ 0 h 1129147"/>
                <a:gd name="connsiteX3" fmla="*/ 1240189 w 1240189"/>
                <a:gd name="connsiteY3" fmla="*/ 1129147 h 1129147"/>
                <a:gd name="connsiteX4" fmla="*/ 0 w 1240189"/>
                <a:gd name="connsiteY4" fmla="*/ 1129147 h 1129147"/>
                <a:gd name="connsiteX0" fmla="*/ 0 w 1240189"/>
                <a:gd name="connsiteY0" fmla="*/ 1129147 h 1129147"/>
                <a:gd name="connsiteX1" fmla="*/ 306636 w 1240189"/>
                <a:gd name="connsiteY1" fmla="*/ 8778 h 1129147"/>
                <a:gd name="connsiteX2" fmla="*/ 611996 w 1240189"/>
                <a:gd name="connsiteY2" fmla="*/ 0 h 1129147"/>
                <a:gd name="connsiteX3" fmla="*/ 964727 w 1240189"/>
                <a:gd name="connsiteY3" fmla="*/ 251233 h 1129147"/>
                <a:gd name="connsiteX4" fmla="*/ 1240189 w 1240189"/>
                <a:gd name="connsiteY4" fmla="*/ 1129147 h 1129147"/>
                <a:gd name="connsiteX5" fmla="*/ 0 w 1240189"/>
                <a:gd name="connsiteY5" fmla="*/ 1129147 h 1129147"/>
                <a:gd name="connsiteX0" fmla="*/ 66898 w 1307087"/>
                <a:gd name="connsiteY0" fmla="*/ 1129147 h 1129147"/>
                <a:gd name="connsiteX1" fmla="*/ 186498 w 1307087"/>
                <a:gd name="connsiteY1" fmla="*/ 479833 h 1129147"/>
                <a:gd name="connsiteX2" fmla="*/ 373534 w 1307087"/>
                <a:gd name="connsiteY2" fmla="*/ 8778 h 1129147"/>
                <a:gd name="connsiteX3" fmla="*/ 678894 w 1307087"/>
                <a:gd name="connsiteY3" fmla="*/ 0 h 1129147"/>
                <a:gd name="connsiteX4" fmla="*/ 1031625 w 1307087"/>
                <a:gd name="connsiteY4" fmla="*/ 251233 h 1129147"/>
                <a:gd name="connsiteX5" fmla="*/ 1307087 w 1307087"/>
                <a:gd name="connsiteY5" fmla="*/ 1129147 h 1129147"/>
                <a:gd name="connsiteX6" fmla="*/ 66898 w 1307087"/>
                <a:gd name="connsiteY6" fmla="*/ 1129147 h 1129147"/>
                <a:gd name="connsiteX0" fmla="*/ 80907 w 1251824"/>
                <a:gd name="connsiteY0" fmla="*/ 1073729 h 1129147"/>
                <a:gd name="connsiteX1" fmla="*/ 131235 w 1251824"/>
                <a:gd name="connsiteY1" fmla="*/ 479833 h 1129147"/>
                <a:gd name="connsiteX2" fmla="*/ 318271 w 1251824"/>
                <a:gd name="connsiteY2" fmla="*/ 8778 h 1129147"/>
                <a:gd name="connsiteX3" fmla="*/ 623631 w 1251824"/>
                <a:gd name="connsiteY3" fmla="*/ 0 h 1129147"/>
                <a:gd name="connsiteX4" fmla="*/ 976362 w 1251824"/>
                <a:gd name="connsiteY4" fmla="*/ 251233 h 1129147"/>
                <a:gd name="connsiteX5" fmla="*/ 1251824 w 1251824"/>
                <a:gd name="connsiteY5" fmla="*/ 1129147 h 1129147"/>
                <a:gd name="connsiteX6" fmla="*/ 80907 w 1251824"/>
                <a:gd name="connsiteY6" fmla="*/ 1073729 h 1129147"/>
                <a:gd name="connsiteX0" fmla="*/ 80907 w 1231044"/>
                <a:gd name="connsiteY0" fmla="*/ 1073729 h 1073729"/>
                <a:gd name="connsiteX1" fmla="*/ 131235 w 1231044"/>
                <a:gd name="connsiteY1" fmla="*/ 479833 h 1073729"/>
                <a:gd name="connsiteX2" fmla="*/ 318271 w 1231044"/>
                <a:gd name="connsiteY2" fmla="*/ 8778 h 1073729"/>
                <a:gd name="connsiteX3" fmla="*/ 623631 w 1231044"/>
                <a:gd name="connsiteY3" fmla="*/ 0 h 1073729"/>
                <a:gd name="connsiteX4" fmla="*/ 976362 w 1231044"/>
                <a:gd name="connsiteY4" fmla="*/ 251233 h 1073729"/>
                <a:gd name="connsiteX5" fmla="*/ 1231044 w 1231044"/>
                <a:gd name="connsiteY5" fmla="*/ 942111 h 1073729"/>
                <a:gd name="connsiteX6" fmla="*/ 80907 w 1231044"/>
                <a:gd name="connsiteY6" fmla="*/ 1073729 h 1073729"/>
                <a:gd name="connsiteX0" fmla="*/ 80907 w 1231044"/>
                <a:gd name="connsiteY0" fmla="*/ 1073729 h 1117143"/>
                <a:gd name="connsiteX1" fmla="*/ 131235 w 1231044"/>
                <a:gd name="connsiteY1" fmla="*/ 479833 h 1117143"/>
                <a:gd name="connsiteX2" fmla="*/ 318271 w 1231044"/>
                <a:gd name="connsiteY2" fmla="*/ 8778 h 1117143"/>
                <a:gd name="connsiteX3" fmla="*/ 623631 w 1231044"/>
                <a:gd name="connsiteY3" fmla="*/ 0 h 1117143"/>
                <a:gd name="connsiteX4" fmla="*/ 976362 w 1231044"/>
                <a:gd name="connsiteY4" fmla="*/ 251233 h 1117143"/>
                <a:gd name="connsiteX5" fmla="*/ 1231044 w 1231044"/>
                <a:gd name="connsiteY5" fmla="*/ 942111 h 1117143"/>
                <a:gd name="connsiteX6" fmla="*/ 588437 w 1231044"/>
                <a:gd name="connsiteY6" fmla="*/ 1117143 h 1117143"/>
                <a:gd name="connsiteX7" fmla="*/ 80907 w 1231044"/>
                <a:gd name="connsiteY7" fmla="*/ 1073729 h 1117143"/>
                <a:gd name="connsiteX0" fmla="*/ 80907 w 1231044"/>
                <a:gd name="connsiteY0" fmla="*/ 1073729 h 1117143"/>
                <a:gd name="connsiteX1" fmla="*/ 131235 w 1231044"/>
                <a:gd name="connsiteY1" fmla="*/ 479833 h 1117143"/>
                <a:gd name="connsiteX2" fmla="*/ 318271 w 1231044"/>
                <a:gd name="connsiteY2" fmla="*/ 8778 h 1117143"/>
                <a:gd name="connsiteX3" fmla="*/ 623631 w 1231044"/>
                <a:gd name="connsiteY3" fmla="*/ 0 h 1117143"/>
                <a:gd name="connsiteX4" fmla="*/ 976362 w 1231044"/>
                <a:gd name="connsiteY4" fmla="*/ 251233 h 1117143"/>
                <a:gd name="connsiteX5" fmla="*/ 1231044 w 1231044"/>
                <a:gd name="connsiteY5" fmla="*/ 942111 h 1117143"/>
                <a:gd name="connsiteX6" fmla="*/ 969437 w 1231044"/>
                <a:gd name="connsiteY6" fmla="*/ 1082506 h 1117143"/>
                <a:gd name="connsiteX7" fmla="*/ 588437 w 1231044"/>
                <a:gd name="connsiteY7" fmla="*/ 1117143 h 1117143"/>
                <a:gd name="connsiteX8" fmla="*/ 80907 w 1231044"/>
                <a:gd name="connsiteY8" fmla="*/ 1073729 h 1117143"/>
                <a:gd name="connsiteX0" fmla="*/ 80907 w 1231044"/>
                <a:gd name="connsiteY0" fmla="*/ 1073729 h 1117143"/>
                <a:gd name="connsiteX1" fmla="*/ 131235 w 1231044"/>
                <a:gd name="connsiteY1" fmla="*/ 479833 h 1117143"/>
                <a:gd name="connsiteX2" fmla="*/ 318271 w 1231044"/>
                <a:gd name="connsiteY2" fmla="*/ 8778 h 1117143"/>
                <a:gd name="connsiteX3" fmla="*/ 623631 w 1231044"/>
                <a:gd name="connsiteY3" fmla="*/ 0 h 1117143"/>
                <a:gd name="connsiteX4" fmla="*/ 976362 w 1231044"/>
                <a:gd name="connsiteY4" fmla="*/ 251233 h 1117143"/>
                <a:gd name="connsiteX5" fmla="*/ 1231044 w 1231044"/>
                <a:gd name="connsiteY5" fmla="*/ 942111 h 1117143"/>
                <a:gd name="connsiteX6" fmla="*/ 969437 w 1231044"/>
                <a:gd name="connsiteY6" fmla="*/ 1082506 h 1117143"/>
                <a:gd name="connsiteX7" fmla="*/ 588437 w 1231044"/>
                <a:gd name="connsiteY7" fmla="*/ 1117143 h 1117143"/>
                <a:gd name="connsiteX8" fmla="*/ 131238 w 1231044"/>
                <a:gd name="connsiteY8" fmla="*/ 1103288 h 1117143"/>
                <a:gd name="connsiteX9" fmla="*/ 80907 w 1231044"/>
                <a:gd name="connsiteY9" fmla="*/ 1073729 h 1117143"/>
                <a:gd name="connsiteX0" fmla="*/ 80907 w 1231044"/>
                <a:gd name="connsiteY0" fmla="*/ 1073729 h 1117143"/>
                <a:gd name="connsiteX1" fmla="*/ 131235 w 1231044"/>
                <a:gd name="connsiteY1" fmla="*/ 479833 h 1117143"/>
                <a:gd name="connsiteX2" fmla="*/ 318271 w 1231044"/>
                <a:gd name="connsiteY2" fmla="*/ 8778 h 1117143"/>
                <a:gd name="connsiteX3" fmla="*/ 623631 w 1231044"/>
                <a:gd name="connsiteY3" fmla="*/ 0 h 1117143"/>
                <a:gd name="connsiteX4" fmla="*/ 976362 w 1231044"/>
                <a:gd name="connsiteY4" fmla="*/ 251233 h 1117143"/>
                <a:gd name="connsiteX5" fmla="*/ 1177255 w 1231044"/>
                <a:gd name="connsiteY5" fmla="*/ 680724 h 1117143"/>
                <a:gd name="connsiteX6" fmla="*/ 1231044 w 1231044"/>
                <a:gd name="connsiteY6" fmla="*/ 942111 h 1117143"/>
                <a:gd name="connsiteX7" fmla="*/ 969437 w 1231044"/>
                <a:gd name="connsiteY7" fmla="*/ 1082506 h 1117143"/>
                <a:gd name="connsiteX8" fmla="*/ 588437 w 1231044"/>
                <a:gd name="connsiteY8" fmla="*/ 1117143 h 1117143"/>
                <a:gd name="connsiteX9" fmla="*/ 131238 w 1231044"/>
                <a:gd name="connsiteY9" fmla="*/ 1103288 h 1117143"/>
                <a:gd name="connsiteX10" fmla="*/ 80907 w 1231044"/>
                <a:gd name="connsiteY10" fmla="*/ 1073729 h 1117143"/>
                <a:gd name="connsiteX0" fmla="*/ 80907 w 1231044"/>
                <a:gd name="connsiteY0" fmla="*/ 1073729 h 1117143"/>
                <a:gd name="connsiteX1" fmla="*/ 131235 w 1231044"/>
                <a:gd name="connsiteY1" fmla="*/ 479833 h 1117143"/>
                <a:gd name="connsiteX2" fmla="*/ 318271 w 1231044"/>
                <a:gd name="connsiteY2" fmla="*/ 8778 h 1117143"/>
                <a:gd name="connsiteX3" fmla="*/ 623631 w 1231044"/>
                <a:gd name="connsiteY3" fmla="*/ 0 h 1117143"/>
                <a:gd name="connsiteX4" fmla="*/ 789327 w 1231044"/>
                <a:gd name="connsiteY4" fmla="*/ 29561 h 1117143"/>
                <a:gd name="connsiteX5" fmla="*/ 976362 w 1231044"/>
                <a:gd name="connsiteY5" fmla="*/ 251233 h 1117143"/>
                <a:gd name="connsiteX6" fmla="*/ 1177255 w 1231044"/>
                <a:gd name="connsiteY6" fmla="*/ 680724 h 1117143"/>
                <a:gd name="connsiteX7" fmla="*/ 1231044 w 1231044"/>
                <a:gd name="connsiteY7" fmla="*/ 942111 h 1117143"/>
                <a:gd name="connsiteX8" fmla="*/ 969437 w 1231044"/>
                <a:gd name="connsiteY8" fmla="*/ 1082506 h 1117143"/>
                <a:gd name="connsiteX9" fmla="*/ 588437 w 1231044"/>
                <a:gd name="connsiteY9" fmla="*/ 1117143 h 1117143"/>
                <a:gd name="connsiteX10" fmla="*/ 131238 w 1231044"/>
                <a:gd name="connsiteY10" fmla="*/ 1103288 h 1117143"/>
                <a:gd name="connsiteX11" fmla="*/ 80907 w 1231044"/>
                <a:gd name="connsiteY11" fmla="*/ 1073729 h 111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1044" h="1117143">
                  <a:moveTo>
                    <a:pt x="80907" y="1073729"/>
                  </a:moveTo>
                  <a:cubicBezTo>
                    <a:pt x="-104703" y="1010537"/>
                    <a:pt x="80129" y="666561"/>
                    <a:pt x="131235" y="479833"/>
                  </a:cubicBezTo>
                  <a:cubicBezTo>
                    <a:pt x="182341" y="293105"/>
                    <a:pt x="237360" y="133777"/>
                    <a:pt x="318271" y="8778"/>
                  </a:cubicBezTo>
                  <a:lnTo>
                    <a:pt x="623631" y="0"/>
                  </a:lnTo>
                  <a:cubicBezTo>
                    <a:pt x="700985" y="19628"/>
                    <a:pt x="730539" y="-12311"/>
                    <a:pt x="789327" y="29561"/>
                  </a:cubicBezTo>
                  <a:cubicBezTo>
                    <a:pt x="848116" y="71433"/>
                    <a:pt x="910552" y="158870"/>
                    <a:pt x="976362" y="251233"/>
                  </a:cubicBezTo>
                  <a:cubicBezTo>
                    <a:pt x="1020234" y="392088"/>
                    <a:pt x="1133383" y="539869"/>
                    <a:pt x="1177255" y="680724"/>
                  </a:cubicBezTo>
                  <a:lnTo>
                    <a:pt x="1231044" y="942111"/>
                  </a:lnTo>
                  <a:cubicBezTo>
                    <a:pt x="1226426" y="1069111"/>
                    <a:pt x="1076538" y="1053334"/>
                    <a:pt x="969437" y="1082506"/>
                  </a:cubicBezTo>
                  <a:cubicBezTo>
                    <a:pt x="862336" y="1111678"/>
                    <a:pt x="716592" y="1117143"/>
                    <a:pt x="588437" y="1117143"/>
                  </a:cubicBezTo>
                  <a:cubicBezTo>
                    <a:pt x="459127" y="1105597"/>
                    <a:pt x="260548" y="1114834"/>
                    <a:pt x="131238" y="1103288"/>
                  </a:cubicBezTo>
                  <a:lnTo>
                    <a:pt x="80907" y="1073729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36AB89F-4EB0-AAD3-DA5F-CD484FAB05DD}"/>
                </a:ext>
              </a:extLst>
            </p:cNvPr>
            <p:cNvSpPr txBox="1"/>
            <p:nvPr/>
          </p:nvSpPr>
          <p:spPr>
            <a:xfrm>
              <a:off x="2142180" y="240165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Flosse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11DBD3E-A1C9-E337-3E3C-163B7E8BB8CA}"/>
              </a:ext>
            </a:extLst>
          </p:cNvPr>
          <p:cNvGrpSpPr/>
          <p:nvPr/>
        </p:nvGrpSpPr>
        <p:grpSpPr>
          <a:xfrm>
            <a:off x="3284422" y="2828428"/>
            <a:ext cx="817134" cy="417445"/>
            <a:chOff x="3284422" y="2828428"/>
            <a:chExt cx="817134" cy="417445"/>
          </a:xfrm>
        </p:grpSpPr>
        <p:sp>
          <p:nvSpPr>
            <p:cNvPr id="26" name="Gleichschenkliges Dreieck 25">
              <a:extLst>
                <a:ext uri="{FF2B5EF4-FFF2-40B4-BE49-F238E27FC236}">
                  <a16:creationId xmlns:a16="http://schemas.microsoft.com/office/drawing/2014/main" id="{EE372A1F-A5DA-6386-F85D-74E72178D94A}"/>
                </a:ext>
              </a:extLst>
            </p:cNvPr>
            <p:cNvSpPr/>
            <p:nvPr/>
          </p:nvSpPr>
          <p:spPr>
            <a:xfrm rot="11829720">
              <a:off x="3284422" y="2828428"/>
              <a:ext cx="817134" cy="417445"/>
            </a:xfrm>
            <a:custGeom>
              <a:avLst/>
              <a:gdLst>
                <a:gd name="connsiteX0" fmla="*/ 0 w 624767"/>
                <a:gd name="connsiteY0" fmla="*/ 376898 h 376898"/>
                <a:gd name="connsiteX1" fmla="*/ 312384 w 624767"/>
                <a:gd name="connsiteY1" fmla="*/ 0 h 376898"/>
                <a:gd name="connsiteX2" fmla="*/ 624767 w 624767"/>
                <a:gd name="connsiteY2" fmla="*/ 376898 h 376898"/>
                <a:gd name="connsiteX3" fmla="*/ 0 w 624767"/>
                <a:gd name="connsiteY3" fmla="*/ 376898 h 376898"/>
                <a:gd name="connsiteX0" fmla="*/ 0 w 624767"/>
                <a:gd name="connsiteY0" fmla="*/ 376898 h 376898"/>
                <a:gd name="connsiteX1" fmla="*/ 28714 w 624767"/>
                <a:gd name="connsiteY1" fmla="*/ 186885 h 376898"/>
                <a:gd name="connsiteX2" fmla="*/ 312384 w 624767"/>
                <a:gd name="connsiteY2" fmla="*/ 0 h 376898"/>
                <a:gd name="connsiteX3" fmla="*/ 624767 w 624767"/>
                <a:gd name="connsiteY3" fmla="*/ 376898 h 376898"/>
                <a:gd name="connsiteX4" fmla="*/ 0 w 624767"/>
                <a:gd name="connsiteY4" fmla="*/ 376898 h 376898"/>
                <a:gd name="connsiteX0" fmla="*/ 0 w 742933"/>
                <a:gd name="connsiteY0" fmla="*/ 369891 h 376898"/>
                <a:gd name="connsiteX1" fmla="*/ 146880 w 742933"/>
                <a:gd name="connsiteY1" fmla="*/ 186885 h 376898"/>
                <a:gd name="connsiteX2" fmla="*/ 430550 w 742933"/>
                <a:gd name="connsiteY2" fmla="*/ 0 h 376898"/>
                <a:gd name="connsiteX3" fmla="*/ 742933 w 742933"/>
                <a:gd name="connsiteY3" fmla="*/ 376898 h 376898"/>
                <a:gd name="connsiteX4" fmla="*/ 0 w 742933"/>
                <a:gd name="connsiteY4" fmla="*/ 369891 h 376898"/>
                <a:gd name="connsiteX0" fmla="*/ 0 w 817134"/>
                <a:gd name="connsiteY0" fmla="*/ 369891 h 376898"/>
                <a:gd name="connsiteX1" fmla="*/ 146880 w 817134"/>
                <a:gd name="connsiteY1" fmla="*/ 186885 h 376898"/>
                <a:gd name="connsiteX2" fmla="*/ 430550 w 817134"/>
                <a:gd name="connsiteY2" fmla="*/ 0 h 376898"/>
                <a:gd name="connsiteX3" fmla="*/ 817134 w 817134"/>
                <a:gd name="connsiteY3" fmla="*/ 197396 h 376898"/>
                <a:gd name="connsiteX4" fmla="*/ 742933 w 817134"/>
                <a:gd name="connsiteY4" fmla="*/ 376898 h 376898"/>
                <a:gd name="connsiteX5" fmla="*/ 0 w 817134"/>
                <a:gd name="connsiteY5" fmla="*/ 369891 h 376898"/>
                <a:gd name="connsiteX0" fmla="*/ 0 w 817134"/>
                <a:gd name="connsiteY0" fmla="*/ 410438 h 417445"/>
                <a:gd name="connsiteX1" fmla="*/ 146880 w 817134"/>
                <a:gd name="connsiteY1" fmla="*/ 227432 h 417445"/>
                <a:gd name="connsiteX2" fmla="*/ 430550 w 817134"/>
                <a:gd name="connsiteY2" fmla="*/ 40547 h 417445"/>
                <a:gd name="connsiteX3" fmla="*/ 681934 w 817134"/>
                <a:gd name="connsiteY3" fmla="*/ 11444 h 417445"/>
                <a:gd name="connsiteX4" fmla="*/ 817134 w 817134"/>
                <a:gd name="connsiteY4" fmla="*/ 237943 h 417445"/>
                <a:gd name="connsiteX5" fmla="*/ 742933 w 817134"/>
                <a:gd name="connsiteY5" fmla="*/ 417445 h 417445"/>
                <a:gd name="connsiteX6" fmla="*/ 0 w 817134"/>
                <a:gd name="connsiteY6" fmla="*/ 410438 h 41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7134" h="417445">
                  <a:moveTo>
                    <a:pt x="0" y="410438"/>
                  </a:moveTo>
                  <a:cubicBezTo>
                    <a:pt x="45228" y="353005"/>
                    <a:pt x="101652" y="284865"/>
                    <a:pt x="146880" y="227432"/>
                  </a:cubicBezTo>
                  <a:lnTo>
                    <a:pt x="430550" y="40547"/>
                  </a:lnTo>
                  <a:cubicBezTo>
                    <a:pt x="510495" y="25525"/>
                    <a:pt x="617503" y="-21455"/>
                    <a:pt x="681934" y="11444"/>
                  </a:cubicBezTo>
                  <a:cubicBezTo>
                    <a:pt x="746365" y="44343"/>
                    <a:pt x="797737" y="191252"/>
                    <a:pt x="817134" y="237943"/>
                  </a:cubicBezTo>
                  <a:lnTo>
                    <a:pt x="742933" y="417445"/>
                  </a:lnTo>
                  <a:lnTo>
                    <a:pt x="0" y="410438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190659C-32FE-BFB9-363E-E39823E211DE}"/>
                </a:ext>
              </a:extLst>
            </p:cNvPr>
            <p:cNvSpPr txBox="1"/>
            <p:nvPr/>
          </p:nvSpPr>
          <p:spPr>
            <a:xfrm>
              <a:off x="3333871" y="2834928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Flosse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E093C02-388F-3667-CEF6-EBB36448A2DD}"/>
              </a:ext>
            </a:extLst>
          </p:cNvPr>
          <p:cNvGrpSpPr/>
          <p:nvPr/>
        </p:nvGrpSpPr>
        <p:grpSpPr>
          <a:xfrm>
            <a:off x="3423668" y="1462765"/>
            <a:ext cx="792691" cy="618943"/>
            <a:chOff x="3423668" y="1462765"/>
            <a:chExt cx="792691" cy="618943"/>
          </a:xfrm>
        </p:grpSpPr>
        <p:sp>
          <p:nvSpPr>
            <p:cNvPr id="27" name="Gleichschenkliges Dreieck 26">
              <a:extLst>
                <a:ext uri="{FF2B5EF4-FFF2-40B4-BE49-F238E27FC236}">
                  <a16:creationId xmlns:a16="http://schemas.microsoft.com/office/drawing/2014/main" id="{1451766F-B70A-BA83-42ED-0C053A69474C}"/>
                </a:ext>
              </a:extLst>
            </p:cNvPr>
            <p:cNvSpPr/>
            <p:nvPr/>
          </p:nvSpPr>
          <p:spPr>
            <a:xfrm rot="19463383">
              <a:off x="3423668" y="1462765"/>
              <a:ext cx="792691" cy="618943"/>
            </a:xfrm>
            <a:custGeom>
              <a:avLst/>
              <a:gdLst>
                <a:gd name="connsiteX0" fmla="*/ 0 w 781651"/>
                <a:gd name="connsiteY0" fmla="*/ 525551 h 525551"/>
                <a:gd name="connsiteX1" fmla="*/ 390826 w 781651"/>
                <a:gd name="connsiteY1" fmla="*/ 0 h 525551"/>
                <a:gd name="connsiteX2" fmla="*/ 781651 w 781651"/>
                <a:gd name="connsiteY2" fmla="*/ 525551 h 525551"/>
                <a:gd name="connsiteX3" fmla="*/ 0 w 781651"/>
                <a:gd name="connsiteY3" fmla="*/ 525551 h 525551"/>
                <a:gd name="connsiteX0" fmla="*/ 11040 w 792691"/>
                <a:gd name="connsiteY0" fmla="*/ 525551 h 525551"/>
                <a:gd name="connsiteX1" fmla="*/ 18805 w 792691"/>
                <a:gd name="connsiteY1" fmla="*/ 184672 h 525551"/>
                <a:gd name="connsiteX2" fmla="*/ 401866 w 792691"/>
                <a:gd name="connsiteY2" fmla="*/ 0 h 525551"/>
                <a:gd name="connsiteX3" fmla="*/ 792691 w 792691"/>
                <a:gd name="connsiteY3" fmla="*/ 525551 h 525551"/>
                <a:gd name="connsiteX4" fmla="*/ 11040 w 792691"/>
                <a:gd name="connsiteY4" fmla="*/ 525551 h 525551"/>
                <a:gd name="connsiteX0" fmla="*/ 11040 w 792691"/>
                <a:gd name="connsiteY0" fmla="*/ 577340 h 577340"/>
                <a:gd name="connsiteX1" fmla="*/ 18805 w 792691"/>
                <a:gd name="connsiteY1" fmla="*/ 236461 h 577340"/>
                <a:gd name="connsiteX2" fmla="*/ 247806 w 792691"/>
                <a:gd name="connsiteY2" fmla="*/ 0 h 577340"/>
                <a:gd name="connsiteX3" fmla="*/ 401866 w 792691"/>
                <a:gd name="connsiteY3" fmla="*/ 51789 h 577340"/>
                <a:gd name="connsiteX4" fmla="*/ 792691 w 792691"/>
                <a:gd name="connsiteY4" fmla="*/ 577340 h 577340"/>
                <a:gd name="connsiteX5" fmla="*/ 11040 w 792691"/>
                <a:gd name="connsiteY5" fmla="*/ 577340 h 577340"/>
                <a:gd name="connsiteX0" fmla="*/ 11040 w 792691"/>
                <a:gd name="connsiteY0" fmla="*/ 577340 h 618943"/>
                <a:gd name="connsiteX1" fmla="*/ 18805 w 792691"/>
                <a:gd name="connsiteY1" fmla="*/ 236461 h 618943"/>
                <a:gd name="connsiteX2" fmla="*/ 247806 w 792691"/>
                <a:gd name="connsiteY2" fmla="*/ 0 h 618943"/>
                <a:gd name="connsiteX3" fmla="*/ 401866 w 792691"/>
                <a:gd name="connsiteY3" fmla="*/ 51789 h 618943"/>
                <a:gd name="connsiteX4" fmla="*/ 792691 w 792691"/>
                <a:gd name="connsiteY4" fmla="*/ 577340 h 618943"/>
                <a:gd name="connsiteX5" fmla="*/ 409688 w 792691"/>
                <a:gd name="connsiteY5" fmla="*/ 618659 h 618943"/>
                <a:gd name="connsiteX6" fmla="*/ 11040 w 792691"/>
                <a:gd name="connsiteY6" fmla="*/ 577340 h 618943"/>
                <a:gd name="connsiteX0" fmla="*/ 11040 w 792691"/>
                <a:gd name="connsiteY0" fmla="*/ 577340 h 618943"/>
                <a:gd name="connsiteX1" fmla="*/ 18805 w 792691"/>
                <a:gd name="connsiteY1" fmla="*/ 236461 h 618943"/>
                <a:gd name="connsiteX2" fmla="*/ 247806 w 792691"/>
                <a:gd name="connsiteY2" fmla="*/ 0 h 618943"/>
                <a:gd name="connsiteX3" fmla="*/ 401866 w 792691"/>
                <a:gd name="connsiteY3" fmla="*/ 51789 h 618943"/>
                <a:gd name="connsiteX4" fmla="*/ 768980 w 792691"/>
                <a:gd name="connsiteY4" fmla="*/ 509597 h 618943"/>
                <a:gd name="connsiteX5" fmla="*/ 792691 w 792691"/>
                <a:gd name="connsiteY5" fmla="*/ 577340 h 618943"/>
                <a:gd name="connsiteX6" fmla="*/ 409688 w 792691"/>
                <a:gd name="connsiteY6" fmla="*/ 618659 h 618943"/>
                <a:gd name="connsiteX7" fmla="*/ 11040 w 792691"/>
                <a:gd name="connsiteY7" fmla="*/ 577340 h 61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691" h="618943">
                  <a:moveTo>
                    <a:pt x="11040" y="577340"/>
                  </a:moveTo>
                  <a:cubicBezTo>
                    <a:pt x="72915" y="491974"/>
                    <a:pt x="-43070" y="321827"/>
                    <a:pt x="18805" y="236461"/>
                  </a:cubicBezTo>
                  <a:cubicBezTo>
                    <a:pt x="92932" y="204344"/>
                    <a:pt x="173679" y="32117"/>
                    <a:pt x="247806" y="0"/>
                  </a:cubicBezTo>
                  <a:lnTo>
                    <a:pt x="401866" y="51789"/>
                  </a:lnTo>
                  <a:cubicBezTo>
                    <a:pt x="517794" y="205457"/>
                    <a:pt x="653052" y="355929"/>
                    <a:pt x="768980" y="509597"/>
                  </a:cubicBezTo>
                  <a:lnTo>
                    <a:pt x="792691" y="577340"/>
                  </a:lnTo>
                  <a:cubicBezTo>
                    <a:pt x="655383" y="572848"/>
                    <a:pt x="546996" y="623151"/>
                    <a:pt x="409688" y="618659"/>
                  </a:cubicBezTo>
                  <a:lnTo>
                    <a:pt x="11040" y="57734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00DDB5C-A213-F672-994B-36D942D8F852}"/>
                </a:ext>
              </a:extLst>
            </p:cNvPr>
            <p:cNvSpPr txBox="1"/>
            <p:nvPr/>
          </p:nvSpPr>
          <p:spPr>
            <a:xfrm>
              <a:off x="3487432" y="1714877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Flosse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306C8B7-EEE5-138B-0ABB-B07B58C9C10D}"/>
              </a:ext>
            </a:extLst>
          </p:cNvPr>
          <p:cNvGrpSpPr/>
          <p:nvPr/>
        </p:nvGrpSpPr>
        <p:grpSpPr>
          <a:xfrm>
            <a:off x="3056779" y="2163251"/>
            <a:ext cx="1016457" cy="654221"/>
            <a:chOff x="3056779" y="2163251"/>
            <a:chExt cx="1016457" cy="654221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CEE52A0-9339-1896-A142-31A26EF74909}"/>
                </a:ext>
              </a:extLst>
            </p:cNvPr>
            <p:cNvSpPr/>
            <p:nvPr/>
          </p:nvSpPr>
          <p:spPr>
            <a:xfrm>
              <a:off x="3056779" y="2163251"/>
              <a:ext cx="1016457" cy="654221"/>
            </a:xfrm>
            <a:custGeom>
              <a:avLst/>
              <a:gdLst>
                <a:gd name="connsiteX0" fmla="*/ 0 w 1163976"/>
                <a:gd name="connsiteY0" fmla="*/ 0 h 591877"/>
                <a:gd name="connsiteX1" fmla="*/ 1163976 w 1163976"/>
                <a:gd name="connsiteY1" fmla="*/ 0 h 591877"/>
                <a:gd name="connsiteX2" fmla="*/ 1163976 w 1163976"/>
                <a:gd name="connsiteY2" fmla="*/ 591877 h 591877"/>
                <a:gd name="connsiteX3" fmla="*/ 0 w 1163976"/>
                <a:gd name="connsiteY3" fmla="*/ 591877 h 591877"/>
                <a:gd name="connsiteX4" fmla="*/ 0 w 1163976"/>
                <a:gd name="connsiteY4" fmla="*/ 0 h 591877"/>
                <a:gd name="connsiteX0" fmla="*/ 55418 w 1163976"/>
                <a:gd name="connsiteY0" fmla="*/ 48491 h 591877"/>
                <a:gd name="connsiteX1" fmla="*/ 1163976 w 1163976"/>
                <a:gd name="connsiteY1" fmla="*/ 0 h 591877"/>
                <a:gd name="connsiteX2" fmla="*/ 1163976 w 1163976"/>
                <a:gd name="connsiteY2" fmla="*/ 591877 h 591877"/>
                <a:gd name="connsiteX3" fmla="*/ 0 w 1163976"/>
                <a:gd name="connsiteY3" fmla="*/ 591877 h 591877"/>
                <a:gd name="connsiteX4" fmla="*/ 55418 w 1163976"/>
                <a:gd name="connsiteY4" fmla="*/ 48491 h 591877"/>
                <a:gd name="connsiteX0" fmla="*/ 0 w 1108558"/>
                <a:gd name="connsiteY0" fmla="*/ 48491 h 591877"/>
                <a:gd name="connsiteX1" fmla="*/ 1108558 w 1108558"/>
                <a:gd name="connsiteY1" fmla="*/ 0 h 591877"/>
                <a:gd name="connsiteX2" fmla="*/ 1108558 w 1108558"/>
                <a:gd name="connsiteY2" fmla="*/ 591877 h 591877"/>
                <a:gd name="connsiteX3" fmla="*/ 20782 w 1108558"/>
                <a:gd name="connsiteY3" fmla="*/ 536458 h 591877"/>
                <a:gd name="connsiteX4" fmla="*/ 0 w 1108558"/>
                <a:gd name="connsiteY4" fmla="*/ 48491 h 591877"/>
                <a:gd name="connsiteX0" fmla="*/ 0 w 1108558"/>
                <a:gd name="connsiteY0" fmla="*/ 48491 h 536458"/>
                <a:gd name="connsiteX1" fmla="*/ 1108558 w 1108558"/>
                <a:gd name="connsiteY1" fmla="*/ 0 h 536458"/>
                <a:gd name="connsiteX2" fmla="*/ 997722 w 1108558"/>
                <a:gd name="connsiteY2" fmla="*/ 522604 h 536458"/>
                <a:gd name="connsiteX3" fmla="*/ 20782 w 1108558"/>
                <a:gd name="connsiteY3" fmla="*/ 536458 h 536458"/>
                <a:gd name="connsiteX4" fmla="*/ 0 w 1108558"/>
                <a:gd name="connsiteY4" fmla="*/ 48491 h 536458"/>
                <a:gd name="connsiteX0" fmla="*/ 0 w 997722"/>
                <a:gd name="connsiteY0" fmla="*/ 20781 h 508748"/>
                <a:gd name="connsiteX1" fmla="*/ 928449 w 997722"/>
                <a:gd name="connsiteY1" fmla="*/ 0 h 508748"/>
                <a:gd name="connsiteX2" fmla="*/ 997722 w 997722"/>
                <a:gd name="connsiteY2" fmla="*/ 494894 h 508748"/>
                <a:gd name="connsiteX3" fmla="*/ 20782 w 997722"/>
                <a:gd name="connsiteY3" fmla="*/ 508748 h 508748"/>
                <a:gd name="connsiteX4" fmla="*/ 0 w 997722"/>
                <a:gd name="connsiteY4" fmla="*/ 20781 h 508748"/>
                <a:gd name="connsiteX0" fmla="*/ 55418 w 1053140"/>
                <a:gd name="connsiteY0" fmla="*/ 20781 h 550312"/>
                <a:gd name="connsiteX1" fmla="*/ 983867 w 1053140"/>
                <a:gd name="connsiteY1" fmla="*/ 0 h 550312"/>
                <a:gd name="connsiteX2" fmla="*/ 1053140 w 1053140"/>
                <a:gd name="connsiteY2" fmla="*/ 494894 h 550312"/>
                <a:gd name="connsiteX3" fmla="*/ 0 w 1053140"/>
                <a:gd name="connsiteY3" fmla="*/ 550312 h 550312"/>
                <a:gd name="connsiteX4" fmla="*/ 55418 w 1053140"/>
                <a:gd name="connsiteY4" fmla="*/ 20781 h 550312"/>
                <a:gd name="connsiteX0" fmla="*/ 0 w 1053140"/>
                <a:gd name="connsiteY0" fmla="*/ 6927 h 550312"/>
                <a:gd name="connsiteX1" fmla="*/ 983867 w 1053140"/>
                <a:gd name="connsiteY1" fmla="*/ 0 h 550312"/>
                <a:gd name="connsiteX2" fmla="*/ 1053140 w 1053140"/>
                <a:gd name="connsiteY2" fmla="*/ 494894 h 550312"/>
                <a:gd name="connsiteX3" fmla="*/ 0 w 1053140"/>
                <a:gd name="connsiteY3" fmla="*/ 550312 h 550312"/>
                <a:gd name="connsiteX4" fmla="*/ 0 w 1053140"/>
                <a:gd name="connsiteY4" fmla="*/ 6927 h 550312"/>
                <a:gd name="connsiteX0" fmla="*/ 0 w 990794"/>
                <a:gd name="connsiteY0" fmla="*/ 6927 h 612658"/>
                <a:gd name="connsiteX1" fmla="*/ 983867 w 990794"/>
                <a:gd name="connsiteY1" fmla="*/ 0 h 612658"/>
                <a:gd name="connsiteX2" fmla="*/ 990794 w 990794"/>
                <a:gd name="connsiteY2" fmla="*/ 612658 h 612658"/>
                <a:gd name="connsiteX3" fmla="*/ 0 w 990794"/>
                <a:gd name="connsiteY3" fmla="*/ 550312 h 612658"/>
                <a:gd name="connsiteX4" fmla="*/ 0 w 990794"/>
                <a:gd name="connsiteY4" fmla="*/ 6927 h 612658"/>
                <a:gd name="connsiteX0" fmla="*/ 0 w 990794"/>
                <a:gd name="connsiteY0" fmla="*/ 48490 h 654221"/>
                <a:gd name="connsiteX1" fmla="*/ 879958 w 990794"/>
                <a:gd name="connsiteY1" fmla="*/ 0 h 654221"/>
                <a:gd name="connsiteX2" fmla="*/ 990794 w 990794"/>
                <a:gd name="connsiteY2" fmla="*/ 654221 h 654221"/>
                <a:gd name="connsiteX3" fmla="*/ 0 w 990794"/>
                <a:gd name="connsiteY3" fmla="*/ 591875 h 654221"/>
                <a:gd name="connsiteX4" fmla="*/ 0 w 990794"/>
                <a:gd name="connsiteY4" fmla="*/ 48490 h 654221"/>
                <a:gd name="connsiteX0" fmla="*/ 0 w 1016457"/>
                <a:gd name="connsiteY0" fmla="*/ 48490 h 654221"/>
                <a:gd name="connsiteX1" fmla="*/ 879958 w 1016457"/>
                <a:gd name="connsiteY1" fmla="*/ 0 h 654221"/>
                <a:gd name="connsiteX2" fmla="*/ 1016457 w 1016457"/>
                <a:gd name="connsiteY2" fmla="*/ 309785 h 654221"/>
                <a:gd name="connsiteX3" fmla="*/ 990794 w 1016457"/>
                <a:gd name="connsiteY3" fmla="*/ 654221 h 654221"/>
                <a:gd name="connsiteX4" fmla="*/ 0 w 1016457"/>
                <a:gd name="connsiteY4" fmla="*/ 591875 h 654221"/>
                <a:gd name="connsiteX5" fmla="*/ 0 w 1016457"/>
                <a:gd name="connsiteY5" fmla="*/ 48490 h 65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457" h="654221">
                  <a:moveTo>
                    <a:pt x="0" y="48490"/>
                  </a:moveTo>
                  <a:lnTo>
                    <a:pt x="879958" y="0"/>
                  </a:lnTo>
                  <a:cubicBezTo>
                    <a:pt x="895440" y="110189"/>
                    <a:pt x="1000975" y="199596"/>
                    <a:pt x="1016457" y="309785"/>
                  </a:cubicBezTo>
                  <a:lnTo>
                    <a:pt x="990794" y="654221"/>
                  </a:lnTo>
                  <a:lnTo>
                    <a:pt x="0" y="591875"/>
                  </a:lnTo>
                  <a:lnTo>
                    <a:pt x="0" y="4849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7A97A77-2FE3-AD2C-7C61-AB9A58043CCD}"/>
                </a:ext>
              </a:extLst>
            </p:cNvPr>
            <p:cNvSpPr txBox="1"/>
            <p:nvPr/>
          </p:nvSpPr>
          <p:spPr>
            <a:xfrm>
              <a:off x="3217930" y="2363570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</a:rPr>
                <a:t>Muskel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1;p18">
            <a:extLst>
              <a:ext uri="{FF2B5EF4-FFF2-40B4-BE49-F238E27FC236}">
                <a16:creationId xmlns:a16="http://schemas.microsoft.com/office/drawing/2014/main" id="{25CC300B-8F60-B4D8-7D80-6F9BDCD6B7A5}"/>
              </a:ext>
            </a:extLst>
          </p:cNvPr>
          <p:cNvSpPr txBox="1">
            <a:spLocks/>
          </p:cNvSpPr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dirty="0"/>
              <a:t>Herkunft – Was denkt ihr?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DF8340-40DB-E60B-5A14-499EF3560523}"/>
              </a:ext>
            </a:extLst>
          </p:cNvPr>
          <p:cNvSpPr txBox="1"/>
          <p:nvPr/>
        </p:nvSpPr>
        <p:spPr>
          <a:xfrm>
            <a:off x="846941" y="1152525"/>
            <a:ext cx="793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Wie viele Menschen sterben Jährlich an Tetrodotoxin? (Durchschnitt)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F67360-54DC-2435-C2FB-4B141BB2A459}"/>
              </a:ext>
            </a:extLst>
          </p:cNvPr>
          <p:cNvSpPr txBox="1"/>
          <p:nvPr/>
        </p:nvSpPr>
        <p:spPr>
          <a:xfrm>
            <a:off x="1504813" y="3650011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Es </a:t>
            </a:r>
            <a:r>
              <a:rPr lang="en-US" dirty="0" err="1"/>
              <a:t>sterben</a:t>
            </a:r>
            <a:r>
              <a:rPr lang="en-US" dirty="0"/>
              <a:t> 1069 Menschen pro </a:t>
            </a:r>
            <a:r>
              <a:rPr lang="en-US" dirty="0" err="1"/>
              <a:t>Jahr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67D34E7-73D0-AAA0-0583-ED1C8185CC7A}"/>
              </a:ext>
            </a:extLst>
          </p:cNvPr>
          <p:cNvSpPr txBox="1"/>
          <p:nvPr/>
        </p:nvSpPr>
        <p:spPr>
          <a:xfrm>
            <a:off x="1504813" y="2838034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Es </a:t>
            </a:r>
            <a:r>
              <a:rPr lang="en-US" dirty="0" err="1"/>
              <a:t>sterben</a:t>
            </a:r>
            <a:r>
              <a:rPr lang="en-US" dirty="0"/>
              <a:t> 75 Menschen pro </a:t>
            </a:r>
            <a:r>
              <a:rPr lang="en-US" dirty="0" err="1"/>
              <a:t>Jahr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5E577F-AD25-5A9C-208A-FBA921EEE198}"/>
              </a:ext>
            </a:extLst>
          </p:cNvPr>
          <p:cNvSpPr txBox="1"/>
          <p:nvPr/>
        </p:nvSpPr>
        <p:spPr>
          <a:xfrm>
            <a:off x="1504813" y="2026057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Es </a:t>
            </a:r>
            <a:r>
              <a:rPr lang="en-US" dirty="0" err="1"/>
              <a:t>stirbt</a:t>
            </a:r>
            <a:r>
              <a:rPr lang="en-US" dirty="0"/>
              <a:t> 1 Mensch pro </a:t>
            </a:r>
            <a:r>
              <a:rPr lang="en-US" dirty="0" err="1"/>
              <a:t>Jahr</a:t>
            </a:r>
            <a:endParaRPr lang="de-DE" dirty="0"/>
          </a:p>
        </p:txBody>
      </p:sp>
      <p:pic>
        <p:nvPicPr>
          <p:cNvPr id="8" name="Grafik 7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EF13CA0-24D7-E5D9-91E3-B615737B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263" y="1857117"/>
            <a:ext cx="3524250" cy="19618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0F95303-EC10-D135-0D05-0DEEC240EE0E}"/>
              </a:ext>
            </a:extLst>
          </p:cNvPr>
          <p:cNvSpPr txBox="1"/>
          <p:nvPr/>
        </p:nvSpPr>
        <p:spPr>
          <a:xfrm>
            <a:off x="1504812" y="2838033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B) Es </a:t>
            </a:r>
            <a:r>
              <a:rPr lang="en-US" dirty="0" err="1">
                <a:solidFill>
                  <a:srgbClr val="FFC000"/>
                </a:solidFill>
              </a:rPr>
              <a:t>sterben</a:t>
            </a:r>
            <a:r>
              <a:rPr lang="en-US" dirty="0">
                <a:solidFill>
                  <a:srgbClr val="FFC000"/>
                </a:solidFill>
              </a:rPr>
              <a:t> 75 Menschen pro </a:t>
            </a:r>
            <a:r>
              <a:rPr lang="en-US" dirty="0" err="1">
                <a:solidFill>
                  <a:srgbClr val="FFC000"/>
                </a:solidFill>
              </a:rPr>
              <a:t>Jahr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457199" y="27292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Symptome</a:t>
            </a:r>
            <a:endParaRPr dirty="0"/>
          </a:p>
        </p:txBody>
      </p:sp>
      <p:pic>
        <p:nvPicPr>
          <p:cNvPr id="3" name="Grafik 2" descr="Mann, der Tasse hält">
            <a:extLst>
              <a:ext uri="{FF2B5EF4-FFF2-40B4-BE49-F238E27FC236}">
                <a16:creationId xmlns:a16="http://schemas.microsoft.com/office/drawing/2014/main" id="{D33EEACB-3629-3CF5-A927-E5745357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8999" y="879762"/>
            <a:ext cx="1725999" cy="3900757"/>
          </a:xfrm>
          <a:prstGeom prst="rect">
            <a:avLst/>
          </a:prstGeom>
        </p:spPr>
      </p:pic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93E189C4-33E1-D68A-B06A-7201773FFE4E}"/>
              </a:ext>
            </a:extLst>
          </p:cNvPr>
          <p:cNvGrpSpPr/>
          <p:nvPr/>
        </p:nvGrpSpPr>
        <p:grpSpPr>
          <a:xfrm>
            <a:off x="896617" y="2013390"/>
            <a:ext cx="3522983" cy="379821"/>
            <a:chOff x="896617" y="2013390"/>
            <a:chExt cx="3522983" cy="379821"/>
          </a:xfrm>
        </p:grpSpPr>
        <p:cxnSp>
          <p:nvCxnSpPr>
            <p:cNvPr id="24" name="Verbinder: gekrümmt 23">
              <a:extLst>
                <a:ext uri="{FF2B5EF4-FFF2-40B4-BE49-F238E27FC236}">
                  <a16:creationId xmlns:a16="http://schemas.microsoft.com/office/drawing/2014/main" id="{0900747E-8AD0-8C3A-67EA-9B405DE2FED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2136601" y="2013390"/>
              <a:ext cx="2282999" cy="225933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167917B-3552-C198-3DC7-9F058E1136AF}"/>
                </a:ext>
              </a:extLst>
            </p:cNvPr>
            <p:cNvSpPr txBox="1"/>
            <p:nvPr/>
          </p:nvSpPr>
          <p:spPr>
            <a:xfrm>
              <a:off x="896617" y="2085434"/>
              <a:ext cx="1239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0" dirty="0">
                  <a:effectLst/>
                  <a:latin typeface="-apple-system"/>
                </a:rPr>
                <a:t>Atemlähmung</a:t>
              </a:r>
              <a:endParaRPr lang="de-DE" b="1" dirty="0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C765491B-C57A-7D53-79C2-286B96538311}"/>
              </a:ext>
            </a:extLst>
          </p:cNvPr>
          <p:cNvGrpSpPr/>
          <p:nvPr/>
        </p:nvGrpSpPr>
        <p:grpSpPr>
          <a:xfrm>
            <a:off x="896617" y="3354199"/>
            <a:ext cx="3529910" cy="1231656"/>
            <a:chOff x="896617" y="3354199"/>
            <a:chExt cx="3529910" cy="1231656"/>
          </a:xfrm>
        </p:grpSpPr>
        <p:cxnSp>
          <p:nvCxnSpPr>
            <p:cNvPr id="28" name="Verbinder: gekrümmt 27">
              <a:extLst>
                <a:ext uri="{FF2B5EF4-FFF2-40B4-BE49-F238E27FC236}">
                  <a16:creationId xmlns:a16="http://schemas.microsoft.com/office/drawing/2014/main" id="{3CF53028-7D8B-A139-8DB6-7207DD29DE1C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2891074" y="3508088"/>
              <a:ext cx="1535453" cy="1077767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95DB3DE-6481-2033-8905-2A92673570CC}"/>
                </a:ext>
              </a:extLst>
            </p:cNvPr>
            <p:cNvSpPr txBox="1"/>
            <p:nvPr/>
          </p:nvSpPr>
          <p:spPr>
            <a:xfrm>
              <a:off x="896617" y="3354199"/>
              <a:ext cx="19944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latin typeface="-apple-system"/>
                </a:rPr>
                <a:t>Koordinationsstörungen</a:t>
              </a:r>
              <a:endParaRPr lang="de-DE" b="1" dirty="0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CE81F614-3C0B-D6C4-94ED-3C0B7E2AAB06}"/>
              </a:ext>
            </a:extLst>
          </p:cNvPr>
          <p:cNvGrpSpPr/>
          <p:nvPr/>
        </p:nvGrpSpPr>
        <p:grpSpPr>
          <a:xfrm>
            <a:off x="5029200" y="2239323"/>
            <a:ext cx="2831297" cy="920212"/>
            <a:chOff x="5029200" y="2239323"/>
            <a:chExt cx="2831297" cy="920212"/>
          </a:xfrm>
        </p:grpSpPr>
        <p:cxnSp>
          <p:nvCxnSpPr>
            <p:cNvPr id="32" name="Verbinder: gekrümmt 31">
              <a:extLst>
                <a:ext uri="{FF2B5EF4-FFF2-40B4-BE49-F238E27FC236}">
                  <a16:creationId xmlns:a16="http://schemas.microsoft.com/office/drawing/2014/main" id="{16E5D1E7-F78D-A768-416C-17E32A3E5138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rot="10800000">
              <a:off x="5029200" y="2239323"/>
              <a:ext cx="1363714" cy="766325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DFBBCE3F-7D15-20BF-53FE-3C8FD4ACEEE1}"/>
                </a:ext>
              </a:extLst>
            </p:cNvPr>
            <p:cNvSpPr txBox="1"/>
            <p:nvPr/>
          </p:nvSpPr>
          <p:spPr>
            <a:xfrm>
              <a:off x="6392914" y="2851758"/>
              <a:ext cx="1467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0" dirty="0">
                  <a:effectLst/>
                  <a:latin typeface="-apple-system"/>
                </a:rPr>
                <a:t>Taubheitsgefühle</a:t>
              </a:r>
              <a:endParaRPr lang="de-DE" b="1" dirty="0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D44B8D5-9009-B19C-CDE1-F16CDCFFB6F6}"/>
              </a:ext>
            </a:extLst>
          </p:cNvPr>
          <p:cNvGrpSpPr/>
          <p:nvPr/>
        </p:nvGrpSpPr>
        <p:grpSpPr>
          <a:xfrm>
            <a:off x="896617" y="2361942"/>
            <a:ext cx="2980234" cy="797593"/>
            <a:chOff x="896617" y="2361942"/>
            <a:chExt cx="2980234" cy="797593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BE72315-BD99-8C8C-BE55-58A62DF97D2E}"/>
                </a:ext>
              </a:extLst>
            </p:cNvPr>
            <p:cNvSpPr txBox="1"/>
            <p:nvPr/>
          </p:nvSpPr>
          <p:spPr>
            <a:xfrm>
              <a:off x="896617" y="2851758"/>
              <a:ext cx="1239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-apple-system"/>
                </a:rPr>
                <a:t>L</a:t>
              </a:r>
              <a:r>
                <a:rPr lang="de-DE" b="1" i="0" dirty="0">
                  <a:effectLst/>
                  <a:latin typeface="-apple-system"/>
                </a:rPr>
                <a:t>ähmung</a:t>
              </a:r>
              <a:endParaRPr lang="de-DE" b="1" dirty="0"/>
            </a:p>
          </p:txBody>
        </p:sp>
        <p:cxnSp>
          <p:nvCxnSpPr>
            <p:cNvPr id="42" name="Verbinder: gekrümmt 41">
              <a:extLst>
                <a:ext uri="{FF2B5EF4-FFF2-40B4-BE49-F238E27FC236}">
                  <a16:creationId xmlns:a16="http://schemas.microsoft.com/office/drawing/2014/main" id="{80C65DDE-9DC8-A4EA-55BD-C109A5F5204F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2136601" y="2361942"/>
              <a:ext cx="1740250" cy="643705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0D1607C0-ED1B-5108-8D60-CB6EFB61617F}"/>
              </a:ext>
            </a:extLst>
          </p:cNvPr>
          <p:cNvGrpSpPr/>
          <p:nvPr/>
        </p:nvGrpSpPr>
        <p:grpSpPr>
          <a:xfrm>
            <a:off x="4571999" y="1776574"/>
            <a:ext cx="3288497" cy="476726"/>
            <a:chOff x="4571999" y="1776574"/>
            <a:chExt cx="3288497" cy="476726"/>
          </a:xfrm>
        </p:grpSpPr>
        <p:cxnSp>
          <p:nvCxnSpPr>
            <p:cNvPr id="18" name="Verbinder: gekrümmt 17">
              <a:extLst>
                <a:ext uri="{FF2B5EF4-FFF2-40B4-BE49-F238E27FC236}">
                  <a16:creationId xmlns:a16="http://schemas.microsoft.com/office/drawing/2014/main" id="{F6C75A9C-08BC-7F72-C54B-7FA46FF755C0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rot="10800000">
              <a:off x="4571999" y="1776574"/>
              <a:ext cx="1820915" cy="322838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22EAF6D4-63D9-78B6-306A-A47EE3B8EA5C}"/>
                </a:ext>
              </a:extLst>
            </p:cNvPr>
            <p:cNvSpPr txBox="1"/>
            <p:nvPr/>
          </p:nvSpPr>
          <p:spPr>
            <a:xfrm>
              <a:off x="6392913" y="1945523"/>
              <a:ext cx="1467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0" dirty="0">
                  <a:effectLst/>
                  <a:latin typeface="-apple-system"/>
                </a:rPr>
                <a:t>Herzversagen</a:t>
              </a:r>
              <a:endParaRPr lang="de-DE" b="1" dirty="0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1CBCB89-D1A3-638E-1FE9-6F31E7819B4D}"/>
              </a:ext>
            </a:extLst>
          </p:cNvPr>
          <p:cNvGrpSpPr/>
          <p:nvPr/>
        </p:nvGrpSpPr>
        <p:grpSpPr>
          <a:xfrm>
            <a:off x="896617" y="1350353"/>
            <a:ext cx="3619965" cy="521429"/>
            <a:chOff x="896617" y="1350353"/>
            <a:chExt cx="3619965" cy="521429"/>
          </a:xfrm>
        </p:grpSpPr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30F64B4C-92C2-0A5A-B6BF-827AB5B2D1FC}"/>
                </a:ext>
              </a:extLst>
            </p:cNvPr>
            <p:cNvSpPr txBox="1"/>
            <p:nvPr/>
          </p:nvSpPr>
          <p:spPr>
            <a:xfrm>
              <a:off x="896617" y="1564005"/>
              <a:ext cx="1239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0" dirty="0">
                  <a:effectLst/>
                  <a:latin typeface="-apple-system"/>
                </a:rPr>
                <a:t>Erbrechen</a:t>
              </a:r>
              <a:endParaRPr lang="de-DE" b="1" dirty="0"/>
            </a:p>
          </p:txBody>
        </p:sp>
        <p:cxnSp>
          <p:nvCxnSpPr>
            <p:cNvPr id="58" name="Verbinder: gekrümmt 57">
              <a:extLst>
                <a:ext uri="{FF2B5EF4-FFF2-40B4-BE49-F238E27FC236}">
                  <a16:creationId xmlns:a16="http://schemas.microsoft.com/office/drawing/2014/main" id="{08C81522-A013-D502-7F29-BA4C51333534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 flipV="1">
              <a:off x="2136601" y="1350353"/>
              <a:ext cx="2379981" cy="367541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8">
            <a:extLst>
              <a:ext uri="{FF2B5EF4-FFF2-40B4-BE49-F238E27FC236}">
                <a16:creationId xmlns:a16="http://schemas.microsoft.com/office/drawing/2014/main" id="{A8F6FACB-F058-E919-229A-13878501133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DE" dirty="0"/>
              <a:t>Skizze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F2C33F-2356-FB83-BEE6-8EB9257A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95" y="997545"/>
            <a:ext cx="5466208" cy="314601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35C3DA3-D555-7585-E9E2-03DEE62CBFF9}"/>
              </a:ext>
            </a:extLst>
          </p:cNvPr>
          <p:cNvSpPr>
            <a:spLocks/>
          </p:cNvSpPr>
          <p:nvPr/>
        </p:nvSpPr>
        <p:spPr>
          <a:xfrm rot="7245709">
            <a:off x="6276506" y="960092"/>
            <a:ext cx="878975" cy="1230940"/>
          </a:xfrm>
          <a:custGeom>
            <a:avLst/>
            <a:gdLst>
              <a:gd name="connsiteX0" fmla="*/ 0 w 623777"/>
              <a:gd name="connsiteY0" fmla="*/ 0 h 999460"/>
              <a:gd name="connsiteX1" fmla="*/ 623777 w 623777"/>
              <a:gd name="connsiteY1" fmla="*/ 0 h 999460"/>
              <a:gd name="connsiteX2" fmla="*/ 623777 w 623777"/>
              <a:gd name="connsiteY2" fmla="*/ 999460 h 999460"/>
              <a:gd name="connsiteX3" fmla="*/ 0 w 623777"/>
              <a:gd name="connsiteY3" fmla="*/ 999460 h 999460"/>
              <a:gd name="connsiteX4" fmla="*/ 0 w 623777"/>
              <a:gd name="connsiteY4" fmla="*/ 0 h 999460"/>
              <a:gd name="connsiteX0" fmla="*/ 0 w 878975"/>
              <a:gd name="connsiteY0" fmla="*/ 0 h 999460"/>
              <a:gd name="connsiteX1" fmla="*/ 623777 w 878975"/>
              <a:gd name="connsiteY1" fmla="*/ 0 h 999460"/>
              <a:gd name="connsiteX2" fmla="*/ 878959 w 878975"/>
              <a:gd name="connsiteY2" fmla="*/ 800986 h 999460"/>
              <a:gd name="connsiteX3" fmla="*/ 623777 w 878975"/>
              <a:gd name="connsiteY3" fmla="*/ 999460 h 999460"/>
              <a:gd name="connsiteX4" fmla="*/ 0 w 878975"/>
              <a:gd name="connsiteY4" fmla="*/ 999460 h 999460"/>
              <a:gd name="connsiteX5" fmla="*/ 0 w 878975"/>
              <a:gd name="connsiteY5" fmla="*/ 0 h 999460"/>
              <a:gd name="connsiteX0" fmla="*/ 0 w 878975"/>
              <a:gd name="connsiteY0" fmla="*/ 0 h 1084566"/>
              <a:gd name="connsiteX1" fmla="*/ 623777 w 878975"/>
              <a:gd name="connsiteY1" fmla="*/ 0 h 1084566"/>
              <a:gd name="connsiteX2" fmla="*/ 878959 w 878975"/>
              <a:gd name="connsiteY2" fmla="*/ 800986 h 1084566"/>
              <a:gd name="connsiteX3" fmla="*/ 623777 w 878975"/>
              <a:gd name="connsiteY3" fmla="*/ 999460 h 1084566"/>
              <a:gd name="connsiteX4" fmla="*/ 283535 w 878975"/>
              <a:gd name="connsiteY4" fmla="*/ 1084521 h 1084566"/>
              <a:gd name="connsiteX5" fmla="*/ 0 w 878975"/>
              <a:gd name="connsiteY5" fmla="*/ 999460 h 1084566"/>
              <a:gd name="connsiteX6" fmla="*/ 0 w 878975"/>
              <a:gd name="connsiteY6" fmla="*/ 0 h 1084566"/>
              <a:gd name="connsiteX0" fmla="*/ 223550 w 1102525"/>
              <a:gd name="connsiteY0" fmla="*/ 455847 h 1540413"/>
              <a:gd name="connsiteX1" fmla="*/ 10899 w 1102525"/>
              <a:gd name="connsiteY1" fmla="*/ 0 h 1540413"/>
              <a:gd name="connsiteX2" fmla="*/ 847327 w 1102525"/>
              <a:gd name="connsiteY2" fmla="*/ 455847 h 1540413"/>
              <a:gd name="connsiteX3" fmla="*/ 1102509 w 1102525"/>
              <a:gd name="connsiteY3" fmla="*/ 1256833 h 1540413"/>
              <a:gd name="connsiteX4" fmla="*/ 847327 w 1102525"/>
              <a:gd name="connsiteY4" fmla="*/ 1455307 h 1540413"/>
              <a:gd name="connsiteX5" fmla="*/ 507085 w 1102525"/>
              <a:gd name="connsiteY5" fmla="*/ 1540368 h 1540413"/>
              <a:gd name="connsiteX6" fmla="*/ 223550 w 1102525"/>
              <a:gd name="connsiteY6" fmla="*/ 1455307 h 1540413"/>
              <a:gd name="connsiteX7" fmla="*/ 223550 w 1102525"/>
              <a:gd name="connsiteY7" fmla="*/ 455847 h 1540413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47327 w 1102525"/>
              <a:gd name="connsiteY4" fmla="*/ 1455307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18974 w 1102525"/>
              <a:gd name="connsiteY4" fmla="*/ 1419865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455847 h 1686787"/>
              <a:gd name="connsiteX1" fmla="*/ 10899 w 1102525"/>
              <a:gd name="connsiteY1" fmla="*/ 0 h 1686787"/>
              <a:gd name="connsiteX2" fmla="*/ 847327 w 1102525"/>
              <a:gd name="connsiteY2" fmla="*/ 455847 h 1686787"/>
              <a:gd name="connsiteX3" fmla="*/ 1102509 w 1102525"/>
              <a:gd name="connsiteY3" fmla="*/ 1256833 h 1686787"/>
              <a:gd name="connsiteX4" fmla="*/ 818974 w 1102525"/>
              <a:gd name="connsiteY4" fmla="*/ 1419865 h 1686787"/>
              <a:gd name="connsiteX5" fmla="*/ 507085 w 1102525"/>
              <a:gd name="connsiteY5" fmla="*/ 1540368 h 1686787"/>
              <a:gd name="connsiteX6" fmla="*/ 478842 w 1102525"/>
              <a:gd name="connsiteY6" fmla="*/ 1686129 h 1686787"/>
              <a:gd name="connsiteX7" fmla="*/ 223550 w 1102525"/>
              <a:gd name="connsiteY7" fmla="*/ 1455307 h 1686787"/>
              <a:gd name="connsiteX8" fmla="*/ 223550 w 1102525"/>
              <a:gd name="connsiteY8" fmla="*/ 455847 h 1686787"/>
              <a:gd name="connsiteX0" fmla="*/ 0 w 878975"/>
              <a:gd name="connsiteY0" fmla="*/ 21 h 1230961"/>
              <a:gd name="connsiteX1" fmla="*/ 313812 w 878975"/>
              <a:gd name="connsiteY1" fmla="*/ 339273 h 1230961"/>
              <a:gd name="connsiteX2" fmla="*/ 623777 w 878975"/>
              <a:gd name="connsiteY2" fmla="*/ 21 h 1230961"/>
              <a:gd name="connsiteX3" fmla="*/ 878959 w 878975"/>
              <a:gd name="connsiteY3" fmla="*/ 801007 h 1230961"/>
              <a:gd name="connsiteX4" fmla="*/ 595424 w 878975"/>
              <a:gd name="connsiteY4" fmla="*/ 964039 h 1230961"/>
              <a:gd name="connsiteX5" fmla="*/ 283535 w 878975"/>
              <a:gd name="connsiteY5" fmla="*/ 1084542 h 1230961"/>
              <a:gd name="connsiteX6" fmla="*/ 255292 w 878975"/>
              <a:gd name="connsiteY6" fmla="*/ 1230303 h 1230961"/>
              <a:gd name="connsiteX7" fmla="*/ 0 w 878975"/>
              <a:gd name="connsiteY7" fmla="*/ 999481 h 1230961"/>
              <a:gd name="connsiteX8" fmla="*/ 0 w 878975"/>
              <a:gd name="connsiteY8" fmla="*/ 21 h 1230961"/>
              <a:gd name="connsiteX0" fmla="*/ 10596 w 878975"/>
              <a:gd name="connsiteY0" fmla="*/ 330665 h 1230940"/>
              <a:gd name="connsiteX1" fmla="*/ 313812 w 878975"/>
              <a:gd name="connsiteY1" fmla="*/ 339252 h 1230940"/>
              <a:gd name="connsiteX2" fmla="*/ 623777 w 878975"/>
              <a:gd name="connsiteY2" fmla="*/ 0 h 1230940"/>
              <a:gd name="connsiteX3" fmla="*/ 878959 w 878975"/>
              <a:gd name="connsiteY3" fmla="*/ 800986 h 1230940"/>
              <a:gd name="connsiteX4" fmla="*/ 595424 w 878975"/>
              <a:gd name="connsiteY4" fmla="*/ 964018 h 1230940"/>
              <a:gd name="connsiteX5" fmla="*/ 283535 w 878975"/>
              <a:gd name="connsiteY5" fmla="*/ 1084521 h 1230940"/>
              <a:gd name="connsiteX6" fmla="*/ 255292 w 878975"/>
              <a:gd name="connsiteY6" fmla="*/ 1230282 h 1230940"/>
              <a:gd name="connsiteX7" fmla="*/ 0 w 878975"/>
              <a:gd name="connsiteY7" fmla="*/ 999460 h 1230940"/>
              <a:gd name="connsiteX8" fmla="*/ 10596 w 878975"/>
              <a:gd name="connsiteY8" fmla="*/ 330665 h 1230940"/>
              <a:gd name="connsiteX0" fmla="*/ 10596 w 878975"/>
              <a:gd name="connsiteY0" fmla="*/ 330665 h 1230940"/>
              <a:gd name="connsiteX1" fmla="*/ 185100 w 878975"/>
              <a:gd name="connsiteY1" fmla="*/ 127664 h 1230940"/>
              <a:gd name="connsiteX2" fmla="*/ 623777 w 878975"/>
              <a:gd name="connsiteY2" fmla="*/ 0 h 1230940"/>
              <a:gd name="connsiteX3" fmla="*/ 878959 w 878975"/>
              <a:gd name="connsiteY3" fmla="*/ 800986 h 1230940"/>
              <a:gd name="connsiteX4" fmla="*/ 595424 w 878975"/>
              <a:gd name="connsiteY4" fmla="*/ 964018 h 1230940"/>
              <a:gd name="connsiteX5" fmla="*/ 283535 w 878975"/>
              <a:gd name="connsiteY5" fmla="*/ 1084521 h 1230940"/>
              <a:gd name="connsiteX6" fmla="*/ 255292 w 878975"/>
              <a:gd name="connsiteY6" fmla="*/ 1230282 h 1230940"/>
              <a:gd name="connsiteX7" fmla="*/ 0 w 878975"/>
              <a:gd name="connsiteY7" fmla="*/ 999460 h 1230940"/>
              <a:gd name="connsiteX8" fmla="*/ 10596 w 878975"/>
              <a:gd name="connsiteY8" fmla="*/ 330665 h 12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975" h="1230940">
                <a:moveTo>
                  <a:pt x="10596" y="330665"/>
                </a:moveTo>
                <a:cubicBezTo>
                  <a:pt x="88568" y="327572"/>
                  <a:pt x="107128" y="130757"/>
                  <a:pt x="185100" y="127664"/>
                </a:cubicBezTo>
                <a:lnTo>
                  <a:pt x="623777" y="0"/>
                </a:lnTo>
                <a:cubicBezTo>
                  <a:pt x="621414" y="257544"/>
                  <a:pt x="881322" y="543442"/>
                  <a:pt x="878959" y="800986"/>
                </a:cubicBezTo>
                <a:lnTo>
                  <a:pt x="595424" y="964018"/>
                </a:lnTo>
                <a:cubicBezTo>
                  <a:pt x="479647" y="961655"/>
                  <a:pt x="399312" y="1086884"/>
                  <a:pt x="283535" y="1084521"/>
                </a:cubicBezTo>
                <a:cubicBezTo>
                  <a:pt x="224465" y="1071977"/>
                  <a:pt x="314362" y="1242826"/>
                  <a:pt x="255292" y="1230282"/>
                </a:cubicBezTo>
                <a:lnTo>
                  <a:pt x="0" y="999460"/>
                </a:lnTo>
                <a:lnTo>
                  <a:pt x="10596" y="33066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8">
            <a:extLst>
              <a:ext uri="{FF2B5EF4-FFF2-40B4-BE49-F238E27FC236}">
                <a16:creationId xmlns:a16="http://schemas.microsoft.com/office/drawing/2014/main" id="{8461E67B-20D2-7E87-EC23-81B61D9244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92380" y="1586599"/>
            <a:ext cx="1098714" cy="1829123"/>
          </a:xfrm>
          <a:custGeom>
            <a:avLst/>
            <a:gdLst>
              <a:gd name="connsiteX0" fmla="*/ 0 w 623777"/>
              <a:gd name="connsiteY0" fmla="*/ 0 h 999460"/>
              <a:gd name="connsiteX1" fmla="*/ 623777 w 623777"/>
              <a:gd name="connsiteY1" fmla="*/ 0 h 999460"/>
              <a:gd name="connsiteX2" fmla="*/ 623777 w 623777"/>
              <a:gd name="connsiteY2" fmla="*/ 999460 h 999460"/>
              <a:gd name="connsiteX3" fmla="*/ 0 w 623777"/>
              <a:gd name="connsiteY3" fmla="*/ 999460 h 999460"/>
              <a:gd name="connsiteX4" fmla="*/ 0 w 623777"/>
              <a:gd name="connsiteY4" fmla="*/ 0 h 999460"/>
              <a:gd name="connsiteX0" fmla="*/ 0 w 878975"/>
              <a:gd name="connsiteY0" fmla="*/ 0 h 999460"/>
              <a:gd name="connsiteX1" fmla="*/ 623777 w 878975"/>
              <a:gd name="connsiteY1" fmla="*/ 0 h 999460"/>
              <a:gd name="connsiteX2" fmla="*/ 878959 w 878975"/>
              <a:gd name="connsiteY2" fmla="*/ 800986 h 999460"/>
              <a:gd name="connsiteX3" fmla="*/ 623777 w 878975"/>
              <a:gd name="connsiteY3" fmla="*/ 999460 h 999460"/>
              <a:gd name="connsiteX4" fmla="*/ 0 w 878975"/>
              <a:gd name="connsiteY4" fmla="*/ 999460 h 999460"/>
              <a:gd name="connsiteX5" fmla="*/ 0 w 878975"/>
              <a:gd name="connsiteY5" fmla="*/ 0 h 999460"/>
              <a:gd name="connsiteX0" fmla="*/ 0 w 878975"/>
              <a:gd name="connsiteY0" fmla="*/ 0 h 1084566"/>
              <a:gd name="connsiteX1" fmla="*/ 623777 w 878975"/>
              <a:gd name="connsiteY1" fmla="*/ 0 h 1084566"/>
              <a:gd name="connsiteX2" fmla="*/ 878959 w 878975"/>
              <a:gd name="connsiteY2" fmla="*/ 800986 h 1084566"/>
              <a:gd name="connsiteX3" fmla="*/ 623777 w 878975"/>
              <a:gd name="connsiteY3" fmla="*/ 999460 h 1084566"/>
              <a:gd name="connsiteX4" fmla="*/ 283535 w 878975"/>
              <a:gd name="connsiteY4" fmla="*/ 1084521 h 1084566"/>
              <a:gd name="connsiteX5" fmla="*/ 0 w 878975"/>
              <a:gd name="connsiteY5" fmla="*/ 999460 h 1084566"/>
              <a:gd name="connsiteX6" fmla="*/ 0 w 878975"/>
              <a:gd name="connsiteY6" fmla="*/ 0 h 1084566"/>
              <a:gd name="connsiteX0" fmla="*/ 223550 w 1102525"/>
              <a:gd name="connsiteY0" fmla="*/ 455847 h 1540413"/>
              <a:gd name="connsiteX1" fmla="*/ 10899 w 1102525"/>
              <a:gd name="connsiteY1" fmla="*/ 0 h 1540413"/>
              <a:gd name="connsiteX2" fmla="*/ 847327 w 1102525"/>
              <a:gd name="connsiteY2" fmla="*/ 455847 h 1540413"/>
              <a:gd name="connsiteX3" fmla="*/ 1102509 w 1102525"/>
              <a:gd name="connsiteY3" fmla="*/ 1256833 h 1540413"/>
              <a:gd name="connsiteX4" fmla="*/ 847327 w 1102525"/>
              <a:gd name="connsiteY4" fmla="*/ 1455307 h 1540413"/>
              <a:gd name="connsiteX5" fmla="*/ 507085 w 1102525"/>
              <a:gd name="connsiteY5" fmla="*/ 1540368 h 1540413"/>
              <a:gd name="connsiteX6" fmla="*/ 223550 w 1102525"/>
              <a:gd name="connsiteY6" fmla="*/ 1455307 h 1540413"/>
              <a:gd name="connsiteX7" fmla="*/ 223550 w 1102525"/>
              <a:gd name="connsiteY7" fmla="*/ 455847 h 1540413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47327 w 1102525"/>
              <a:gd name="connsiteY4" fmla="*/ 1455307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18974 w 1102525"/>
              <a:gd name="connsiteY4" fmla="*/ 1419865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19739 w 1098714"/>
              <a:gd name="connsiteY0" fmla="*/ 399140 h 1814947"/>
              <a:gd name="connsiteX1" fmla="*/ 63795 w 1098714"/>
              <a:gd name="connsiteY1" fmla="*/ 0 h 1814947"/>
              <a:gd name="connsiteX2" fmla="*/ 843516 w 1098714"/>
              <a:gd name="connsiteY2" fmla="*/ 399140 h 1814947"/>
              <a:gd name="connsiteX3" fmla="*/ 1098698 w 1098714"/>
              <a:gd name="connsiteY3" fmla="*/ 1200126 h 1814947"/>
              <a:gd name="connsiteX4" fmla="*/ 815163 w 1098714"/>
              <a:gd name="connsiteY4" fmla="*/ 1363158 h 1814947"/>
              <a:gd name="connsiteX5" fmla="*/ 503274 w 1098714"/>
              <a:gd name="connsiteY5" fmla="*/ 1483661 h 1814947"/>
              <a:gd name="connsiteX6" fmla="*/ 0 w 1098714"/>
              <a:gd name="connsiteY6" fmla="*/ 1814624 h 1814947"/>
              <a:gd name="connsiteX7" fmla="*/ 219739 w 1098714"/>
              <a:gd name="connsiteY7" fmla="*/ 1398600 h 1814947"/>
              <a:gd name="connsiteX8" fmla="*/ 219739 w 1098714"/>
              <a:gd name="connsiteY8" fmla="*/ 399140 h 1814947"/>
              <a:gd name="connsiteX0" fmla="*/ 219739 w 1098714"/>
              <a:gd name="connsiteY0" fmla="*/ 413316 h 1829123"/>
              <a:gd name="connsiteX1" fmla="*/ 21265 w 1098714"/>
              <a:gd name="connsiteY1" fmla="*/ 0 h 1829123"/>
              <a:gd name="connsiteX2" fmla="*/ 843516 w 1098714"/>
              <a:gd name="connsiteY2" fmla="*/ 413316 h 1829123"/>
              <a:gd name="connsiteX3" fmla="*/ 1098698 w 1098714"/>
              <a:gd name="connsiteY3" fmla="*/ 1214302 h 1829123"/>
              <a:gd name="connsiteX4" fmla="*/ 815163 w 1098714"/>
              <a:gd name="connsiteY4" fmla="*/ 1377334 h 1829123"/>
              <a:gd name="connsiteX5" fmla="*/ 503274 w 1098714"/>
              <a:gd name="connsiteY5" fmla="*/ 1497837 h 1829123"/>
              <a:gd name="connsiteX6" fmla="*/ 0 w 1098714"/>
              <a:gd name="connsiteY6" fmla="*/ 1828800 h 1829123"/>
              <a:gd name="connsiteX7" fmla="*/ 219739 w 1098714"/>
              <a:gd name="connsiteY7" fmla="*/ 1412776 h 1829123"/>
              <a:gd name="connsiteX8" fmla="*/ 219739 w 1098714"/>
              <a:gd name="connsiteY8" fmla="*/ 413316 h 182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8714" h="1829123">
                <a:moveTo>
                  <a:pt x="219739" y="413316"/>
                </a:moveTo>
                <a:cubicBezTo>
                  <a:pt x="297711" y="410223"/>
                  <a:pt x="-56707" y="3093"/>
                  <a:pt x="21265" y="0"/>
                </a:cubicBezTo>
                <a:lnTo>
                  <a:pt x="843516" y="413316"/>
                </a:lnTo>
                <a:cubicBezTo>
                  <a:pt x="841153" y="670860"/>
                  <a:pt x="1101061" y="956758"/>
                  <a:pt x="1098698" y="1214302"/>
                </a:cubicBezTo>
                <a:lnTo>
                  <a:pt x="815163" y="1377334"/>
                </a:lnTo>
                <a:cubicBezTo>
                  <a:pt x="699386" y="1374971"/>
                  <a:pt x="619051" y="1500200"/>
                  <a:pt x="503274" y="1497837"/>
                </a:cubicBezTo>
                <a:cubicBezTo>
                  <a:pt x="444204" y="1485293"/>
                  <a:pt x="59070" y="1841344"/>
                  <a:pt x="0" y="1828800"/>
                </a:cubicBezTo>
                <a:lnTo>
                  <a:pt x="219739" y="1412776"/>
                </a:lnTo>
                <a:lnTo>
                  <a:pt x="219739" y="413316"/>
                </a:lnTo>
                <a:close/>
              </a:path>
            </a:pathLst>
          </a:custGeom>
          <a:solidFill>
            <a:srgbClr val="B9CDE5"/>
          </a:solidFill>
          <a:ln>
            <a:solidFill>
              <a:srgbClr val="B9CD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8">
            <a:extLst>
              <a:ext uri="{FF2B5EF4-FFF2-40B4-BE49-F238E27FC236}">
                <a16:creationId xmlns:a16="http://schemas.microsoft.com/office/drawing/2014/main" id="{4A77952F-504C-0A99-F144-AD5F0F18084E}"/>
              </a:ext>
            </a:extLst>
          </p:cNvPr>
          <p:cNvSpPr>
            <a:spLocks/>
          </p:cNvSpPr>
          <p:nvPr/>
        </p:nvSpPr>
        <p:spPr>
          <a:xfrm rot="5400000">
            <a:off x="2479229" y="413604"/>
            <a:ext cx="1074967" cy="2297966"/>
          </a:xfrm>
          <a:custGeom>
            <a:avLst/>
            <a:gdLst>
              <a:gd name="connsiteX0" fmla="*/ 0 w 623777"/>
              <a:gd name="connsiteY0" fmla="*/ 0 h 999460"/>
              <a:gd name="connsiteX1" fmla="*/ 623777 w 623777"/>
              <a:gd name="connsiteY1" fmla="*/ 0 h 999460"/>
              <a:gd name="connsiteX2" fmla="*/ 623777 w 623777"/>
              <a:gd name="connsiteY2" fmla="*/ 999460 h 999460"/>
              <a:gd name="connsiteX3" fmla="*/ 0 w 623777"/>
              <a:gd name="connsiteY3" fmla="*/ 999460 h 999460"/>
              <a:gd name="connsiteX4" fmla="*/ 0 w 623777"/>
              <a:gd name="connsiteY4" fmla="*/ 0 h 999460"/>
              <a:gd name="connsiteX0" fmla="*/ 0 w 878975"/>
              <a:gd name="connsiteY0" fmla="*/ 0 h 999460"/>
              <a:gd name="connsiteX1" fmla="*/ 623777 w 878975"/>
              <a:gd name="connsiteY1" fmla="*/ 0 h 999460"/>
              <a:gd name="connsiteX2" fmla="*/ 878959 w 878975"/>
              <a:gd name="connsiteY2" fmla="*/ 800986 h 999460"/>
              <a:gd name="connsiteX3" fmla="*/ 623777 w 878975"/>
              <a:gd name="connsiteY3" fmla="*/ 999460 h 999460"/>
              <a:gd name="connsiteX4" fmla="*/ 0 w 878975"/>
              <a:gd name="connsiteY4" fmla="*/ 999460 h 999460"/>
              <a:gd name="connsiteX5" fmla="*/ 0 w 878975"/>
              <a:gd name="connsiteY5" fmla="*/ 0 h 999460"/>
              <a:gd name="connsiteX0" fmla="*/ 0 w 878975"/>
              <a:gd name="connsiteY0" fmla="*/ 0 h 1084566"/>
              <a:gd name="connsiteX1" fmla="*/ 623777 w 878975"/>
              <a:gd name="connsiteY1" fmla="*/ 0 h 1084566"/>
              <a:gd name="connsiteX2" fmla="*/ 878959 w 878975"/>
              <a:gd name="connsiteY2" fmla="*/ 800986 h 1084566"/>
              <a:gd name="connsiteX3" fmla="*/ 623777 w 878975"/>
              <a:gd name="connsiteY3" fmla="*/ 999460 h 1084566"/>
              <a:gd name="connsiteX4" fmla="*/ 283535 w 878975"/>
              <a:gd name="connsiteY4" fmla="*/ 1084521 h 1084566"/>
              <a:gd name="connsiteX5" fmla="*/ 0 w 878975"/>
              <a:gd name="connsiteY5" fmla="*/ 999460 h 1084566"/>
              <a:gd name="connsiteX6" fmla="*/ 0 w 878975"/>
              <a:gd name="connsiteY6" fmla="*/ 0 h 1084566"/>
              <a:gd name="connsiteX0" fmla="*/ 223550 w 1102525"/>
              <a:gd name="connsiteY0" fmla="*/ 455847 h 1540413"/>
              <a:gd name="connsiteX1" fmla="*/ 10899 w 1102525"/>
              <a:gd name="connsiteY1" fmla="*/ 0 h 1540413"/>
              <a:gd name="connsiteX2" fmla="*/ 847327 w 1102525"/>
              <a:gd name="connsiteY2" fmla="*/ 455847 h 1540413"/>
              <a:gd name="connsiteX3" fmla="*/ 1102509 w 1102525"/>
              <a:gd name="connsiteY3" fmla="*/ 1256833 h 1540413"/>
              <a:gd name="connsiteX4" fmla="*/ 847327 w 1102525"/>
              <a:gd name="connsiteY4" fmla="*/ 1455307 h 1540413"/>
              <a:gd name="connsiteX5" fmla="*/ 507085 w 1102525"/>
              <a:gd name="connsiteY5" fmla="*/ 1540368 h 1540413"/>
              <a:gd name="connsiteX6" fmla="*/ 223550 w 1102525"/>
              <a:gd name="connsiteY6" fmla="*/ 1455307 h 1540413"/>
              <a:gd name="connsiteX7" fmla="*/ 223550 w 1102525"/>
              <a:gd name="connsiteY7" fmla="*/ 455847 h 1540413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47327 w 1102525"/>
              <a:gd name="connsiteY4" fmla="*/ 1455307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18974 w 1102525"/>
              <a:gd name="connsiteY4" fmla="*/ 1419865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847327 w 1102525"/>
              <a:gd name="connsiteY3" fmla="*/ 1306570 h 2722377"/>
              <a:gd name="connsiteX4" fmla="*/ 1102509 w 1102525"/>
              <a:gd name="connsiteY4" fmla="*/ 2107556 h 2722377"/>
              <a:gd name="connsiteX5" fmla="*/ 818974 w 1102525"/>
              <a:gd name="connsiteY5" fmla="*/ 2270588 h 2722377"/>
              <a:gd name="connsiteX6" fmla="*/ 507085 w 1102525"/>
              <a:gd name="connsiteY6" fmla="*/ 2391091 h 2722377"/>
              <a:gd name="connsiteX7" fmla="*/ 3811 w 1102525"/>
              <a:gd name="connsiteY7" fmla="*/ 2722054 h 2722377"/>
              <a:gd name="connsiteX8" fmla="*/ 223550 w 1102525"/>
              <a:gd name="connsiteY8" fmla="*/ 2306030 h 2722377"/>
              <a:gd name="connsiteX9" fmla="*/ 223550 w 1102525"/>
              <a:gd name="connsiteY9" fmla="*/ 1306570 h 2722377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448483 w 1102525"/>
              <a:gd name="connsiteY3" fmla="*/ 239712 h 2722377"/>
              <a:gd name="connsiteX4" fmla="*/ 847327 w 1102525"/>
              <a:gd name="connsiteY4" fmla="*/ 1306570 h 2722377"/>
              <a:gd name="connsiteX5" fmla="*/ 1102509 w 1102525"/>
              <a:gd name="connsiteY5" fmla="*/ 2107556 h 2722377"/>
              <a:gd name="connsiteX6" fmla="*/ 818974 w 1102525"/>
              <a:gd name="connsiteY6" fmla="*/ 2270588 h 2722377"/>
              <a:gd name="connsiteX7" fmla="*/ 507085 w 1102525"/>
              <a:gd name="connsiteY7" fmla="*/ 2391091 h 2722377"/>
              <a:gd name="connsiteX8" fmla="*/ 3811 w 1102525"/>
              <a:gd name="connsiteY8" fmla="*/ 2722054 h 2722377"/>
              <a:gd name="connsiteX9" fmla="*/ 223550 w 1102525"/>
              <a:gd name="connsiteY9" fmla="*/ 2306030 h 2722377"/>
              <a:gd name="connsiteX10" fmla="*/ 223550 w 1102525"/>
              <a:gd name="connsiteY10" fmla="*/ 1306570 h 2722377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448483 w 1102525"/>
              <a:gd name="connsiteY3" fmla="*/ 239712 h 2722377"/>
              <a:gd name="connsiteX4" fmla="*/ 427218 w 1102525"/>
              <a:gd name="connsiteY4" fmla="*/ 296419 h 2722377"/>
              <a:gd name="connsiteX5" fmla="*/ 847327 w 1102525"/>
              <a:gd name="connsiteY5" fmla="*/ 1306570 h 2722377"/>
              <a:gd name="connsiteX6" fmla="*/ 1102509 w 1102525"/>
              <a:gd name="connsiteY6" fmla="*/ 2107556 h 2722377"/>
              <a:gd name="connsiteX7" fmla="*/ 818974 w 1102525"/>
              <a:gd name="connsiteY7" fmla="*/ 2270588 h 2722377"/>
              <a:gd name="connsiteX8" fmla="*/ 507085 w 1102525"/>
              <a:gd name="connsiteY8" fmla="*/ 2391091 h 2722377"/>
              <a:gd name="connsiteX9" fmla="*/ 3811 w 1102525"/>
              <a:gd name="connsiteY9" fmla="*/ 2722054 h 2722377"/>
              <a:gd name="connsiteX10" fmla="*/ 223550 w 1102525"/>
              <a:gd name="connsiteY10" fmla="*/ 2306030 h 2722377"/>
              <a:gd name="connsiteX11" fmla="*/ 223550 w 1102525"/>
              <a:gd name="connsiteY11" fmla="*/ 1306570 h 2722377"/>
              <a:gd name="connsiteX0" fmla="*/ 223550 w 1102525"/>
              <a:gd name="connsiteY0" fmla="*/ 1333948 h 2749755"/>
              <a:gd name="connsiteX1" fmla="*/ 10899 w 1102525"/>
              <a:gd name="connsiteY1" fmla="*/ 878101 h 2749755"/>
              <a:gd name="connsiteX2" fmla="*/ 129509 w 1102525"/>
              <a:gd name="connsiteY2" fmla="*/ 33170 h 2749755"/>
              <a:gd name="connsiteX3" fmla="*/ 554808 w 1102525"/>
              <a:gd name="connsiteY3" fmla="*/ 196207 h 2749755"/>
              <a:gd name="connsiteX4" fmla="*/ 448483 w 1102525"/>
              <a:gd name="connsiteY4" fmla="*/ 267090 h 2749755"/>
              <a:gd name="connsiteX5" fmla="*/ 427218 w 1102525"/>
              <a:gd name="connsiteY5" fmla="*/ 323797 h 2749755"/>
              <a:gd name="connsiteX6" fmla="*/ 847327 w 1102525"/>
              <a:gd name="connsiteY6" fmla="*/ 1333948 h 2749755"/>
              <a:gd name="connsiteX7" fmla="*/ 1102509 w 1102525"/>
              <a:gd name="connsiteY7" fmla="*/ 2134934 h 2749755"/>
              <a:gd name="connsiteX8" fmla="*/ 818974 w 1102525"/>
              <a:gd name="connsiteY8" fmla="*/ 2297966 h 2749755"/>
              <a:gd name="connsiteX9" fmla="*/ 507085 w 1102525"/>
              <a:gd name="connsiteY9" fmla="*/ 2418469 h 2749755"/>
              <a:gd name="connsiteX10" fmla="*/ 3811 w 1102525"/>
              <a:gd name="connsiteY10" fmla="*/ 2749432 h 2749755"/>
              <a:gd name="connsiteX11" fmla="*/ 223550 w 1102525"/>
              <a:gd name="connsiteY11" fmla="*/ 2333408 h 2749755"/>
              <a:gd name="connsiteX12" fmla="*/ 223550 w 1102525"/>
              <a:gd name="connsiteY12" fmla="*/ 1333948 h 2749755"/>
              <a:gd name="connsiteX0" fmla="*/ 223550 w 1102525"/>
              <a:gd name="connsiteY0" fmla="*/ 1333948 h 2418502"/>
              <a:gd name="connsiteX1" fmla="*/ 10899 w 1102525"/>
              <a:gd name="connsiteY1" fmla="*/ 878101 h 2418502"/>
              <a:gd name="connsiteX2" fmla="*/ 129509 w 1102525"/>
              <a:gd name="connsiteY2" fmla="*/ 33170 h 2418502"/>
              <a:gd name="connsiteX3" fmla="*/ 554808 w 1102525"/>
              <a:gd name="connsiteY3" fmla="*/ 196207 h 2418502"/>
              <a:gd name="connsiteX4" fmla="*/ 448483 w 1102525"/>
              <a:gd name="connsiteY4" fmla="*/ 267090 h 2418502"/>
              <a:gd name="connsiteX5" fmla="*/ 427218 w 1102525"/>
              <a:gd name="connsiteY5" fmla="*/ 323797 h 2418502"/>
              <a:gd name="connsiteX6" fmla="*/ 847327 w 1102525"/>
              <a:gd name="connsiteY6" fmla="*/ 1333948 h 2418502"/>
              <a:gd name="connsiteX7" fmla="*/ 1102509 w 1102525"/>
              <a:gd name="connsiteY7" fmla="*/ 2134934 h 2418502"/>
              <a:gd name="connsiteX8" fmla="*/ 818974 w 1102525"/>
              <a:gd name="connsiteY8" fmla="*/ 2297966 h 2418502"/>
              <a:gd name="connsiteX9" fmla="*/ 507085 w 1102525"/>
              <a:gd name="connsiteY9" fmla="*/ 2418469 h 2418502"/>
              <a:gd name="connsiteX10" fmla="*/ 145578 w 1102525"/>
              <a:gd name="connsiteY10" fmla="*/ 2097301 h 2418502"/>
              <a:gd name="connsiteX11" fmla="*/ 223550 w 1102525"/>
              <a:gd name="connsiteY11" fmla="*/ 2333408 h 2418502"/>
              <a:gd name="connsiteX12" fmla="*/ 223550 w 1102525"/>
              <a:gd name="connsiteY12" fmla="*/ 1333948 h 2418502"/>
              <a:gd name="connsiteX0" fmla="*/ 223550 w 1102525"/>
              <a:gd name="connsiteY0" fmla="*/ 1333948 h 2333408"/>
              <a:gd name="connsiteX1" fmla="*/ 10899 w 1102525"/>
              <a:gd name="connsiteY1" fmla="*/ 878101 h 2333408"/>
              <a:gd name="connsiteX2" fmla="*/ 129509 w 1102525"/>
              <a:gd name="connsiteY2" fmla="*/ 33170 h 2333408"/>
              <a:gd name="connsiteX3" fmla="*/ 554808 w 1102525"/>
              <a:gd name="connsiteY3" fmla="*/ 196207 h 2333408"/>
              <a:gd name="connsiteX4" fmla="*/ 448483 w 1102525"/>
              <a:gd name="connsiteY4" fmla="*/ 267090 h 2333408"/>
              <a:gd name="connsiteX5" fmla="*/ 427218 w 1102525"/>
              <a:gd name="connsiteY5" fmla="*/ 323797 h 2333408"/>
              <a:gd name="connsiteX6" fmla="*/ 847327 w 1102525"/>
              <a:gd name="connsiteY6" fmla="*/ 1333948 h 2333408"/>
              <a:gd name="connsiteX7" fmla="*/ 1102509 w 1102525"/>
              <a:gd name="connsiteY7" fmla="*/ 2134934 h 2333408"/>
              <a:gd name="connsiteX8" fmla="*/ 818974 w 1102525"/>
              <a:gd name="connsiteY8" fmla="*/ 2297966 h 2333408"/>
              <a:gd name="connsiteX9" fmla="*/ 634678 w 1102525"/>
              <a:gd name="connsiteY9" fmla="*/ 2071139 h 2333408"/>
              <a:gd name="connsiteX10" fmla="*/ 145578 w 1102525"/>
              <a:gd name="connsiteY10" fmla="*/ 2097301 h 2333408"/>
              <a:gd name="connsiteX11" fmla="*/ 223550 w 1102525"/>
              <a:gd name="connsiteY11" fmla="*/ 2333408 h 2333408"/>
              <a:gd name="connsiteX12" fmla="*/ 223550 w 1102525"/>
              <a:gd name="connsiteY12" fmla="*/ 1333948 h 2333408"/>
              <a:gd name="connsiteX0" fmla="*/ 223550 w 1102525"/>
              <a:gd name="connsiteY0" fmla="*/ 1333948 h 2297966"/>
              <a:gd name="connsiteX1" fmla="*/ 10899 w 1102525"/>
              <a:gd name="connsiteY1" fmla="*/ 878101 h 2297966"/>
              <a:gd name="connsiteX2" fmla="*/ 129509 w 1102525"/>
              <a:gd name="connsiteY2" fmla="*/ 33170 h 2297966"/>
              <a:gd name="connsiteX3" fmla="*/ 554808 w 1102525"/>
              <a:gd name="connsiteY3" fmla="*/ 196207 h 2297966"/>
              <a:gd name="connsiteX4" fmla="*/ 448483 w 1102525"/>
              <a:gd name="connsiteY4" fmla="*/ 267090 h 2297966"/>
              <a:gd name="connsiteX5" fmla="*/ 427218 w 1102525"/>
              <a:gd name="connsiteY5" fmla="*/ 323797 h 2297966"/>
              <a:gd name="connsiteX6" fmla="*/ 847327 w 1102525"/>
              <a:gd name="connsiteY6" fmla="*/ 1333948 h 2297966"/>
              <a:gd name="connsiteX7" fmla="*/ 1102509 w 1102525"/>
              <a:gd name="connsiteY7" fmla="*/ 2134934 h 2297966"/>
              <a:gd name="connsiteX8" fmla="*/ 818974 w 1102525"/>
              <a:gd name="connsiteY8" fmla="*/ 2297966 h 2297966"/>
              <a:gd name="connsiteX9" fmla="*/ 634678 w 1102525"/>
              <a:gd name="connsiteY9" fmla="*/ 2071139 h 2297966"/>
              <a:gd name="connsiteX10" fmla="*/ 145578 w 1102525"/>
              <a:gd name="connsiteY10" fmla="*/ 2097301 h 2297966"/>
              <a:gd name="connsiteX11" fmla="*/ 422026 w 1102525"/>
              <a:gd name="connsiteY11" fmla="*/ 2283789 h 2297966"/>
              <a:gd name="connsiteX12" fmla="*/ 223550 w 1102525"/>
              <a:gd name="connsiteY12" fmla="*/ 1333948 h 2297966"/>
              <a:gd name="connsiteX0" fmla="*/ 223550 w 1102525"/>
              <a:gd name="connsiteY0" fmla="*/ 1333948 h 2297966"/>
              <a:gd name="connsiteX1" fmla="*/ 10899 w 1102525"/>
              <a:gd name="connsiteY1" fmla="*/ 878101 h 2297966"/>
              <a:gd name="connsiteX2" fmla="*/ 129509 w 1102525"/>
              <a:gd name="connsiteY2" fmla="*/ 33170 h 2297966"/>
              <a:gd name="connsiteX3" fmla="*/ 554808 w 1102525"/>
              <a:gd name="connsiteY3" fmla="*/ 196207 h 2297966"/>
              <a:gd name="connsiteX4" fmla="*/ 448483 w 1102525"/>
              <a:gd name="connsiteY4" fmla="*/ 267090 h 2297966"/>
              <a:gd name="connsiteX5" fmla="*/ 427218 w 1102525"/>
              <a:gd name="connsiteY5" fmla="*/ 323797 h 2297966"/>
              <a:gd name="connsiteX6" fmla="*/ 847327 w 1102525"/>
              <a:gd name="connsiteY6" fmla="*/ 1333948 h 2297966"/>
              <a:gd name="connsiteX7" fmla="*/ 1102509 w 1102525"/>
              <a:gd name="connsiteY7" fmla="*/ 2134934 h 2297966"/>
              <a:gd name="connsiteX8" fmla="*/ 818974 w 1102525"/>
              <a:gd name="connsiteY8" fmla="*/ 2297966 h 2297966"/>
              <a:gd name="connsiteX9" fmla="*/ 634678 w 1102525"/>
              <a:gd name="connsiteY9" fmla="*/ 2071139 h 2297966"/>
              <a:gd name="connsiteX10" fmla="*/ 131404 w 1102525"/>
              <a:gd name="connsiteY10" fmla="*/ 1842120 h 2297966"/>
              <a:gd name="connsiteX11" fmla="*/ 422026 w 1102525"/>
              <a:gd name="connsiteY11" fmla="*/ 2283789 h 2297966"/>
              <a:gd name="connsiteX12" fmla="*/ 223550 w 1102525"/>
              <a:gd name="connsiteY12" fmla="*/ 1333948 h 2297966"/>
              <a:gd name="connsiteX0" fmla="*/ 223550 w 1102525"/>
              <a:gd name="connsiteY0" fmla="*/ 1333948 h 2297966"/>
              <a:gd name="connsiteX1" fmla="*/ 10899 w 1102525"/>
              <a:gd name="connsiteY1" fmla="*/ 878101 h 2297966"/>
              <a:gd name="connsiteX2" fmla="*/ 129509 w 1102525"/>
              <a:gd name="connsiteY2" fmla="*/ 33170 h 2297966"/>
              <a:gd name="connsiteX3" fmla="*/ 554808 w 1102525"/>
              <a:gd name="connsiteY3" fmla="*/ 196207 h 2297966"/>
              <a:gd name="connsiteX4" fmla="*/ 448483 w 1102525"/>
              <a:gd name="connsiteY4" fmla="*/ 267090 h 2297966"/>
              <a:gd name="connsiteX5" fmla="*/ 427218 w 1102525"/>
              <a:gd name="connsiteY5" fmla="*/ 323797 h 2297966"/>
              <a:gd name="connsiteX6" fmla="*/ 847327 w 1102525"/>
              <a:gd name="connsiteY6" fmla="*/ 1333948 h 2297966"/>
              <a:gd name="connsiteX7" fmla="*/ 1102509 w 1102525"/>
              <a:gd name="connsiteY7" fmla="*/ 2134934 h 2297966"/>
              <a:gd name="connsiteX8" fmla="*/ 818974 w 1102525"/>
              <a:gd name="connsiteY8" fmla="*/ 2297966 h 2297966"/>
              <a:gd name="connsiteX9" fmla="*/ 634678 w 1102525"/>
              <a:gd name="connsiteY9" fmla="*/ 2071139 h 2297966"/>
              <a:gd name="connsiteX10" fmla="*/ 131404 w 1102525"/>
              <a:gd name="connsiteY10" fmla="*/ 1842120 h 2297966"/>
              <a:gd name="connsiteX11" fmla="*/ 131406 w 1102525"/>
              <a:gd name="connsiteY11" fmla="*/ 1426096 h 2297966"/>
              <a:gd name="connsiteX12" fmla="*/ 223550 w 1102525"/>
              <a:gd name="connsiteY12" fmla="*/ 1333948 h 2297966"/>
              <a:gd name="connsiteX0" fmla="*/ 223550 w 1102525"/>
              <a:gd name="connsiteY0" fmla="*/ 1333948 h 2297966"/>
              <a:gd name="connsiteX1" fmla="*/ 10899 w 1102525"/>
              <a:gd name="connsiteY1" fmla="*/ 878101 h 2297966"/>
              <a:gd name="connsiteX2" fmla="*/ 129509 w 1102525"/>
              <a:gd name="connsiteY2" fmla="*/ 33170 h 2297966"/>
              <a:gd name="connsiteX3" fmla="*/ 554808 w 1102525"/>
              <a:gd name="connsiteY3" fmla="*/ 196207 h 2297966"/>
              <a:gd name="connsiteX4" fmla="*/ 448483 w 1102525"/>
              <a:gd name="connsiteY4" fmla="*/ 267090 h 2297966"/>
              <a:gd name="connsiteX5" fmla="*/ 427218 w 1102525"/>
              <a:gd name="connsiteY5" fmla="*/ 323797 h 2297966"/>
              <a:gd name="connsiteX6" fmla="*/ 847327 w 1102525"/>
              <a:gd name="connsiteY6" fmla="*/ 1333948 h 2297966"/>
              <a:gd name="connsiteX7" fmla="*/ 1102509 w 1102525"/>
              <a:gd name="connsiteY7" fmla="*/ 2134934 h 2297966"/>
              <a:gd name="connsiteX8" fmla="*/ 818974 w 1102525"/>
              <a:gd name="connsiteY8" fmla="*/ 2297966 h 2297966"/>
              <a:gd name="connsiteX9" fmla="*/ 535443 w 1102525"/>
              <a:gd name="connsiteY9" fmla="*/ 2269614 h 2297966"/>
              <a:gd name="connsiteX10" fmla="*/ 131404 w 1102525"/>
              <a:gd name="connsiteY10" fmla="*/ 1842120 h 2297966"/>
              <a:gd name="connsiteX11" fmla="*/ 131406 w 1102525"/>
              <a:gd name="connsiteY11" fmla="*/ 1426096 h 2297966"/>
              <a:gd name="connsiteX12" fmla="*/ 223550 w 1102525"/>
              <a:gd name="connsiteY12" fmla="*/ 1333948 h 2297966"/>
              <a:gd name="connsiteX0" fmla="*/ 146907 w 1025882"/>
              <a:gd name="connsiteY0" fmla="*/ 1333948 h 2297966"/>
              <a:gd name="connsiteX1" fmla="*/ 26408 w 1025882"/>
              <a:gd name="connsiteY1" fmla="*/ 913543 h 2297966"/>
              <a:gd name="connsiteX2" fmla="*/ 52866 w 1025882"/>
              <a:gd name="connsiteY2" fmla="*/ 33170 h 2297966"/>
              <a:gd name="connsiteX3" fmla="*/ 478165 w 1025882"/>
              <a:gd name="connsiteY3" fmla="*/ 196207 h 2297966"/>
              <a:gd name="connsiteX4" fmla="*/ 371840 w 1025882"/>
              <a:gd name="connsiteY4" fmla="*/ 267090 h 2297966"/>
              <a:gd name="connsiteX5" fmla="*/ 350575 w 1025882"/>
              <a:gd name="connsiteY5" fmla="*/ 323797 h 2297966"/>
              <a:gd name="connsiteX6" fmla="*/ 770684 w 1025882"/>
              <a:gd name="connsiteY6" fmla="*/ 1333948 h 2297966"/>
              <a:gd name="connsiteX7" fmla="*/ 1025866 w 1025882"/>
              <a:gd name="connsiteY7" fmla="*/ 2134934 h 2297966"/>
              <a:gd name="connsiteX8" fmla="*/ 742331 w 1025882"/>
              <a:gd name="connsiteY8" fmla="*/ 2297966 h 2297966"/>
              <a:gd name="connsiteX9" fmla="*/ 458800 w 1025882"/>
              <a:gd name="connsiteY9" fmla="*/ 2269614 h 2297966"/>
              <a:gd name="connsiteX10" fmla="*/ 54761 w 1025882"/>
              <a:gd name="connsiteY10" fmla="*/ 1842120 h 2297966"/>
              <a:gd name="connsiteX11" fmla="*/ 54763 w 1025882"/>
              <a:gd name="connsiteY11" fmla="*/ 1426096 h 2297966"/>
              <a:gd name="connsiteX12" fmla="*/ 146907 w 1025882"/>
              <a:gd name="connsiteY12" fmla="*/ 1333948 h 2297966"/>
              <a:gd name="connsiteX0" fmla="*/ 195992 w 1074967"/>
              <a:gd name="connsiteY0" fmla="*/ 1333948 h 2297966"/>
              <a:gd name="connsiteX1" fmla="*/ 11698 w 1074967"/>
              <a:gd name="connsiteY1" fmla="*/ 856836 h 2297966"/>
              <a:gd name="connsiteX2" fmla="*/ 101951 w 1074967"/>
              <a:gd name="connsiteY2" fmla="*/ 33170 h 2297966"/>
              <a:gd name="connsiteX3" fmla="*/ 527250 w 1074967"/>
              <a:gd name="connsiteY3" fmla="*/ 196207 h 2297966"/>
              <a:gd name="connsiteX4" fmla="*/ 420925 w 1074967"/>
              <a:gd name="connsiteY4" fmla="*/ 267090 h 2297966"/>
              <a:gd name="connsiteX5" fmla="*/ 399660 w 1074967"/>
              <a:gd name="connsiteY5" fmla="*/ 323797 h 2297966"/>
              <a:gd name="connsiteX6" fmla="*/ 819769 w 1074967"/>
              <a:gd name="connsiteY6" fmla="*/ 1333948 h 2297966"/>
              <a:gd name="connsiteX7" fmla="*/ 1074951 w 1074967"/>
              <a:gd name="connsiteY7" fmla="*/ 2134934 h 2297966"/>
              <a:gd name="connsiteX8" fmla="*/ 791416 w 1074967"/>
              <a:gd name="connsiteY8" fmla="*/ 2297966 h 2297966"/>
              <a:gd name="connsiteX9" fmla="*/ 507885 w 1074967"/>
              <a:gd name="connsiteY9" fmla="*/ 2269614 h 2297966"/>
              <a:gd name="connsiteX10" fmla="*/ 103846 w 1074967"/>
              <a:gd name="connsiteY10" fmla="*/ 1842120 h 2297966"/>
              <a:gd name="connsiteX11" fmla="*/ 103848 w 1074967"/>
              <a:gd name="connsiteY11" fmla="*/ 1426096 h 2297966"/>
              <a:gd name="connsiteX12" fmla="*/ 195992 w 1074967"/>
              <a:gd name="connsiteY12" fmla="*/ 1333948 h 229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4967" h="2297966">
                <a:moveTo>
                  <a:pt x="195992" y="1333948"/>
                </a:moveTo>
                <a:cubicBezTo>
                  <a:pt x="273964" y="1330855"/>
                  <a:pt x="-66274" y="859929"/>
                  <a:pt x="11698" y="856836"/>
                </a:cubicBezTo>
                <a:cubicBezTo>
                  <a:pt x="183550" y="948515"/>
                  <a:pt x="-69901" y="-58509"/>
                  <a:pt x="101951" y="33170"/>
                </a:cubicBezTo>
                <a:cubicBezTo>
                  <a:pt x="153617" y="-87568"/>
                  <a:pt x="474088" y="157220"/>
                  <a:pt x="527250" y="196207"/>
                </a:cubicBezTo>
                <a:cubicBezTo>
                  <a:pt x="580412" y="235194"/>
                  <a:pt x="403204" y="238737"/>
                  <a:pt x="420925" y="267090"/>
                </a:cubicBezTo>
                <a:cubicBezTo>
                  <a:pt x="430376" y="293081"/>
                  <a:pt x="390209" y="297806"/>
                  <a:pt x="399660" y="323797"/>
                </a:cubicBezTo>
                <a:lnTo>
                  <a:pt x="819769" y="1333948"/>
                </a:lnTo>
                <a:cubicBezTo>
                  <a:pt x="817406" y="1591492"/>
                  <a:pt x="1077314" y="1877390"/>
                  <a:pt x="1074951" y="2134934"/>
                </a:cubicBezTo>
                <a:lnTo>
                  <a:pt x="791416" y="2297966"/>
                </a:lnTo>
                <a:cubicBezTo>
                  <a:pt x="675639" y="2295603"/>
                  <a:pt x="623662" y="2271977"/>
                  <a:pt x="507885" y="2269614"/>
                </a:cubicBezTo>
                <a:cubicBezTo>
                  <a:pt x="448815" y="2257070"/>
                  <a:pt x="162916" y="1854664"/>
                  <a:pt x="103846" y="1842120"/>
                </a:cubicBezTo>
                <a:cubicBezTo>
                  <a:pt x="103847" y="1703445"/>
                  <a:pt x="103847" y="1564771"/>
                  <a:pt x="103848" y="1426096"/>
                </a:cubicBezTo>
                <a:lnTo>
                  <a:pt x="195992" y="133394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8">
            <a:extLst>
              <a:ext uri="{FF2B5EF4-FFF2-40B4-BE49-F238E27FC236}">
                <a16:creationId xmlns:a16="http://schemas.microsoft.com/office/drawing/2014/main" id="{78219686-5353-976D-13A8-CB7AB85BD3BA}"/>
              </a:ext>
            </a:extLst>
          </p:cNvPr>
          <p:cNvSpPr>
            <a:spLocks/>
          </p:cNvSpPr>
          <p:nvPr/>
        </p:nvSpPr>
        <p:spPr>
          <a:xfrm rot="7697213">
            <a:off x="1894149" y="2739020"/>
            <a:ext cx="1395768" cy="1959481"/>
          </a:xfrm>
          <a:custGeom>
            <a:avLst/>
            <a:gdLst>
              <a:gd name="connsiteX0" fmla="*/ 0 w 623777"/>
              <a:gd name="connsiteY0" fmla="*/ 0 h 999460"/>
              <a:gd name="connsiteX1" fmla="*/ 623777 w 623777"/>
              <a:gd name="connsiteY1" fmla="*/ 0 h 999460"/>
              <a:gd name="connsiteX2" fmla="*/ 623777 w 623777"/>
              <a:gd name="connsiteY2" fmla="*/ 999460 h 999460"/>
              <a:gd name="connsiteX3" fmla="*/ 0 w 623777"/>
              <a:gd name="connsiteY3" fmla="*/ 999460 h 999460"/>
              <a:gd name="connsiteX4" fmla="*/ 0 w 623777"/>
              <a:gd name="connsiteY4" fmla="*/ 0 h 999460"/>
              <a:gd name="connsiteX0" fmla="*/ 0 w 878975"/>
              <a:gd name="connsiteY0" fmla="*/ 0 h 999460"/>
              <a:gd name="connsiteX1" fmla="*/ 623777 w 878975"/>
              <a:gd name="connsiteY1" fmla="*/ 0 h 999460"/>
              <a:gd name="connsiteX2" fmla="*/ 878959 w 878975"/>
              <a:gd name="connsiteY2" fmla="*/ 800986 h 999460"/>
              <a:gd name="connsiteX3" fmla="*/ 623777 w 878975"/>
              <a:gd name="connsiteY3" fmla="*/ 999460 h 999460"/>
              <a:gd name="connsiteX4" fmla="*/ 0 w 878975"/>
              <a:gd name="connsiteY4" fmla="*/ 999460 h 999460"/>
              <a:gd name="connsiteX5" fmla="*/ 0 w 878975"/>
              <a:gd name="connsiteY5" fmla="*/ 0 h 999460"/>
              <a:gd name="connsiteX0" fmla="*/ 0 w 878975"/>
              <a:gd name="connsiteY0" fmla="*/ 0 h 1084566"/>
              <a:gd name="connsiteX1" fmla="*/ 623777 w 878975"/>
              <a:gd name="connsiteY1" fmla="*/ 0 h 1084566"/>
              <a:gd name="connsiteX2" fmla="*/ 878959 w 878975"/>
              <a:gd name="connsiteY2" fmla="*/ 800986 h 1084566"/>
              <a:gd name="connsiteX3" fmla="*/ 623777 w 878975"/>
              <a:gd name="connsiteY3" fmla="*/ 999460 h 1084566"/>
              <a:gd name="connsiteX4" fmla="*/ 283535 w 878975"/>
              <a:gd name="connsiteY4" fmla="*/ 1084521 h 1084566"/>
              <a:gd name="connsiteX5" fmla="*/ 0 w 878975"/>
              <a:gd name="connsiteY5" fmla="*/ 999460 h 1084566"/>
              <a:gd name="connsiteX6" fmla="*/ 0 w 878975"/>
              <a:gd name="connsiteY6" fmla="*/ 0 h 1084566"/>
              <a:gd name="connsiteX0" fmla="*/ 223550 w 1102525"/>
              <a:gd name="connsiteY0" fmla="*/ 455847 h 1540413"/>
              <a:gd name="connsiteX1" fmla="*/ 10899 w 1102525"/>
              <a:gd name="connsiteY1" fmla="*/ 0 h 1540413"/>
              <a:gd name="connsiteX2" fmla="*/ 847327 w 1102525"/>
              <a:gd name="connsiteY2" fmla="*/ 455847 h 1540413"/>
              <a:gd name="connsiteX3" fmla="*/ 1102509 w 1102525"/>
              <a:gd name="connsiteY3" fmla="*/ 1256833 h 1540413"/>
              <a:gd name="connsiteX4" fmla="*/ 847327 w 1102525"/>
              <a:gd name="connsiteY4" fmla="*/ 1455307 h 1540413"/>
              <a:gd name="connsiteX5" fmla="*/ 507085 w 1102525"/>
              <a:gd name="connsiteY5" fmla="*/ 1540368 h 1540413"/>
              <a:gd name="connsiteX6" fmla="*/ 223550 w 1102525"/>
              <a:gd name="connsiteY6" fmla="*/ 1455307 h 1540413"/>
              <a:gd name="connsiteX7" fmla="*/ 223550 w 1102525"/>
              <a:gd name="connsiteY7" fmla="*/ 455847 h 1540413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47327 w 1102525"/>
              <a:gd name="connsiteY4" fmla="*/ 1455307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455847 h 1871654"/>
              <a:gd name="connsiteX1" fmla="*/ 10899 w 1102525"/>
              <a:gd name="connsiteY1" fmla="*/ 0 h 1871654"/>
              <a:gd name="connsiteX2" fmla="*/ 847327 w 1102525"/>
              <a:gd name="connsiteY2" fmla="*/ 455847 h 1871654"/>
              <a:gd name="connsiteX3" fmla="*/ 1102509 w 1102525"/>
              <a:gd name="connsiteY3" fmla="*/ 1256833 h 1871654"/>
              <a:gd name="connsiteX4" fmla="*/ 818974 w 1102525"/>
              <a:gd name="connsiteY4" fmla="*/ 1419865 h 1871654"/>
              <a:gd name="connsiteX5" fmla="*/ 507085 w 1102525"/>
              <a:gd name="connsiteY5" fmla="*/ 1540368 h 1871654"/>
              <a:gd name="connsiteX6" fmla="*/ 3811 w 1102525"/>
              <a:gd name="connsiteY6" fmla="*/ 1871331 h 1871654"/>
              <a:gd name="connsiteX7" fmla="*/ 223550 w 1102525"/>
              <a:gd name="connsiteY7" fmla="*/ 1455307 h 1871654"/>
              <a:gd name="connsiteX8" fmla="*/ 223550 w 1102525"/>
              <a:gd name="connsiteY8" fmla="*/ 455847 h 1871654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847327 w 1102525"/>
              <a:gd name="connsiteY3" fmla="*/ 1306570 h 2722377"/>
              <a:gd name="connsiteX4" fmla="*/ 1102509 w 1102525"/>
              <a:gd name="connsiteY4" fmla="*/ 2107556 h 2722377"/>
              <a:gd name="connsiteX5" fmla="*/ 818974 w 1102525"/>
              <a:gd name="connsiteY5" fmla="*/ 2270588 h 2722377"/>
              <a:gd name="connsiteX6" fmla="*/ 507085 w 1102525"/>
              <a:gd name="connsiteY6" fmla="*/ 2391091 h 2722377"/>
              <a:gd name="connsiteX7" fmla="*/ 3811 w 1102525"/>
              <a:gd name="connsiteY7" fmla="*/ 2722054 h 2722377"/>
              <a:gd name="connsiteX8" fmla="*/ 223550 w 1102525"/>
              <a:gd name="connsiteY8" fmla="*/ 2306030 h 2722377"/>
              <a:gd name="connsiteX9" fmla="*/ 223550 w 1102525"/>
              <a:gd name="connsiteY9" fmla="*/ 1306570 h 2722377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448483 w 1102525"/>
              <a:gd name="connsiteY3" fmla="*/ 239712 h 2722377"/>
              <a:gd name="connsiteX4" fmla="*/ 847327 w 1102525"/>
              <a:gd name="connsiteY4" fmla="*/ 1306570 h 2722377"/>
              <a:gd name="connsiteX5" fmla="*/ 1102509 w 1102525"/>
              <a:gd name="connsiteY5" fmla="*/ 2107556 h 2722377"/>
              <a:gd name="connsiteX6" fmla="*/ 818974 w 1102525"/>
              <a:gd name="connsiteY6" fmla="*/ 2270588 h 2722377"/>
              <a:gd name="connsiteX7" fmla="*/ 507085 w 1102525"/>
              <a:gd name="connsiteY7" fmla="*/ 2391091 h 2722377"/>
              <a:gd name="connsiteX8" fmla="*/ 3811 w 1102525"/>
              <a:gd name="connsiteY8" fmla="*/ 2722054 h 2722377"/>
              <a:gd name="connsiteX9" fmla="*/ 223550 w 1102525"/>
              <a:gd name="connsiteY9" fmla="*/ 2306030 h 2722377"/>
              <a:gd name="connsiteX10" fmla="*/ 223550 w 1102525"/>
              <a:gd name="connsiteY10" fmla="*/ 1306570 h 2722377"/>
              <a:gd name="connsiteX0" fmla="*/ 223550 w 1102525"/>
              <a:gd name="connsiteY0" fmla="*/ 1306570 h 2722377"/>
              <a:gd name="connsiteX1" fmla="*/ 10899 w 1102525"/>
              <a:gd name="connsiteY1" fmla="*/ 850723 h 2722377"/>
              <a:gd name="connsiteX2" fmla="*/ 129509 w 1102525"/>
              <a:gd name="connsiteY2" fmla="*/ 5792 h 2722377"/>
              <a:gd name="connsiteX3" fmla="*/ 448483 w 1102525"/>
              <a:gd name="connsiteY3" fmla="*/ 239712 h 2722377"/>
              <a:gd name="connsiteX4" fmla="*/ 427218 w 1102525"/>
              <a:gd name="connsiteY4" fmla="*/ 296419 h 2722377"/>
              <a:gd name="connsiteX5" fmla="*/ 847327 w 1102525"/>
              <a:gd name="connsiteY5" fmla="*/ 1306570 h 2722377"/>
              <a:gd name="connsiteX6" fmla="*/ 1102509 w 1102525"/>
              <a:gd name="connsiteY6" fmla="*/ 2107556 h 2722377"/>
              <a:gd name="connsiteX7" fmla="*/ 818974 w 1102525"/>
              <a:gd name="connsiteY7" fmla="*/ 2270588 h 2722377"/>
              <a:gd name="connsiteX8" fmla="*/ 507085 w 1102525"/>
              <a:gd name="connsiteY8" fmla="*/ 2391091 h 2722377"/>
              <a:gd name="connsiteX9" fmla="*/ 3811 w 1102525"/>
              <a:gd name="connsiteY9" fmla="*/ 2722054 h 2722377"/>
              <a:gd name="connsiteX10" fmla="*/ 223550 w 1102525"/>
              <a:gd name="connsiteY10" fmla="*/ 2306030 h 2722377"/>
              <a:gd name="connsiteX11" fmla="*/ 223550 w 1102525"/>
              <a:gd name="connsiteY11" fmla="*/ 1306570 h 2722377"/>
              <a:gd name="connsiteX0" fmla="*/ 223550 w 1102525"/>
              <a:gd name="connsiteY0" fmla="*/ 1333948 h 2749755"/>
              <a:gd name="connsiteX1" fmla="*/ 10899 w 1102525"/>
              <a:gd name="connsiteY1" fmla="*/ 878101 h 2749755"/>
              <a:gd name="connsiteX2" fmla="*/ 129509 w 1102525"/>
              <a:gd name="connsiteY2" fmla="*/ 33170 h 2749755"/>
              <a:gd name="connsiteX3" fmla="*/ 554808 w 1102525"/>
              <a:gd name="connsiteY3" fmla="*/ 196207 h 2749755"/>
              <a:gd name="connsiteX4" fmla="*/ 448483 w 1102525"/>
              <a:gd name="connsiteY4" fmla="*/ 267090 h 2749755"/>
              <a:gd name="connsiteX5" fmla="*/ 427218 w 1102525"/>
              <a:gd name="connsiteY5" fmla="*/ 323797 h 2749755"/>
              <a:gd name="connsiteX6" fmla="*/ 847327 w 1102525"/>
              <a:gd name="connsiteY6" fmla="*/ 1333948 h 2749755"/>
              <a:gd name="connsiteX7" fmla="*/ 1102509 w 1102525"/>
              <a:gd name="connsiteY7" fmla="*/ 2134934 h 2749755"/>
              <a:gd name="connsiteX8" fmla="*/ 818974 w 1102525"/>
              <a:gd name="connsiteY8" fmla="*/ 2297966 h 2749755"/>
              <a:gd name="connsiteX9" fmla="*/ 507085 w 1102525"/>
              <a:gd name="connsiteY9" fmla="*/ 2418469 h 2749755"/>
              <a:gd name="connsiteX10" fmla="*/ 3811 w 1102525"/>
              <a:gd name="connsiteY10" fmla="*/ 2749432 h 2749755"/>
              <a:gd name="connsiteX11" fmla="*/ 223550 w 1102525"/>
              <a:gd name="connsiteY11" fmla="*/ 2333408 h 2749755"/>
              <a:gd name="connsiteX12" fmla="*/ 223550 w 1102525"/>
              <a:gd name="connsiteY12" fmla="*/ 1333948 h 2749755"/>
              <a:gd name="connsiteX0" fmla="*/ 223550 w 1102525"/>
              <a:gd name="connsiteY0" fmla="*/ 1333948 h 2749755"/>
              <a:gd name="connsiteX1" fmla="*/ 10899 w 1102525"/>
              <a:gd name="connsiteY1" fmla="*/ 878101 h 2749755"/>
              <a:gd name="connsiteX2" fmla="*/ 129509 w 1102525"/>
              <a:gd name="connsiteY2" fmla="*/ 33170 h 2749755"/>
              <a:gd name="connsiteX3" fmla="*/ 554808 w 1102525"/>
              <a:gd name="connsiteY3" fmla="*/ 196207 h 2749755"/>
              <a:gd name="connsiteX4" fmla="*/ 448483 w 1102525"/>
              <a:gd name="connsiteY4" fmla="*/ 267090 h 2749755"/>
              <a:gd name="connsiteX5" fmla="*/ 427218 w 1102525"/>
              <a:gd name="connsiteY5" fmla="*/ 323797 h 2749755"/>
              <a:gd name="connsiteX6" fmla="*/ 847327 w 1102525"/>
              <a:gd name="connsiteY6" fmla="*/ 1333948 h 2749755"/>
              <a:gd name="connsiteX7" fmla="*/ 1102509 w 1102525"/>
              <a:gd name="connsiteY7" fmla="*/ 2134934 h 2749755"/>
              <a:gd name="connsiteX8" fmla="*/ 818974 w 1102525"/>
              <a:gd name="connsiteY8" fmla="*/ 2297966 h 2749755"/>
              <a:gd name="connsiteX9" fmla="*/ 778073 w 1102525"/>
              <a:gd name="connsiteY9" fmla="*/ 2683355 h 2749755"/>
              <a:gd name="connsiteX10" fmla="*/ 507085 w 1102525"/>
              <a:gd name="connsiteY10" fmla="*/ 2418469 h 2749755"/>
              <a:gd name="connsiteX11" fmla="*/ 3811 w 1102525"/>
              <a:gd name="connsiteY11" fmla="*/ 2749432 h 2749755"/>
              <a:gd name="connsiteX12" fmla="*/ 223550 w 1102525"/>
              <a:gd name="connsiteY12" fmla="*/ 2333408 h 2749755"/>
              <a:gd name="connsiteX13" fmla="*/ 223550 w 1102525"/>
              <a:gd name="connsiteY13" fmla="*/ 1333948 h 2749755"/>
              <a:gd name="connsiteX0" fmla="*/ 223550 w 1102525"/>
              <a:gd name="connsiteY0" fmla="*/ 1333948 h 2749755"/>
              <a:gd name="connsiteX1" fmla="*/ 10899 w 1102525"/>
              <a:gd name="connsiteY1" fmla="*/ 878101 h 2749755"/>
              <a:gd name="connsiteX2" fmla="*/ 129509 w 1102525"/>
              <a:gd name="connsiteY2" fmla="*/ 33170 h 2749755"/>
              <a:gd name="connsiteX3" fmla="*/ 554808 w 1102525"/>
              <a:gd name="connsiteY3" fmla="*/ 196207 h 2749755"/>
              <a:gd name="connsiteX4" fmla="*/ 448483 w 1102525"/>
              <a:gd name="connsiteY4" fmla="*/ 267090 h 2749755"/>
              <a:gd name="connsiteX5" fmla="*/ 427218 w 1102525"/>
              <a:gd name="connsiteY5" fmla="*/ 323797 h 2749755"/>
              <a:gd name="connsiteX6" fmla="*/ 847327 w 1102525"/>
              <a:gd name="connsiteY6" fmla="*/ 1333948 h 2749755"/>
              <a:gd name="connsiteX7" fmla="*/ 1102509 w 1102525"/>
              <a:gd name="connsiteY7" fmla="*/ 2134934 h 2749755"/>
              <a:gd name="connsiteX8" fmla="*/ 818974 w 1102525"/>
              <a:gd name="connsiteY8" fmla="*/ 2297966 h 2749755"/>
              <a:gd name="connsiteX9" fmla="*/ 981008 w 1102525"/>
              <a:gd name="connsiteY9" fmla="*/ 2459946 h 2749755"/>
              <a:gd name="connsiteX10" fmla="*/ 778073 w 1102525"/>
              <a:gd name="connsiteY10" fmla="*/ 2683355 h 2749755"/>
              <a:gd name="connsiteX11" fmla="*/ 507085 w 1102525"/>
              <a:gd name="connsiteY11" fmla="*/ 2418469 h 2749755"/>
              <a:gd name="connsiteX12" fmla="*/ 3811 w 1102525"/>
              <a:gd name="connsiteY12" fmla="*/ 2749432 h 2749755"/>
              <a:gd name="connsiteX13" fmla="*/ 223550 w 1102525"/>
              <a:gd name="connsiteY13" fmla="*/ 2333408 h 2749755"/>
              <a:gd name="connsiteX14" fmla="*/ 223550 w 1102525"/>
              <a:gd name="connsiteY14" fmla="*/ 1333948 h 2749755"/>
              <a:gd name="connsiteX0" fmla="*/ 223550 w 1102525"/>
              <a:gd name="connsiteY0" fmla="*/ 1333948 h 2749755"/>
              <a:gd name="connsiteX1" fmla="*/ 10899 w 1102525"/>
              <a:gd name="connsiteY1" fmla="*/ 878101 h 2749755"/>
              <a:gd name="connsiteX2" fmla="*/ 129509 w 1102525"/>
              <a:gd name="connsiteY2" fmla="*/ 33170 h 2749755"/>
              <a:gd name="connsiteX3" fmla="*/ 554808 w 1102525"/>
              <a:gd name="connsiteY3" fmla="*/ 196207 h 2749755"/>
              <a:gd name="connsiteX4" fmla="*/ 448483 w 1102525"/>
              <a:gd name="connsiteY4" fmla="*/ 267090 h 2749755"/>
              <a:gd name="connsiteX5" fmla="*/ 427218 w 1102525"/>
              <a:gd name="connsiteY5" fmla="*/ 323797 h 2749755"/>
              <a:gd name="connsiteX6" fmla="*/ 847327 w 1102525"/>
              <a:gd name="connsiteY6" fmla="*/ 1333948 h 2749755"/>
              <a:gd name="connsiteX7" fmla="*/ 1102509 w 1102525"/>
              <a:gd name="connsiteY7" fmla="*/ 2134934 h 2749755"/>
              <a:gd name="connsiteX8" fmla="*/ 818974 w 1102525"/>
              <a:gd name="connsiteY8" fmla="*/ 2297966 h 2749755"/>
              <a:gd name="connsiteX9" fmla="*/ 1084091 w 1102525"/>
              <a:gd name="connsiteY9" fmla="*/ 2270207 h 2749755"/>
              <a:gd name="connsiteX10" fmla="*/ 981008 w 1102525"/>
              <a:gd name="connsiteY10" fmla="*/ 2459946 h 2749755"/>
              <a:gd name="connsiteX11" fmla="*/ 778073 w 1102525"/>
              <a:gd name="connsiteY11" fmla="*/ 2683355 h 2749755"/>
              <a:gd name="connsiteX12" fmla="*/ 507085 w 1102525"/>
              <a:gd name="connsiteY12" fmla="*/ 2418469 h 2749755"/>
              <a:gd name="connsiteX13" fmla="*/ 3811 w 1102525"/>
              <a:gd name="connsiteY13" fmla="*/ 2749432 h 2749755"/>
              <a:gd name="connsiteX14" fmla="*/ 223550 w 1102525"/>
              <a:gd name="connsiteY14" fmla="*/ 2333408 h 2749755"/>
              <a:gd name="connsiteX15" fmla="*/ 223550 w 1102525"/>
              <a:gd name="connsiteY15" fmla="*/ 1333948 h 2749755"/>
              <a:gd name="connsiteX0" fmla="*/ 234854 w 1113829"/>
              <a:gd name="connsiteY0" fmla="*/ 1333948 h 2749755"/>
              <a:gd name="connsiteX1" fmla="*/ 22203 w 1113829"/>
              <a:gd name="connsiteY1" fmla="*/ 878101 h 2749755"/>
              <a:gd name="connsiteX2" fmla="*/ 140813 w 1113829"/>
              <a:gd name="connsiteY2" fmla="*/ 33170 h 2749755"/>
              <a:gd name="connsiteX3" fmla="*/ 566112 w 1113829"/>
              <a:gd name="connsiteY3" fmla="*/ 196207 h 2749755"/>
              <a:gd name="connsiteX4" fmla="*/ 459787 w 1113829"/>
              <a:gd name="connsiteY4" fmla="*/ 267090 h 2749755"/>
              <a:gd name="connsiteX5" fmla="*/ 438522 w 1113829"/>
              <a:gd name="connsiteY5" fmla="*/ 323797 h 2749755"/>
              <a:gd name="connsiteX6" fmla="*/ 858631 w 1113829"/>
              <a:gd name="connsiteY6" fmla="*/ 1333948 h 2749755"/>
              <a:gd name="connsiteX7" fmla="*/ 1113813 w 1113829"/>
              <a:gd name="connsiteY7" fmla="*/ 2134934 h 2749755"/>
              <a:gd name="connsiteX8" fmla="*/ 830278 w 1113829"/>
              <a:gd name="connsiteY8" fmla="*/ 2297966 h 2749755"/>
              <a:gd name="connsiteX9" fmla="*/ 1095395 w 1113829"/>
              <a:gd name="connsiteY9" fmla="*/ 2270207 h 2749755"/>
              <a:gd name="connsiteX10" fmla="*/ 992312 w 1113829"/>
              <a:gd name="connsiteY10" fmla="*/ 2459946 h 2749755"/>
              <a:gd name="connsiteX11" fmla="*/ 789377 w 1113829"/>
              <a:gd name="connsiteY11" fmla="*/ 2683355 h 2749755"/>
              <a:gd name="connsiteX12" fmla="*/ 518389 w 1113829"/>
              <a:gd name="connsiteY12" fmla="*/ 2418469 h 2749755"/>
              <a:gd name="connsiteX13" fmla="*/ 15115 w 1113829"/>
              <a:gd name="connsiteY13" fmla="*/ 2749432 h 2749755"/>
              <a:gd name="connsiteX14" fmla="*/ 234854 w 1113829"/>
              <a:gd name="connsiteY14" fmla="*/ 2333408 h 2749755"/>
              <a:gd name="connsiteX15" fmla="*/ 0 w 1113829"/>
              <a:gd name="connsiteY15" fmla="*/ 1400993 h 2749755"/>
              <a:gd name="connsiteX16" fmla="*/ 234854 w 1113829"/>
              <a:gd name="connsiteY16" fmla="*/ 1333948 h 2749755"/>
              <a:gd name="connsiteX0" fmla="*/ 234854 w 1113829"/>
              <a:gd name="connsiteY0" fmla="*/ 1333948 h 2865935"/>
              <a:gd name="connsiteX1" fmla="*/ 22203 w 1113829"/>
              <a:gd name="connsiteY1" fmla="*/ 878101 h 2865935"/>
              <a:gd name="connsiteX2" fmla="*/ 140813 w 1113829"/>
              <a:gd name="connsiteY2" fmla="*/ 33170 h 2865935"/>
              <a:gd name="connsiteX3" fmla="*/ 566112 w 1113829"/>
              <a:gd name="connsiteY3" fmla="*/ 196207 h 2865935"/>
              <a:gd name="connsiteX4" fmla="*/ 459787 w 1113829"/>
              <a:gd name="connsiteY4" fmla="*/ 267090 h 2865935"/>
              <a:gd name="connsiteX5" fmla="*/ 438522 w 1113829"/>
              <a:gd name="connsiteY5" fmla="*/ 323797 h 2865935"/>
              <a:gd name="connsiteX6" fmla="*/ 858631 w 1113829"/>
              <a:gd name="connsiteY6" fmla="*/ 1333948 h 2865935"/>
              <a:gd name="connsiteX7" fmla="*/ 1113813 w 1113829"/>
              <a:gd name="connsiteY7" fmla="*/ 2134934 h 2865935"/>
              <a:gd name="connsiteX8" fmla="*/ 830278 w 1113829"/>
              <a:gd name="connsiteY8" fmla="*/ 2297966 h 2865935"/>
              <a:gd name="connsiteX9" fmla="*/ 1095395 w 1113829"/>
              <a:gd name="connsiteY9" fmla="*/ 2270207 h 2865935"/>
              <a:gd name="connsiteX10" fmla="*/ 992312 w 1113829"/>
              <a:gd name="connsiteY10" fmla="*/ 2459946 h 2865935"/>
              <a:gd name="connsiteX11" fmla="*/ 789377 w 1113829"/>
              <a:gd name="connsiteY11" fmla="*/ 2683355 h 2865935"/>
              <a:gd name="connsiteX12" fmla="*/ 518389 w 1113829"/>
              <a:gd name="connsiteY12" fmla="*/ 2418469 h 2865935"/>
              <a:gd name="connsiteX13" fmla="*/ 188163 w 1113829"/>
              <a:gd name="connsiteY13" fmla="*/ 2865690 h 2865935"/>
              <a:gd name="connsiteX14" fmla="*/ 234854 w 1113829"/>
              <a:gd name="connsiteY14" fmla="*/ 2333408 h 2865935"/>
              <a:gd name="connsiteX15" fmla="*/ 0 w 1113829"/>
              <a:gd name="connsiteY15" fmla="*/ 1400993 h 2865935"/>
              <a:gd name="connsiteX16" fmla="*/ 234854 w 1113829"/>
              <a:gd name="connsiteY16" fmla="*/ 1333948 h 2865935"/>
              <a:gd name="connsiteX0" fmla="*/ 276884 w 1155859"/>
              <a:gd name="connsiteY0" fmla="*/ 1333948 h 2865935"/>
              <a:gd name="connsiteX1" fmla="*/ 64233 w 1155859"/>
              <a:gd name="connsiteY1" fmla="*/ 878101 h 2865935"/>
              <a:gd name="connsiteX2" fmla="*/ 182843 w 1155859"/>
              <a:gd name="connsiteY2" fmla="*/ 33170 h 2865935"/>
              <a:gd name="connsiteX3" fmla="*/ 608142 w 1155859"/>
              <a:gd name="connsiteY3" fmla="*/ 196207 h 2865935"/>
              <a:gd name="connsiteX4" fmla="*/ 501817 w 1155859"/>
              <a:gd name="connsiteY4" fmla="*/ 267090 h 2865935"/>
              <a:gd name="connsiteX5" fmla="*/ 480552 w 1155859"/>
              <a:gd name="connsiteY5" fmla="*/ 323797 h 2865935"/>
              <a:gd name="connsiteX6" fmla="*/ 900661 w 1155859"/>
              <a:gd name="connsiteY6" fmla="*/ 1333948 h 2865935"/>
              <a:gd name="connsiteX7" fmla="*/ 1155843 w 1155859"/>
              <a:gd name="connsiteY7" fmla="*/ 2134934 h 2865935"/>
              <a:gd name="connsiteX8" fmla="*/ 872308 w 1155859"/>
              <a:gd name="connsiteY8" fmla="*/ 2297966 h 2865935"/>
              <a:gd name="connsiteX9" fmla="*/ 1137425 w 1155859"/>
              <a:gd name="connsiteY9" fmla="*/ 2270207 h 2865935"/>
              <a:gd name="connsiteX10" fmla="*/ 1034342 w 1155859"/>
              <a:gd name="connsiteY10" fmla="*/ 2459946 h 2865935"/>
              <a:gd name="connsiteX11" fmla="*/ 831407 w 1155859"/>
              <a:gd name="connsiteY11" fmla="*/ 2683355 h 2865935"/>
              <a:gd name="connsiteX12" fmla="*/ 560419 w 1155859"/>
              <a:gd name="connsiteY12" fmla="*/ 2418469 h 2865935"/>
              <a:gd name="connsiteX13" fmla="*/ 230193 w 1155859"/>
              <a:gd name="connsiteY13" fmla="*/ 2865690 h 2865935"/>
              <a:gd name="connsiteX14" fmla="*/ 376 w 1155859"/>
              <a:gd name="connsiteY14" fmla="*/ 2698174 h 2865935"/>
              <a:gd name="connsiteX15" fmla="*/ 276884 w 1155859"/>
              <a:gd name="connsiteY15" fmla="*/ 2333408 h 2865935"/>
              <a:gd name="connsiteX16" fmla="*/ 42030 w 1155859"/>
              <a:gd name="connsiteY16" fmla="*/ 1400993 h 2865935"/>
              <a:gd name="connsiteX17" fmla="*/ 276884 w 1155859"/>
              <a:gd name="connsiteY17" fmla="*/ 1333948 h 2865935"/>
              <a:gd name="connsiteX0" fmla="*/ 268695 w 1147670"/>
              <a:gd name="connsiteY0" fmla="*/ 1333948 h 2865935"/>
              <a:gd name="connsiteX1" fmla="*/ 56044 w 1147670"/>
              <a:gd name="connsiteY1" fmla="*/ 878101 h 2865935"/>
              <a:gd name="connsiteX2" fmla="*/ 174654 w 1147670"/>
              <a:gd name="connsiteY2" fmla="*/ 33170 h 2865935"/>
              <a:gd name="connsiteX3" fmla="*/ 599953 w 1147670"/>
              <a:gd name="connsiteY3" fmla="*/ 196207 h 2865935"/>
              <a:gd name="connsiteX4" fmla="*/ 493628 w 1147670"/>
              <a:gd name="connsiteY4" fmla="*/ 267090 h 2865935"/>
              <a:gd name="connsiteX5" fmla="*/ 472363 w 1147670"/>
              <a:gd name="connsiteY5" fmla="*/ 323797 h 2865935"/>
              <a:gd name="connsiteX6" fmla="*/ 892472 w 1147670"/>
              <a:gd name="connsiteY6" fmla="*/ 1333948 h 2865935"/>
              <a:gd name="connsiteX7" fmla="*/ 1147654 w 1147670"/>
              <a:gd name="connsiteY7" fmla="*/ 2134934 h 2865935"/>
              <a:gd name="connsiteX8" fmla="*/ 864119 w 1147670"/>
              <a:gd name="connsiteY8" fmla="*/ 2297966 h 2865935"/>
              <a:gd name="connsiteX9" fmla="*/ 1129236 w 1147670"/>
              <a:gd name="connsiteY9" fmla="*/ 2270207 h 2865935"/>
              <a:gd name="connsiteX10" fmla="*/ 1026153 w 1147670"/>
              <a:gd name="connsiteY10" fmla="*/ 2459946 h 2865935"/>
              <a:gd name="connsiteX11" fmla="*/ 823218 w 1147670"/>
              <a:gd name="connsiteY11" fmla="*/ 2683355 h 2865935"/>
              <a:gd name="connsiteX12" fmla="*/ 552230 w 1147670"/>
              <a:gd name="connsiteY12" fmla="*/ 2418469 h 2865935"/>
              <a:gd name="connsiteX13" fmla="*/ 222004 w 1147670"/>
              <a:gd name="connsiteY13" fmla="*/ 2865690 h 2865935"/>
              <a:gd name="connsiteX14" fmla="*/ 390 w 1147670"/>
              <a:gd name="connsiteY14" fmla="*/ 2628484 h 2865935"/>
              <a:gd name="connsiteX15" fmla="*/ 268695 w 1147670"/>
              <a:gd name="connsiteY15" fmla="*/ 2333408 h 2865935"/>
              <a:gd name="connsiteX16" fmla="*/ 33841 w 1147670"/>
              <a:gd name="connsiteY16" fmla="*/ 1400993 h 2865935"/>
              <a:gd name="connsiteX17" fmla="*/ 268695 w 1147670"/>
              <a:gd name="connsiteY17" fmla="*/ 1333948 h 2865935"/>
              <a:gd name="connsiteX0" fmla="*/ 234855 w 1113830"/>
              <a:gd name="connsiteY0" fmla="*/ 1333948 h 2865935"/>
              <a:gd name="connsiteX1" fmla="*/ 22204 w 1113830"/>
              <a:gd name="connsiteY1" fmla="*/ 878101 h 2865935"/>
              <a:gd name="connsiteX2" fmla="*/ 140814 w 1113830"/>
              <a:gd name="connsiteY2" fmla="*/ 33170 h 2865935"/>
              <a:gd name="connsiteX3" fmla="*/ 566113 w 1113830"/>
              <a:gd name="connsiteY3" fmla="*/ 196207 h 2865935"/>
              <a:gd name="connsiteX4" fmla="*/ 459788 w 1113830"/>
              <a:gd name="connsiteY4" fmla="*/ 267090 h 2865935"/>
              <a:gd name="connsiteX5" fmla="*/ 438523 w 1113830"/>
              <a:gd name="connsiteY5" fmla="*/ 323797 h 2865935"/>
              <a:gd name="connsiteX6" fmla="*/ 858632 w 1113830"/>
              <a:gd name="connsiteY6" fmla="*/ 1333948 h 2865935"/>
              <a:gd name="connsiteX7" fmla="*/ 1113814 w 1113830"/>
              <a:gd name="connsiteY7" fmla="*/ 2134934 h 2865935"/>
              <a:gd name="connsiteX8" fmla="*/ 830279 w 1113830"/>
              <a:gd name="connsiteY8" fmla="*/ 2297966 h 2865935"/>
              <a:gd name="connsiteX9" fmla="*/ 1095396 w 1113830"/>
              <a:gd name="connsiteY9" fmla="*/ 2270207 h 2865935"/>
              <a:gd name="connsiteX10" fmla="*/ 992313 w 1113830"/>
              <a:gd name="connsiteY10" fmla="*/ 2459946 h 2865935"/>
              <a:gd name="connsiteX11" fmla="*/ 789378 w 1113830"/>
              <a:gd name="connsiteY11" fmla="*/ 2683355 h 2865935"/>
              <a:gd name="connsiteX12" fmla="*/ 518390 w 1113830"/>
              <a:gd name="connsiteY12" fmla="*/ 2418469 h 2865935"/>
              <a:gd name="connsiteX13" fmla="*/ 188164 w 1113830"/>
              <a:gd name="connsiteY13" fmla="*/ 2865690 h 2865935"/>
              <a:gd name="connsiteX14" fmla="*/ 22474 w 1113830"/>
              <a:gd name="connsiteY14" fmla="*/ 2710769 h 2865935"/>
              <a:gd name="connsiteX15" fmla="*/ 234855 w 1113830"/>
              <a:gd name="connsiteY15" fmla="*/ 2333408 h 2865935"/>
              <a:gd name="connsiteX16" fmla="*/ 1 w 1113830"/>
              <a:gd name="connsiteY16" fmla="*/ 1400993 h 2865935"/>
              <a:gd name="connsiteX17" fmla="*/ 234855 w 1113830"/>
              <a:gd name="connsiteY17" fmla="*/ 1333948 h 2865935"/>
              <a:gd name="connsiteX0" fmla="*/ 253454 w 1132429"/>
              <a:gd name="connsiteY0" fmla="*/ 1333948 h 2865935"/>
              <a:gd name="connsiteX1" fmla="*/ 40803 w 1132429"/>
              <a:gd name="connsiteY1" fmla="*/ 878101 h 2865935"/>
              <a:gd name="connsiteX2" fmla="*/ 159413 w 1132429"/>
              <a:gd name="connsiteY2" fmla="*/ 33170 h 2865935"/>
              <a:gd name="connsiteX3" fmla="*/ 584712 w 1132429"/>
              <a:gd name="connsiteY3" fmla="*/ 196207 h 2865935"/>
              <a:gd name="connsiteX4" fmla="*/ 478387 w 1132429"/>
              <a:gd name="connsiteY4" fmla="*/ 267090 h 2865935"/>
              <a:gd name="connsiteX5" fmla="*/ 457122 w 1132429"/>
              <a:gd name="connsiteY5" fmla="*/ 323797 h 2865935"/>
              <a:gd name="connsiteX6" fmla="*/ 877231 w 1132429"/>
              <a:gd name="connsiteY6" fmla="*/ 1333948 h 2865935"/>
              <a:gd name="connsiteX7" fmla="*/ 1132413 w 1132429"/>
              <a:gd name="connsiteY7" fmla="*/ 2134934 h 2865935"/>
              <a:gd name="connsiteX8" fmla="*/ 848878 w 1132429"/>
              <a:gd name="connsiteY8" fmla="*/ 2297966 h 2865935"/>
              <a:gd name="connsiteX9" fmla="*/ 1113995 w 1132429"/>
              <a:gd name="connsiteY9" fmla="*/ 2270207 h 2865935"/>
              <a:gd name="connsiteX10" fmla="*/ 1010912 w 1132429"/>
              <a:gd name="connsiteY10" fmla="*/ 2459946 h 2865935"/>
              <a:gd name="connsiteX11" fmla="*/ 807977 w 1132429"/>
              <a:gd name="connsiteY11" fmla="*/ 2683355 h 2865935"/>
              <a:gd name="connsiteX12" fmla="*/ 536989 w 1132429"/>
              <a:gd name="connsiteY12" fmla="*/ 2418469 h 2865935"/>
              <a:gd name="connsiteX13" fmla="*/ 206763 w 1132429"/>
              <a:gd name="connsiteY13" fmla="*/ 2865690 h 2865935"/>
              <a:gd name="connsiteX14" fmla="*/ 41073 w 1132429"/>
              <a:gd name="connsiteY14" fmla="*/ 2710769 h 2865935"/>
              <a:gd name="connsiteX15" fmla="*/ 2135 w 1132429"/>
              <a:gd name="connsiteY15" fmla="*/ 2569922 h 2865935"/>
              <a:gd name="connsiteX16" fmla="*/ 253454 w 1132429"/>
              <a:gd name="connsiteY16" fmla="*/ 2333408 h 2865935"/>
              <a:gd name="connsiteX17" fmla="*/ 18600 w 1132429"/>
              <a:gd name="connsiteY17" fmla="*/ 1400993 h 2865935"/>
              <a:gd name="connsiteX18" fmla="*/ 253454 w 1132429"/>
              <a:gd name="connsiteY18" fmla="*/ 1333948 h 2865935"/>
              <a:gd name="connsiteX0" fmla="*/ 271146 w 1150121"/>
              <a:gd name="connsiteY0" fmla="*/ 1333948 h 2865935"/>
              <a:gd name="connsiteX1" fmla="*/ 58495 w 1150121"/>
              <a:gd name="connsiteY1" fmla="*/ 878101 h 2865935"/>
              <a:gd name="connsiteX2" fmla="*/ 177105 w 1150121"/>
              <a:gd name="connsiteY2" fmla="*/ 33170 h 2865935"/>
              <a:gd name="connsiteX3" fmla="*/ 602404 w 1150121"/>
              <a:gd name="connsiteY3" fmla="*/ 196207 h 2865935"/>
              <a:gd name="connsiteX4" fmla="*/ 496079 w 1150121"/>
              <a:gd name="connsiteY4" fmla="*/ 267090 h 2865935"/>
              <a:gd name="connsiteX5" fmla="*/ 474814 w 1150121"/>
              <a:gd name="connsiteY5" fmla="*/ 323797 h 2865935"/>
              <a:gd name="connsiteX6" fmla="*/ 894923 w 1150121"/>
              <a:gd name="connsiteY6" fmla="*/ 1333948 h 2865935"/>
              <a:gd name="connsiteX7" fmla="*/ 1150105 w 1150121"/>
              <a:gd name="connsiteY7" fmla="*/ 2134934 h 2865935"/>
              <a:gd name="connsiteX8" fmla="*/ 866570 w 1150121"/>
              <a:gd name="connsiteY8" fmla="*/ 2297966 h 2865935"/>
              <a:gd name="connsiteX9" fmla="*/ 1131687 w 1150121"/>
              <a:gd name="connsiteY9" fmla="*/ 2270207 h 2865935"/>
              <a:gd name="connsiteX10" fmla="*/ 1028604 w 1150121"/>
              <a:gd name="connsiteY10" fmla="*/ 2459946 h 2865935"/>
              <a:gd name="connsiteX11" fmla="*/ 825669 w 1150121"/>
              <a:gd name="connsiteY11" fmla="*/ 2683355 h 2865935"/>
              <a:gd name="connsiteX12" fmla="*/ 554681 w 1150121"/>
              <a:gd name="connsiteY12" fmla="*/ 2418469 h 2865935"/>
              <a:gd name="connsiteX13" fmla="*/ 224455 w 1150121"/>
              <a:gd name="connsiteY13" fmla="*/ 2865690 h 2865935"/>
              <a:gd name="connsiteX14" fmla="*/ 58765 w 1150121"/>
              <a:gd name="connsiteY14" fmla="*/ 2710769 h 2865935"/>
              <a:gd name="connsiteX15" fmla="*/ 13868 w 1150121"/>
              <a:gd name="connsiteY15" fmla="*/ 2649693 h 2865935"/>
              <a:gd name="connsiteX16" fmla="*/ 19827 w 1150121"/>
              <a:gd name="connsiteY16" fmla="*/ 2569922 h 2865935"/>
              <a:gd name="connsiteX17" fmla="*/ 271146 w 1150121"/>
              <a:gd name="connsiteY17" fmla="*/ 2333408 h 2865935"/>
              <a:gd name="connsiteX18" fmla="*/ 36292 w 1150121"/>
              <a:gd name="connsiteY18" fmla="*/ 1400993 h 2865935"/>
              <a:gd name="connsiteX19" fmla="*/ 271146 w 1150121"/>
              <a:gd name="connsiteY19" fmla="*/ 1333948 h 2865935"/>
              <a:gd name="connsiteX0" fmla="*/ 320496 w 1199471"/>
              <a:gd name="connsiteY0" fmla="*/ 1333948 h 2872034"/>
              <a:gd name="connsiteX1" fmla="*/ 107845 w 1199471"/>
              <a:gd name="connsiteY1" fmla="*/ 878101 h 2872034"/>
              <a:gd name="connsiteX2" fmla="*/ 226455 w 1199471"/>
              <a:gd name="connsiteY2" fmla="*/ 33170 h 2872034"/>
              <a:gd name="connsiteX3" fmla="*/ 651754 w 1199471"/>
              <a:gd name="connsiteY3" fmla="*/ 196207 h 2872034"/>
              <a:gd name="connsiteX4" fmla="*/ 545429 w 1199471"/>
              <a:gd name="connsiteY4" fmla="*/ 267090 h 2872034"/>
              <a:gd name="connsiteX5" fmla="*/ 524164 w 1199471"/>
              <a:gd name="connsiteY5" fmla="*/ 323797 h 2872034"/>
              <a:gd name="connsiteX6" fmla="*/ 944273 w 1199471"/>
              <a:gd name="connsiteY6" fmla="*/ 1333948 h 2872034"/>
              <a:gd name="connsiteX7" fmla="*/ 1199455 w 1199471"/>
              <a:gd name="connsiteY7" fmla="*/ 2134934 h 2872034"/>
              <a:gd name="connsiteX8" fmla="*/ 915920 w 1199471"/>
              <a:gd name="connsiteY8" fmla="*/ 2297966 h 2872034"/>
              <a:gd name="connsiteX9" fmla="*/ 1181037 w 1199471"/>
              <a:gd name="connsiteY9" fmla="*/ 2270207 h 2872034"/>
              <a:gd name="connsiteX10" fmla="*/ 1077954 w 1199471"/>
              <a:gd name="connsiteY10" fmla="*/ 2459946 h 2872034"/>
              <a:gd name="connsiteX11" fmla="*/ 875019 w 1199471"/>
              <a:gd name="connsiteY11" fmla="*/ 2683355 h 2872034"/>
              <a:gd name="connsiteX12" fmla="*/ 604031 w 1199471"/>
              <a:gd name="connsiteY12" fmla="*/ 2418469 h 2872034"/>
              <a:gd name="connsiteX13" fmla="*/ 273805 w 1199471"/>
              <a:gd name="connsiteY13" fmla="*/ 2865690 h 2872034"/>
              <a:gd name="connsiteX14" fmla="*/ 3609 w 1199471"/>
              <a:gd name="connsiteY14" fmla="*/ 2608769 h 2872034"/>
              <a:gd name="connsiteX15" fmla="*/ 108115 w 1199471"/>
              <a:gd name="connsiteY15" fmla="*/ 2710769 h 2872034"/>
              <a:gd name="connsiteX16" fmla="*/ 63218 w 1199471"/>
              <a:gd name="connsiteY16" fmla="*/ 2649693 h 2872034"/>
              <a:gd name="connsiteX17" fmla="*/ 69177 w 1199471"/>
              <a:gd name="connsiteY17" fmla="*/ 2569922 h 2872034"/>
              <a:gd name="connsiteX18" fmla="*/ 320496 w 1199471"/>
              <a:gd name="connsiteY18" fmla="*/ 2333408 h 2872034"/>
              <a:gd name="connsiteX19" fmla="*/ 85642 w 1199471"/>
              <a:gd name="connsiteY19" fmla="*/ 1400993 h 2872034"/>
              <a:gd name="connsiteX20" fmla="*/ 320496 w 1199471"/>
              <a:gd name="connsiteY20" fmla="*/ 1333948 h 2872034"/>
              <a:gd name="connsiteX0" fmla="*/ 320496 w 1321204"/>
              <a:gd name="connsiteY0" fmla="*/ 1333948 h 2872034"/>
              <a:gd name="connsiteX1" fmla="*/ 107845 w 1321204"/>
              <a:gd name="connsiteY1" fmla="*/ 878101 h 2872034"/>
              <a:gd name="connsiteX2" fmla="*/ 226455 w 1321204"/>
              <a:gd name="connsiteY2" fmla="*/ 33170 h 2872034"/>
              <a:gd name="connsiteX3" fmla="*/ 651754 w 1321204"/>
              <a:gd name="connsiteY3" fmla="*/ 196207 h 2872034"/>
              <a:gd name="connsiteX4" fmla="*/ 545429 w 1321204"/>
              <a:gd name="connsiteY4" fmla="*/ 267090 h 2872034"/>
              <a:gd name="connsiteX5" fmla="*/ 524164 w 1321204"/>
              <a:gd name="connsiteY5" fmla="*/ 323797 h 2872034"/>
              <a:gd name="connsiteX6" fmla="*/ 944273 w 1321204"/>
              <a:gd name="connsiteY6" fmla="*/ 1333948 h 2872034"/>
              <a:gd name="connsiteX7" fmla="*/ 1199455 w 1321204"/>
              <a:gd name="connsiteY7" fmla="*/ 2134934 h 2872034"/>
              <a:gd name="connsiteX8" fmla="*/ 1321204 w 1321204"/>
              <a:gd name="connsiteY8" fmla="*/ 2196473 h 2872034"/>
              <a:gd name="connsiteX9" fmla="*/ 1181037 w 1321204"/>
              <a:gd name="connsiteY9" fmla="*/ 2270207 h 2872034"/>
              <a:gd name="connsiteX10" fmla="*/ 1077954 w 1321204"/>
              <a:gd name="connsiteY10" fmla="*/ 2459946 h 2872034"/>
              <a:gd name="connsiteX11" fmla="*/ 875019 w 1321204"/>
              <a:gd name="connsiteY11" fmla="*/ 2683355 h 2872034"/>
              <a:gd name="connsiteX12" fmla="*/ 604031 w 1321204"/>
              <a:gd name="connsiteY12" fmla="*/ 2418469 h 2872034"/>
              <a:gd name="connsiteX13" fmla="*/ 273805 w 1321204"/>
              <a:gd name="connsiteY13" fmla="*/ 2865690 h 2872034"/>
              <a:gd name="connsiteX14" fmla="*/ 3609 w 1321204"/>
              <a:gd name="connsiteY14" fmla="*/ 2608769 h 2872034"/>
              <a:gd name="connsiteX15" fmla="*/ 108115 w 1321204"/>
              <a:gd name="connsiteY15" fmla="*/ 2710769 h 2872034"/>
              <a:gd name="connsiteX16" fmla="*/ 63218 w 1321204"/>
              <a:gd name="connsiteY16" fmla="*/ 2649693 h 2872034"/>
              <a:gd name="connsiteX17" fmla="*/ 69177 w 1321204"/>
              <a:gd name="connsiteY17" fmla="*/ 2569922 h 2872034"/>
              <a:gd name="connsiteX18" fmla="*/ 320496 w 1321204"/>
              <a:gd name="connsiteY18" fmla="*/ 2333408 h 2872034"/>
              <a:gd name="connsiteX19" fmla="*/ 85642 w 1321204"/>
              <a:gd name="connsiteY19" fmla="*/ 1400993 h 2872034"/>
              <a:gd name="connsiteX20" fmla="*/ 320496 w 1321204"/>
              <a:gd name="connsiteY20" fmla="*/ 1333948 h 2872034"/>
              <a:gd name="connsiteX0" fmla="*/ 323001 w 1323709"/>
              <a:gd name="connsiteY0" fmla="*/ 1333948 h 2872034"/>
              <a:gd name="connsiteX1" fmla="*/ 110350 w 1323709"/>
              <a:gd name="connsiteY1" fmla="*/ 878101 h 2872034"/>
              <a:gd name="connsiteX2" fmla="*/ 228960 w 1323709"/>
              <a:gd name="connsiteY2" fmla="*/ 33170 h 2872034"/>
              <a:gd name="connsiteX3" fmla="*/ 654259 w 1323709"/>
              <a:gd name="connsiteY3" fmla="*/ 196207 h 2872034"/>
              <a:gd name="connsiteX4" fmla="*/ 547934 w 1323709"/>
              <a:gd name="connsiteY4" fmla="*/ 267090 h 2872034"/>
              <a:gd name="connsiteX5" fmla="*/ 526669 w 1323709"/>
              <a:gd name="connsiteY5" fmla="*/ 323797 h 2872034"/>
              <a:gd name="connsiteX6" fmla="*/ 946778 w 1323709"/>
              <a:gd name="connsiteY6" fmla="*/ 1333948 h 2872034"/>
              <a:gd name="connsiteX7" fmla="*/ 1201960 w 1323709"/>
              <a:gd name="connsiteY7" fmla="*/ 2134934 h 2872034"/>
              <a:gd name="connsiteX8" fmla="*/ 1323709 w 1323709"/>
              <a:gd name="connsiteY8" fmla="*/ 2196473 h 2872034"/>
              <a:gd name="connsiteX9" fmla="*/ 1183542 w 1323709"/>
              <a:gd name="connsiteY9" fmla="*/ 2270207 h 2872034"/>
              <a:gd name="connsiteX10" fmla="*/ 1080459 w 1323709"/>
              <a:gd name="connsiteY10" fmla="*/ 2459946 h 2872034"/>
              <a:gd name="connsiteX11" fmla="*/ 877524 w 1323709"/>
              <a:gd name="connsiteY11" fmla="*/ 2683355 h 2872034"/>
              <a:gd name="connsiteX12" fmla="*/ 606536 w 1323709"/>
              <a:gd name="connsiteY12" fmla="*/ 2418469 h 2872034"/>
              <a:gd name="connsiteX13" fmla="*/ 276310 w 1323709"/>
              <a:gd name="connsiteY13" fmla="*/ 2865690 h 2872034"/>
              <a:gd name="connsiteX14" fmla="*/ 6114 w 1323709"/>
              <a:gd name="connsiteY14" fmla="*/ 2608769 h 2872034"/>
              <a:gd name="connsiteX15" fmla="*/ 45807 w 1323709"/>
              <a:gd name="connsiteY15" fmla="*/ 2497993 h 2872034"/>
              <a:gd name="connsiteX16" fmla="*/ 65723 w 1323709"/>
              <a:gd name="connsiteY16" fmla="*/ 2649693 h 2872034"/>
              <a:gd name="connsiteX17" fmla="*/ 71682 w 1323709"/>
              <a:gd name="connsiteY17" fmla="*/ 2569922 h 2872034"/>
              <a:gd name="connsiteX18" fmla="*/ 323001 w 1323709"/>
              <a:gd name="connsiteY18" fmla="*/ 2333408 h 2872034"/>
              <a:gd name="connsiteX19" fmla="*/ 88147 w 1323709"/>
              <a:gd name="connsiteY19" fmla="*/ 1400993 h 2872034"/>
              <a:gd name="connsiteX20" fmla="*/ 323001 w 1323709"/>
              <a:gd name="connsiteY20" fmla="*/ 1333948 h 2872034"/>
              <a:gd name="connsiteX0" fmla="*/ 323001 w 1323709"/>
              <a:gd name="connsiteY0" fmla="*/ 1333948 h 2872034"/>
              <a:gd name="connsiteX1" fmla="*/ 110350 w 1323709"/>
              <a:gd name="connsiteY1" fmla="*/ 878101 h 2872034"/>
              <a:gd name="connsiteX2" fmla="*/ 228960 w 1323709"/>
              <a:gd name="connsiteY2" fmla="*/ 33170 h 2872034"/>
              <a:gd name="connsiteX3" fmla="*/ 654259 w 1323709"/>
              <a:gd name="connsiteY3" fmla="*/ 196207 h 2872034"/>
              <a:gd name="connsiteX4" fmla="*/ 547934 w 1323709"/>
              <a:gd name="connsiteY4" fmla="*/ 267090 h 2872034"/>
              <a:gd name="connsiteX5" fmla="*/ 526669 w 1323709"/>
              <a:gd name="connsiteY5" fmla="*/ 323797 h 2872034"/>
              <a:gd name="connsiteX6" fmla="*/ 946778 w 1323709"/>
              <a:gd name="connsiteY6" fmla="*/ 1333948 h 2872034"/>
              <a:gd name="connsiteX7" fmla="*/ 1201960 w 1323709"/>
              <a:gd name="connsiteY7" fmla="*/ 2134934 h 2872034"/>
              <a:gd name="connsiteX8" fmla="*/ 1323709 w 1323709"/>
              <a:gd name="connsiteY8" fmla="*/ 2196473 h 2872034"/>
              <a:gd name="connsiteX9" fmla="*/ 1183542 w 1323709"/>
              <a:gd name="connsiteY9" fmla="*/ 2270207 h 2872034"/>
              <a:gd name="connsiteX10" fmla="*/ 1080459 w 1323709"/>
              <a:gd name="connsiteY10" fmla="*/ 2459946 h 2872034"/>
              <a:gd name="connsiteX11" fmla="*/ 877524 w 1323709"/>
              <a:gd name="connsiteY11" fmla="*/ 2683355 h 2872034"/>
              <a:gd name="connsiteX12" fmla="*/ 606536 w 1323709"/>
              <a:gd name="connsiteY12" fmla="*/ 2418469 h 2872034"/>
              <a:gd name="connsiteX13" fmla="*/ 276310 w 1323709"/>
              <a:gd name="connsiteY13" fmla="*/ 2865690 h 2872034"/>
              <a:gd name="connsiteX14" fmla="*/ 6114 w 1323709"/>
              <a:gd name="connsiteY14" fmla="*/ 2608769 h 2872034"/>
              <a:gd name="connsiteX15" fmla="*/ 45807 w 1323709"/>
              <a:gd name="connsiteY15" fmla="*/ 2497993 h 2872034"/>
              <a:gd name="connsiteX16" fmla="*/ 65723 w 1323709"/>
              <a:gd name="connsiteY16" fmla="*/ 2649693 h 2872034"/>
              <a:gd name="connsiteX17" fmla="*/ 122348 w 1323709"/>
              <a:gd name="connsiteY17" fmla="*/ 2441947 h 2872034"/>
              <a:gd name="connsiteX18" fmla="*/ 323001 w 1323709"/>
              <a:gd name="connsiteY18" fmla="*/ 2333408 h 2872034"/>
              <a:gd name="connsiteX19" fmla="*/ 88147 w 1323709"/>
              <a:gd name="connsiteY19" fmla="*/ 1400993 h 2872034"/>
              <a:gd name="connsiteX20" fmla="*/ 323001 w 1323709"/>
              <a:gd name="connsiteY20" fmla="*/ 1333948 h 2872034"/>
              <a:gd name="connsiteX0" fmla="*/ 323001 w 1323709"/>
              <a:gd name="connsiteY0" fmla="*/ 1333948 h 2872034"/>
              <a:gd name="connsiteX1" fmla="*/ 110350 w 1323709"/>
              <a:gd name="connsiteY1" fmla="*/ 878101 h 2872034"/>
              <a:gd name="connsiteX2" fmla="*/ 228960 w 1323709"/>
              <a:gd name="connsiteY2" fmla="*/ 33170 h 2872034"/>
              <a:gd name="connsiteX3" fmla="*/ 654259 w 1323709"/>
              <a:gd name="connsiteY3" fmla="*/ 196207 h 2872034"/>
              <a:gd name="connsiteX4" fmla="*/ 547934 w 1323709"/>
              <a:gd name="connsiteY4" fmla="*/ 267090 h 2872034"/>
              <a:gd name="connsiteX5" fmla="*/ 526669 w 1323709"/>
              <a:gd name="connsiteY5" fmla="*/ 323797 h 2872034"/>
              <a:gd name="connsiteX6" fmla="*/ 946778 w 1323709"/>
              <a:gd name="connsiteY6" fmla="*/ 1333948 h 2872034"/>
              <a:gd name="connsiteX7" fmla="*/ 1201960 w 1323709"/>
              <a:gd name="connsiteY7" fmla="*/ 2134934 h 2872034"/>
              <a:gd name="connsiteX8" fmla="*/ 1323709 w 1323709"/>
              <a:gd name="connsiteY8" fmla="*/ 2196473 h 2872034"/>
              <a:gd name="connsiteX9" fmla="*/ 1183542 w 1323709"/>
              <a:gd name="connsiteY9" fmla="*/ 2270207 h 2872034"/>
              <a:gd name="connsiteX10" fmla="*/ 1080459 w 1323709"/>
              <a:gd name="connsiteY10" fmla="*/ 2459946 h 2872034"/>
              <a:gd name="connsiteX11" fmla="*/ 877524 w 1323709"/>
              <a:gd name="connsiteY11" fmla="*/ 2683355 h 2872034"/>
              <a:gd name="connsiteX12" fmla="*/ 606536 w 1323709"/>
              <a:gd name="connsiteY12" fmla="*/ 2418469 h 2872034"/>
              <a:gd name="connsiteX13" fmla="*/ 276310 w 1323709"/>
              <a:gd name="connsiteY13" fmla="*/ 2865690 h 2872034"/>
              <a:gd name="connsiteX14" fmla="*/ 6114 w 1323709"/>
              <a:gd name="connsiteY14" fmla="*/ 2608769 h 2872034"/>
              <a:gd name="connsiteX15" fmla="*/ 45807 w 1323709"/>
              <a:gd name="connsiteY15" fmla="*/ 2497993 h 2872034"/>
              <a:gd name="connsiteX16" fmla="*/ 79996 w 1323709"/>
              <a:gd name="connsiteY16" fmla="*/ 2456400 h 2872034"/>
              <a:gd name="connsiteX17" fmla="*/ 122348 w 1323709"/>
              <a:gd name="connsiteY17" fmla="*/ 2441947 h 2872034"/>
              <a:gd name="connsiteX18" fmla="*/ 323001 w 1323709"/>
              <a:gd name="connsiteY18" fmla="*/ 2333408 h 2872034"/>
              <a:gd name="connsiteX19" fmla="*/ 88147 w 1323709"/>
              <a:gd name="connsiteY19" fmla="*/ 1400993 h 2872034"/>
              <a:gd name="connsiteX20" fmla="*/ 323001 w 1323709"/>
              <a:gd name="connsiteY20" fmla="*/ 1333948 h 2872034"/>
              <a:gd name="connsiteX0" fmla="*/ 318389 w 1319097"/>
              <a:gd name="connsiteY0" fmla="*/ 1333948 h 2878433"/>
              <a:gd name="connsiteX1" fmla="*/ 105738 w 1319097"/>
              <a:gd name="connsiteY1" fmla="*/ 878101 h 2878433"/>
              <a:gd name="connsiteX2" fmla="*/ 224348 w 1319097"/>
              <a:gd name="connsiteY2" fmla="*/ 33170 h 2878433"/>
              <a:gd name="connsiteX3" fmla="*/ 649647 w 1319097"/>
              <a:gd name="connsiteY3" fmla="*/ 196207 h 2878433"/>
              <a:gd name="connsiteX4" fmla="*/ 543322 w 1319097"/>
              <a:gd name="connsiteY4" fmla="*/ 267090 h 2878433"/>
              <a:gd name="connsiteX5" fmla="*/ 522057 w 1319097"/>
              <a:gd name="connsiteY5" fmla="*/ 323797 h 2878433"/>
              <a:gd name="connsiteX6" fmla="*/ 942166 w 1319097"/>
              <a:gd name="connsiteY6" fmla="*/ 1333948 h 2878433"/>
              <a:gd name="connsiteX7" fmla="*/ 1197348 w 1319097"/>
              <a:gd name="connsiteY7" fmla="*/ 2134934 h 2878433"/>
              <a:gd name="connsiteX8" fmla="*/ 1319097 w 1319097"/>
              <a:gd name="connsiteY8" fmla="*/ 2196473 h 2878433"/>
              <a:gd name="connsiteX9" fmla="*/ 1178930 w 1319097"/>
              <a:gd name="connsiteY9" fmla="*/ 2270207 h 2878433"/>
              <a:gd name="connsiteX10" fmla="*/ 1075847 w 1319097"/>
              <a:gd name="connsiteY10" fmla="*/ 2459946 h 2878433"/>
              <a:gd name="connsiteX11" fmla="*/ 872912 w 1319097"/>
              <a:gd name="connsiteY11" fmla="*/ 2683355 h 2878433"/>
              <a:gd name="connsiteX12" fmla="*/ 601924 w 1319097"/>
              <a:gd name="connsiteY12" fmla="*/ 2418469 h 2878433"/>
              <a:gd name="connsiteX13" fmla="*/ 271698 w 1319097"/>
              <a:gd name="connsiteY13" fmla="*/ 2865690 h 2878433"/>
              <a:gd name="connsiteX14" fmla="*/ 107830 w 1319097"/>
              <a:gd name="connsiteY14" fmla="*/ 2728096 h 2878433"/>
              <a:gd name="connsiteX15" fmla="*/ 1502 w 1319097"/>
              <a:gd name="connsiteY15" fmla="*/ 2608769 h 2878433"/>
              <a:gd name="connsiteX16" fmla="*/ 41195 w 1319097"/>
              <a:gd name="connsiteY16" fmla="*/ 2497993 h 2878433"/>
              <a:gd name="connsiteX17" fmla="*/ 75384 w 1319097"/>
              <a:gd name="connsiteY17" fmla="*/ 2456400 h 2878433"/>
              <a:gd name="connsiteX18" fmla="*/ 117736 w 1319097"/>
              <a:gd name="connsiteY18" fmla="*/ 2441947 h 2878433"/>
              <a:gd name="connsiteX19" fmla="*/ 318389 w 1319097"/>
              <a:gd name="connsiteY19" fmla="*/ 2333408 h 2878433"/>
              <a:gd name="connsiteX20" fmla="*/ 83535 w 1319097"/>
              <a:gd name="connsiteY20" fmla="*/ 1400993 h 2878433"/>
              <a:gd name="connsiteX21" fmla="*/ 318389 w 1319097"/>
              <a:gd name="connsiteY21" fmla="*/ 1333948 h 2878433"/>
              <a:gd name="connsiteX0" fmla="*/ 313875 w 1314583"/>
              <a:gd name="connsiteY0" fmla="*/ 1333948 h 2878433"/>
              <a:gd name="connsiteX1" fmla="*/ 101224 w 1314583"/>
              <a:gd name="connsiteY1" fmla="*/ 878101 h 2878433"/>
              <a:gd name="connsiteX2" fmla="*/ 219834 w 1314583"/>
              <a:gd name="connsiteY2" fmla="*/ 33170 h 2878433"/>
              <a:gd name="connsiteX3" fmla="*/ 645133 w 1314583"/>
              <a:gd name="connsiteY3" fmla="*/ 196207 h 2878433"/>
              <a:gd name="connsiteX4" fmla="*/ 538808 w 1314583"/>
              <a:gd name="connsiteY4" fmla="*/ 267090 h 2878433"/>
              <a:gd name="connsiteX5" fmla="*/ 517543 w 1314583"/>
              <a:gd name="connsiteY5" fmla="*/ 323797 h 2878433"/>
              <a:gd name="connsiteX6" fmla="*/ 937652 w 1314583"/>
              <a:gd name="connsiteY6" fmla="*/ 1333948 h 2878433"/>
              <a:gd name="connsiteX7" fmla="*/ 1192834 w 1314583"/>
              <a:gd name="connsiteY7" fmla="*/ 2134934 h 2878433"/>
              <a:gd name="connsiteX8" fmla="*/ 1314583 w 1314583"/>
              <a:gd name="connsiteY8" fmla="*/ 2196473 h 2878433"/>
              <a:gd name="connsiteX9" fmla="*/ 1174416 w 1314583"/>
              <a:gd name="connsiteY9" fmla="*/ 2270207 h 2878433"/>
              <a:gd name="connsiteX10" fmla="*/ 1071333 w 1314583"/>
              <a:gd name="connsiteY10" fmla="*/ 2459946 h 2878433"/>
              <a:gd name="connsiteX11" fmla="*/ 868398 w 1314583"/>
              <a:gd name="connsiteY11" fmla="*/ 2683355 h 2878433"/>
              <a:gd name="connsiteX12" fmla="*/ 597410 w 1314583"/>
              <a:gd name="connsiteY12" fmla="*/ 2418469 h 2878433"/>
              <a:gd name="connsiteX13" fmla="*/ 267184 w 1314583"/>
              <a:gd name="connsiteY13" fmla="*/ 2865690 h 2878433"/>
              <a:gd name="connsiteX14" fmla="*/ 103316 w 1314583"/>
              <a:gd name="connsiteY14" fmla="*/ 2728096 h 2878433"/>
              <a:gd name="connsiteX15" fmla="*/ 1614 w 1314583"/>
              <a:gd name="connsiteY15" fmla="*/ 2583882 h 2878433"/>
              <a:gd name="connsiteX16" fmla="*/ 36681 w 1314583"/>
              <a:gd name="connsiteY16" fmla="*/ 2497993 h 2878433"/>
              <a:gd name="connsiteX17" fmla="*/ 70870 w 1314583"/>
              <a:gd name="connsiteY17" fmla="*/ 2456400 h 2878433"/>
              <a:gd name="connsiteX18" fmla="*/ 113222 w 1314583"/>
              <a:gd name="connsiteY18" fmla="*/ 2441947 h 2878433"/>
              <a:gd name="connsiteX19" fmla="*/ 313875 w 1314583"/>
              <a:gd name="connsiteY19" fmla="*/ 2333408 h 2878433"/>
              <a:gd name="connsiteX20" fmla="*/ 79021 w 1314583"/>
              <a:gd name="connsiteY20" fmla="*/ 1400993 h 2878433"/>
              <a:gd name="connsiteX21" fmla="*/ 313875 w 1314583"/>
              <a:gd name="connsiteY21" fmla="*/ 1333948 h 2878433"/>
              <a:gd name="connsiteX0" fmla="*/ 313875 w 1314583"/>
              <a:gd name="connsiteY0" fmla="*/ 1333948 h 2888134"/>
              <a:gd name="connsiteX1" fmla="*/ 101224 w 1314583"/>
              <a:gd name="connsiteY1" fmla="*/ 878101 h 2888134"/>
              <a:gd name="connsiteX2" fmla="*/ 219834 w 1314583"/>
              <a:gd name="connsiteY2" fmla="*/ 33170 h 2888134"/>
              <a:gd name="connsiteX3" fmla="*/ 645133 w 1314583"/>
              <a:gd name="connsiteY3" fmla="*/ 196207 h 2888134"/>
              <a:gd name="connsiteX4" fmla="*/ 538808 w 1314583"/>
              <a:gd name="connsiteY4" fmla="*/ 267090 h 2888134"/>
              <a:gd name="connsiteX5" fmla="*/ 517543 w 1314583"/>
              <a:gd name="connsiteY5" fmla="*/ 323797 h 2888134"/>
              <a:gd name="connsiteX6" fmla="*/ 937652 w 1314583"/>
              <a:gd name="connsiteY6" fmla="*/ 1333948 h 2888134"/>
              <a:gd name="connsiteX7" fmla="*/ 1192834 w 1314583"/>
              <a:gd name="connsiteY7" fmla="*/ 2134934 h 2888134"/>
              <a:gd name="connsiteX8" fmla="*/ 1314583 w 1314583"/>
              <a:gd name="connsiteY8" fmla="*/ 2196473 h 2888134"/>
              <a:gd name="connsiteX9" fmla="*/ 1174416 w 1314583"/>
              <a:gd name="connsiteY9" fmla="*/ 2270207 h 2888134"/>
              <a:gd name="connsiteX10" fmla="*/ 1071333 w 1314583"/>
              <a:gd name="connsiteY10" fmla="*/ 2459946 h 2888134"/>
              <a:gd name="connsiteX11" fmla="*/ 868398 w 1314583"/>
              <a:gd name="connsiteY11" fmla="*/ 2683355 h 2888134"/>
              <a:gd name="connsiteX12" fmla="*/ 597410 w 1314583"/>
              <a:gd name="connsiteY12" fmla="*/ 2418469 h 2888134"/>
              <a:gd name="connsiteX13" fmla="*/ 267184 w 1314583"/>
              <a:gd name="connsiteY13" fmla="*/ 2865690 h 2888134"/>
              <a:gd name="connsiteX14" fmla="*/ 217126 w 1314583"/>
              <a:gd name="connsiteY14" fmla="*/ 2783878 h 2888134"/>
              <a:gd name="connsiteX15" fmla="*/ 103316 w 1314583"/>
              <a:gd name="connsiteY15" fmla="*/ 2728096 h 2888134"/>
              <a:gd name="connsiteX16" fmla="*/ 1614 w 1314583"/>
              <a:gd name="connsiteY16" fmla="*/ 2583882 h 2888134"/>
              <a:gd name="connsiteX17" fmla="*/ 36681 w 1314583"/>
              <a:gd name="connsiteY17" fmla="*/ 2497993 h 2888134"/>
              <a:gd name="connsiteX18" fmla="*/ 70870 w 1314583"/>
              <a:gd name="connsiteY18" fmla="*/ 2456400 h 2888134"/>
              <a:gd name="connsiteX19" fmla="*/ 113222 w 1314583"/>
              <a:gd name="connsiteY19" fmla="*/ 2441947 h 2888134"/>
              <a:gd name="connsiteX20" fmla="*/ 313875 w 1314583"/>
              <a:gd name="connsiteY20" fmla="*/ 2333408 h 2888134"/>
              <a:gd name="connsiteX21" fmla="*/ 79021 w 1314583"/>
              <a:gd name="connsiteY21" fmla="*/ 1400993 h 2888134"/>
              <a:gd name="connsiteX22" fmla="*/ 313875 w 1314583"/>
              <a:gd name="connsiteY22" fmla="*/ 1333948 h 2888134"/>
              <a:gd name="connsiteX0" fmla="*/ 313403 w 1314111"/>
              <a:gd name="connsiteY0" fmla="*/ 1333948 h 2888134"/>
              <a:gd name="connsiteX1" fmla="*/ 100752 w 1314111"/>
              <a:gd name="connsiteY1" fmla="*/ 878101 h 2888134"/>
              <a:gd name="connsiteX2" fmla="*/ 219362 w 1314111"/>
              <a:gd name="connsiteY2" fmla="*/ 33170 h 2888134"/>
              <a:gd name="connsiteX3" fmla="*/ 644661 w 1314111"/>
              <a:gd name="connsiteY3" fmla="*/ 196207 h 2888134"/>
              <a:gd name="connsiteX4" fmla="*/ 538336 w 1314111"/>
              <a:gd name="connsiteY4" fmla="*/ 267090 h 2888134"/>
              <a:gd name="connsiteX5" fmla="*/ 517071 w 1314111"/>
              <a:gd name="connsiteY5" fmla="*/ 323797 h 2888134"/>
              <a:gd name="connsiteX6" fmla="*/ 937180 w 1314111"/>
              <a:gd name="connsiteY6" fmla="*/ 1333948 h 2888134"/>
              <a:gd name="connsiteX7" fmla="*/ 1192362 w 1314111"/>
              <a:gd name="connsiteY7" fmla="*/ 2134934 h 2888134"/>
              <a:gd name="connsiteX8" fmla="*/ 1314111 w 1314111"/>
              <a:gd name="connsiteY8" fmla="*/ 2196473 h 2888134"/>
              <a:gd name="connsiteX9" fmla="*/ 1173944 w 1314111"/>
              <a:gd name="connsiteY9" fmla="*/ 2270207 h 2888134"/>
              <a:gd name="connsiteX10" fmla="*/ 1070861 w 1314111"/>
              <a:gd name="connsiteY10" fmla="*/ 2459946 h 2888134"/>
              <a:gd name="connsiteX11" fmla="*/ 867926 w 1314111"/>
              <a:gd name="connsiteY11" fmla="*/ 2683355 h 2888134"/>
              <a:gd name="connsiteX12" fmla="*/ 596938 w 1314111"/>
              <a:gd name="connsiteY12" fmla="*/ 2418469 h 2888134"/>
              <a:gd name="connsiteX13" fmla="*/ 266712 w 1314111"/>
              <a:gd name="connsiteY13" fmla="*/ 2865690 h 2888134"/>
              <a:gd name="connsiteX14" fmla="*/ 216654 w 1314111"/>
              <a:gd name="connsiteY14" fmla="*/ 2783878 h 2888134"/>
              <a:gd name="connsiteX15" fmla="*/ 102844 w 1314111"/>
              <a:gd name="connsiteY15" fmla="*/ 2728096 h 2888134"/>
              <a:gd name="connsiteX16" fmla="*/ 155674 w 1314111"/>
              <a:gd name="connsiteY16" fmla="*/ 2610550 h 2888134"/>
              <a:gd name="connsiteX17" fmla="*/ 1142 w 1314111"/>
              <a:gd name="connsiteY17" fmla="*/ 2583882 h 2888134"/>
              <a:gd name="connsiteX18" fmla="*/ 36209 w 1314111"/>
              <a:gd name="connsiteY18" fmla="*/ 2497993 h 2888134"/>
              <a:gd name="connsiteX19" fmla="*/ 70398 w 1314111"/>
              <a:gd name="connsiteY19" fmla="*/ 2456400 h 2888134"/>
              <a:gd name="connsiteX20" fmla="*/ 112750 w 1314111"/>
              <a:gd name="connsiteY20" fmla="*/ 2441947 h 2888134"/>
              <a:gd name="connsiteX21" fmla="*/ 313403 w 1314111"/>
              <a:gd name="connsiteY21" fmla="*/ 2333408 h 2888134"/>
              <a:gd name="connsiteX22" fmla="*/ 78549 w 1314111"/>
              <a:gd name="connsiteY22" fmla="*/ 1400993 h 2888134"/>
              <a:gd name="connsiteX23" fmla="*/ 313403 w 1314111"/>
              <a:gd name="connsiteY23" fmla="*/ 1333948 h 2888134"/>
              <a:gd name="connsiteX0" fmla="*/ 313403 w 1314111"/>
              <a:gd name="connsiteY0" fmla="*/ 1333948 h 2888134"/>
              <a:gd name="connsiteX1" fmla="*/ 100752 w 1314111"/>
              <a:gd name="connsiteY1" fmla="*/ 878101 h 2888134"/>
              <a:gd name="connsiteX2" fmla="*/ 219362 w 1314111"/>
              <a:gd name="connsiteY2" fmla="*/ 33170 h 2888134"/>
              <a:gd name="connsiteX3" fmla="*/ 644661 w 1314111"/>
              <a:gd name="connsiteY3" fmla="*/ 196207 h 2888134"/>
              <a:gd name="connsiteX4" fmla="*/ 538336 w 1314111"/>
              <a:gd name="connsiteY4" fmla="*/ 267090 h 2888134"/>
              <a:gd name="connsiteX5" fmla="*/ 517071 w 1314111"/>
              <a:gd name="connsiteY5" fmla="*/ 323797 h 2888134"/>
              <a:gd name="connsiteX6" fmla="*/ 937180 w 1314111"/>
              <a:gd name="connsiteY6" fmla="*/ 1333948 h 2888134"/>
              <a:gd name="connsiteX7" fmla="*/ 1192362 w 1314111"/>
              <a:gd name="connsiteY7" fmla="*/ 2134934 h 2888134"/>
              <a:gd name="connsiteX8" fmla="*/ 1314111 w 1314111"/>
              <a:gd name="connsiteY8" fmla="*/ 2196473 h 2888134"/>
              <a:gd name="connsiteX9" fmla="*/ 1173944 w 1314111"/>
              <a:gd name="connsiteY9" fmla="*/ 2270207 h 2888134"/>
              <a:gd name="connsiteX10" fmla="*/ 1070861 w 1314111"/>
              <a:gd name="connsiteY10" fmla="*/ 2459946 h 2888134"/>
              <a:gd name="connsiteX11" fmla="*/ 867926 w 1314111"/>
              <a:gd name="connsiteY11" fmla="*/ 2683355 h 2888134"/>
              <a:gd name="connsiteX12" fmla="*/ 596938 w 1314111"/>
              <a:gd name="connsiteY12" fmla="*/ 2418469 h 2888134"/>
              <a:gd name="connsiteX13" fmla="*/ 266712 w 1314111"/>
              <a:gd name="connsiteY13" fmla="*/ 2865690 h 2888134"/>
              <a:gd name="connsiteX14" fmla="*/ 216654 w 1314111"/>
              <a:gd name="connsiteY14" fmla="*/ 2783878 h 2888134"/>
              <a:gd name="connsiteX15" fmla="*/ 231715 w 1314111"/>
              <a:gd name="connsiteY15" fmla="*/ 2583894 h 2888134"/>
              <a:gd name="connsiteX16" fmla="*/ 155674 w 1314111"/>
              <a:gd name="connsiteY16" fmla="*/ 2610550 h 2888134"/>
              <a:gd name="connsiteX17" fmla="*/ 1142 w 1314111"/>
              <a:gd name="connsiteY17" fmla="*/ 2583882 h 2888134"/>
              <a:gd name="connsiteX18" fmla="*/ 36209 w 1314111"/>
              <a:gd name="connsiteY18" fmla="*/ 2497993 h 2888134"/>
              <a:gd name="connsiteX19" fmla="*/ 70398 w 1314111"/>
              <a:gd name="connsiteY19" fmla="*/ 2456400 h 2888134"/>
              <a:gd name="connsiteX20" fmla="*/ 112750 w 1314111"/>
              <a:gd name="connsiteY20" fmla="*/ 2441947 h 2888134"/>
              <a:gd name="connsiteX21" fmla="*/ 313403 w 1314111"/>
              <a:gd name="connsiteY21" fmla="*/ 2333408 h 2888134"/>
              <a:gd name="connsiteX22" fmla="*/ 78549 w 1314111"/>
              <a:gd name="connsiteY22" fmla="*/ 1400993 h 2888134"/>
              <a:gd name="connsiteX23" fmla="*/ 313403 w 1314111"/>
              <a:gd name="connsiteY23" fmla="*/ 1333948 h 2888134"/>
              <a:gd name="connsiteX0" fmla="*/ 313403 w 1314111"/>
              <a:gd name="connsiteY0" fmla="*/ 1333948 h 2888134"/>
              <a:gd name="connsiteX1" fmla="*/ 100752 w 1314111"/>
              <a:gd name="connsiteY1" fmla="*/ 878101 h 2888134"/>
              <a:gd name="connsiteX2" fmla="*/ 219362 w 1314111"/>
              <a:gd name="connsiteY2" fmla="*/ 33170 h 2888134"/>
              <a:gd name="connsiteX3" fmla="*/ 644661 w 1314111"/>
              <a:gd name="connsiteY3" fmla="*/ 196207 h 2888134"/>
              <a:gd name="connsiteX4" fmla="*/ 538336 w 1314111"/>
              <a:gd name="connsiteY4" fmla="*/ 267090 h 2888134"/>
              <a:gd name="connsiteX5" fmla="*/ 517071 w 1314111"/>
              <a:gd name="connsiteY5" fmla="*/ 323797 h 2888134"/>
              <a:gd name="connsiteX6" fmla="*/ 937180 w 1314111"/>
              <a:gd name="connsiteY6" fmla="*/ 1333948 h 2888134"/>
              <a:gd name="connsiteX7" fmla="*/ 1192362 w 1314111"/>
              <a:gd name="connsiteY7" fmla="*/ 2134934 h 2888134"/>
              <a:gd name="connsiteX8" fmla="*/ 1314111 w 1314111"/>
              <a:gd name="connsiteY8" fmla="*/ 2196473 h 2888134"/>
              <a:gd name="connsiteX9" fmla="*/ 1173944 w 1314111"/>
              <a:gd name="connsiteY9" fmla="*/ 2270207 h 2888134"/>
              <a:gd name="connsiteX10" fmla="*/ 1070861 w 1314111"/>
              <a:gd name="connsiteY10" fmla="*/ 2459946 h 2888134"/>
              <a:gd name="connsiteX11" fmla="*/ 867926 w 1314111"/>
              <a:gd name="connsiteY11" fmla="*/ 2683355 h 2888134"/>
              <a:gd name="connsiteX12" fmla="*/ 596938 w 1314111"/>
              <a:gd name="connsiteY12" fmla="*/ 2418469 h 2888134"/>
              <a:gd name="connsiteX13" fmla="*/ 266712 w 1314111"/>
              <a:gd name="connsiteY13" fmla="*/ 2865690 h 2888134"/>
              <a:gd name="connsiteX14" fmla="*/ 216654 w 1314111"/>
              <a:gd name="connsiteY14" fmla="*/ 2783878 h 2888134"/>
              <a:gd name="connsiteX15" fmla="*/ 96843 w 1314111"/>
              <a:gd name="connsiteY15" fmla="*/ 2735865 h 2888134"/>
              <a:gd name="connsiteX16" fmla="*/ 155674 w 1314111"/>
              <a:gd name="connsiteY16" fmla="*/ 2610550 h 2888134"/>
              <a:gd name="connsiteX17" fmla="*/ 1142 w 1314111"/>
              <a:gd name="connsiteY17" fmla="*/ 2583882 h 2888134"/>
              <a:gd name="connsiteX18" fmla="*/ 36209 w 1314111"/>
              <a:gd name="connsiteY18" fmla="*/ 2497993 h 2888134"/>
              <a:gd name="connsiteX19" fmla="*/ 70398 w 1314111"/>
              <a:gd name="connsiteY19" fmla="*/ 2456400 h 2888134"/>
              <a:gd name="connsiteX20" fmla="*/ 112750 w 1314111"/>
              <a:gd name="connsiteY20" fmla="*/ 2441947 h 2888134"/>
              <a:gd name="connsiteX21" fmla="*/ 313403 w 1314111"/>
              <a:gd name="connsiteY21" fmla="*/ 2333408 h 2888134"/>
              <a:gd name="connsiteX22" fmla="*/ 78549 w 1314111"/>
              <a:gd name="connsiteY22" fmla="*/ 1400993 h 2888134"/>
              <a:gd name="connsiteX23" fmla="*/ 313403 w 1314111"/>
              <a:gd name="connsiteY23" fmla="*/ 1333948 h 2888134"/>
              <a:gd name="connsiteX0" fmla="*/ 313403 w 1314111"/>
              <a:gd name="connsiteY0" fmla="*/ 1333948 h 2888134"/>
              <a:gd name="connsiteX1" fmla="*/ 100752 w 1314111"/>
              <a:gd name="connsiteY1" fmla="*/ 878101 h 2888134"/>
              <a:gd name="connsiteX2" fmla="*/ 219362 w 1314111"/>
              <a:gd name="connsiteY2" fmla="*/ 33170 h 2888134"/>
              <a:gd name="connsiteX3" fmla="*/ 644661 w 1314111"/>
              <a:gd name="connsiteY3" fmla="*/ 196207 h 2888134"/>
              <a:gd name="connsiteX4" fmla="*/ 538336 w 1314111"/>
              <a:gd name="connsiteY4" fmla="*/ 267090 h 2888134"/>
              <a:gd name="connsiteX5" fmla="*/ 517071 w 1314111"/>
              <a:gd name="connsiteY5" fmla="*/ 323797 h 2888134"/>
              <a:gd name="connsiteX6" fmla="*/ 937180 w 1314111"/>
              <a:gd name="connsiteY6" fmla="*/ 1333948 h 2888134"/>
              <a:gd name="connsiteX7" fmla="*/ 1192362 w 1314111"/>
              <a:gd name="connsiteY7" fmla="*/ 2134934 h 2888134"/>
              <a:gd name="connsiteX8" fmla="*/ 1314111 w 1314111"/>
              <a:gd name="connsiteY8" fmla="*/ 2196473 h 2888134"/>
              <a:gd name="connsiteX9" fmla="*/ 1173944 w 1314111"/>
              <a:gd name="connsiteY9" fmla="*/ 2270207 h 2888134"/>
              <a:gd name="connsiteX10" fmla="*/ 1070861 w 1314111"/>
              <a:gd name="connsiteY10" fmla="*/ 2459946 h 2888134"/>
              <a:gd name="connsiteX11" fmla="*/ 867926 w 1314111"/>
              <a:gd name="connsiteY11" fmla="*/ 2683355 h 2888134"/>
              <a:gd name="connsiteX12" fmla="*/ 596938 w 1314111"/>
              <a:gd name="connsiteY12" fmla="*/ 2418469 h 2888134"/>
              <a:gd name="connsiteX13" fmla="*/ 266712 w 1314111"/>
              <a:gd name="connsiteY13" fmla="*/ 2865690 h 2888134"/>
              <a:gd name="connsiteX14" fmla="*/ 216654 w 1314111"/>
              <a:gd name="connsiteY14" fmla="*/ 2783878 h 2888134"/>
              <a:gd name="connsiteX15" fmla="*/ 96843 w 1314111"/>
              <a:gd name="connsiteY15" fmla="*/ 2735865 h 2888134"/>
              <a:gd name="connsiteX16" fmla="*/ 98815 w 1314111"/>
              <a:gd name="connsiteY16" fmla="*/ 2661502 h 2888134"/>
              <a:gd name="connsiteX17" fmla="*/ 155674 w 1314111"/>
              <a:gd name="connsiteY17" fmla="*/ 2610550 h 2888134"/>
              <a:gd name="connsiteX18" fmla="*/ 1142 w 1314111"/>
              <a:gd name="connsiteY18" fmla="*/ 2583882 h 2888134"/>
              <a:gd name="connsiteX19" fmla="*/ 36209 w 1314111"/>
              <a:gd name="connsiteY19" fmla="*/ 2497993 h 2888134"/>
              <a:gd name="connsiteX20" fmla="*/ 70398 w 1314111"/>
              <a:gd name="connsiteY20" fmla="*/ 2456400 h 2888134"/>
              <a:gd name="connsiteX21" fmla="*/ 112750 w 1314111"/>
              <a:gd name="connsiteY21" fmla="*/ 2441947 h 2888134"/>
              <a:gd name="connsiteX22" fmla="*/ 313403 w 1314111"/>
              <a:gd name="connsiteY22" fmla="*/ 2333408 h 2888134"/>
              <a:gd name="connsiteX23" fmla="*/ 78549 w 1314111"/>
              <a:gd name="connsiteY23" fmla="*/ 1400993 h 2888134"/>
              <a:gd name="connsiteX24" fmla="*/ 313403 w 1314111"/>
              <a:gd name="connsiteY24" fmla="*/ 1333948 h 2888134"/>
              <a:gd name="connsiteX0" fmla="*/ 313403 w 1314111"/>
              <a:gd name="connsiteY0" fmla="*/ 1333948 h 2888134"/>
              <a:gd name="connsiteX1" fmla="*/ 100752 w 1314111"/>
              <a:gd name="connsiteY1" fmla="*/ 878101 h 2888134"/>
              <a:gd name="connsiteX2" fmla="*/ 219362 w 1314111"/>
              <a:gd name="connsiteY2" fmla="*/ 33170 h 2888134"/>
              <a:gd name="connsiteX3" fmla="*/ 644661 w 1314111"/>
              <a:gd name="connsiteY3" fmla="*/ 196207 h 2888134"/>
              <a:gd name="connsiteX4" fmla="*/ 538336 w 1314111"/>
              <a:gd name="connsiteY4" fmla="*/ 267090 h 2888134"/>
              <a:gd name="connsiteX5" fmla="*/ 517071 w 1314111"/>
              <a:gd name="connsiteY5" fmla="*/ 323797 h 2888134"/>
              <a:gd name="connsiteX6" fmla="*/ 937180 w 1314111"/>
              <a:gd name="connsiteY6" fmla="*/ 1333948 h 2888134"/>
              <a:gd name="connsiteX7" fmla="*/ 1192362 w 1314111"/>
              <a:gd name="connsiteY7" fmla="*/ 2134934 h 2888134"/>
              <a:gd name="connsiteX8" fmla="*/ 1314111 w 1314111"/>
              <a:gd name="connsiteY8" fmla="*/ 2196473 h 2888134"/>
              <a:gd name="connsiteX9" fmla="*/ 1173944 w 1314111"/>
              <a:gd name="connsiteY9" fmla="*/ 2270207 h 2888134"/>
              <a:gd name="connsiteX10" fmla="*/ 1070861 w 1314111"/>
              <a:gd name="connsiteY10" fmla="*/ 2459946 h 2888134"/>
              <a:gd name="connsiteX11" fmla="*/ 867926 w 1314111"/>
              <a:gd name="connsiteY11" fmla="*/ 2683355 h 2888134"/>
              <a:gd name="connsiteX12" fmla="*/ 596938 w 1314111"/>
              <a:gd name="connsiteY12" fmla="*/ 2418469 h 2888134"/>
              <a:gd name="connsiteX13" fmla="*/ 266712 w 1314111"/>
              <a:gd name="connsiteY13" fmla="*/ 2865690 h 2888134"/>
              <a:gd name="connsiteX14" fmla="*/ 216654 w 1314111"/>
              <a:gd name="connsiteY14" fmla="*/ 2783878 h 2888134"/>
              <a:gd name="connsiteX15" fmla="*/ 91235 w 1314111"/>
              <a:gd name="connsiteY15" fmla="*/ 2740290 h 2888134"/>
              <a:gd name="connsiteX16" fmla="*/ 98815 w 1314111"/>
              <a:gd name="connsiteY16" fmla="*/ 2661502 h 2888134"/>
              <a:gd name="connsiteX17" fmla="*/ 155674 w 1314111"/>
              <a:gd name="connsiteY17" fmla="*/ 2610550 h 2888134"/>
              <a:gd name="connsiteX18" fmla="*/ 1142 w 1314111"/>
              <a:gd name="connsiteY18" fmla="*/ 2583882 h 2888134"/>
              <a:gd name="connsiteX19" fmla="*/ 36209 w 1314111"/>
              <a:gd name="connsiteY19" fmla="*/ 2497993 h 2888134"/>
              <a:gd name="connsiteX20" fmla="*/ 70398 w 1314111"/>
              <a:gd name="connsiteY20" fmla="*/ 2456400 h 2888134"/>
              <a:gd name="connsiteX21" fmla="*/ 112750 w 1314111"/>
              <a:gd name="connsiteY21" fmla="*/ 2441947 h 2888134"/>
              <a:gd name="connsiteX22" fmla="*/ 313403 w 1314111"/>
              <a:gd name="connsiteY22" fmla="*/ 2333408 h 2888134"/>
              <a:gd name="connsiteX23" fmla="*/ 78549 w 1314111"/>
              <a:gd name="connsiteY23" fmla="*/ 1400993 h 2888134"/>
              <a:gd name="connsiteX24" fmla="*/ 313403 w 1314111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1173944 w 1192378"/>
              <a:gd name="connsiteY9" fmla="*/ 2270207 h 2888134"/>
              <a:gd name="connsiteX10" fmla="*/ 1070861 w 1192378"/>
              <a:gd name="connsiteY10" fmla="*/ 2459946 h 2888134"/>
              <a:gd name="connsiteX11" fmla="*/ 867926 w 1192378"/>
              <a:gd name="connsiteY11" fmla="*/ 2683355 h 2888134"/>
              <a:gd name="connsiteX12" fmla="*/ 596938 w 1192378"/>
              <a:gd name="connsiteY12" fmla="*/ 2418469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1070861 w 1192378"/>
              <a:gd name="connsiteY10" fmla="*/ 2459946 h 2888134"/>
              <a:gd name="connsiteX11" fmla="*/ 867926 w 1192378"/>
              <a:gd name="connsiteY11" fmla="*/ 2683355 h 2888134"/>
              <a:gd name="connsiteX12" fmla="*/ 596938 w 1192378"/>
              <a:gd name="connsiteY12" fmla="*/ 2418469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780964 w 1192378"/>
              <a:gd name="connsiteY10" fmla="*/ 2203384 h 2888134"/>
              <a:gd name="connsiteX11" fmla="*/ 867926 w 1192378"/>
              <a:gd name="connsiteY11" fmla="*/ 2683355 h 2888134"/>
              <a:gd name="connsiteX12" fmla="*/ 596938 w 1192378"/>
              <a:gd name="connsiteY12" fmla="*/ 2418469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780964 w 1192378"/>
              <a:gd name="connsiteY10" fmla="*/ 2203384 h 2888134"/>
              <a:gd name="connsiteX11" fmla="*/ 745182 w 1192378"/>
              <a:gd name="connsiteY11" fmla="*/ 2343387 h 2888134"/>
              <a:gd name="connsiteX12" fmla="*/ 596938 w 1192378"/>
              <a:gd name="connsiteY12" fmla="*/ 2418469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780964 w 1192378"/>
              <a:gd name="connsiteY10" fmla="*/ 2203384 h 2888134"/>
              <a:gd name="connsiteX11" fmla="*/ 745182 w 1192378"/>
              <a:gd name="connsiteY11" fmla="*/ 2343387 h 2888134"/>
              <a:gd name="connsiteX12" fmla="*/ 704449 w 1192378"/>
              <a:gd name="connsiteY12" fmla="*/ 2527763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780964 w 1192378"/>
              <a:gd name="connsiteY10" fmla="*/ 2203384 h 2888134"/>
              <a:gd name="connsiteX11" fmla="*/ 982939 w 1192378"/>
              <a:gd name="connsiteY11" fmla="*/ 2325596 h 2888134"/>
              <a:gd name="connsiteX12" fmla="*/ 704449 w 1192378"/>
              <a:gd name="connsiteY12" fmla="*/ 2527763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780964 w 1192378"/>
              <a:gd name="connsiteY10" fmla="*/ 2203384 h 2888134"/>
              <a:gd name="connsiteX11" fmla="*/ 1007532 w 1192378"/>
              <a:gd name="connsiteY11" fmla="*/ 2318318 h 2888134"/>
              <a:gd name="connsiteX12" fmla="*/ 704449 w 1192378"/>
              <a:gd name="connsiteY12" fmla="*/ 2527763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192378"/>
              <a:gd name="connsiteY0" fmla="*/ 1333948 h 2888134"/>
              <a:gd name="connsiteX1" fmla="*/ 100752 w 1192378"/>
              <a:gd name="connsiteY1" fmla="*/ 878101 h 2888134"/>
              <a:gd name="connsiteX2" fmla="*/ 219362 w 1192378"/>
              <a:gd name="connsiteY2" fmla="*/ 33170 h 2888134"/>
              <a:gd name="connsiteX3" fmla="*/ 644661 w 1192378"/>
              <a:gd name="connsiteY3" fmla="*/ 196207 h 2888134"/>
              <a:gd name="connsiteX4" fmla="*/ 538336 w 1192378"/>
              <a:gd name="connsiteY4" fmla="*/ 267090 h 2888134"/>
              <a:gd name="connsiteX5" fmla="*/ 517071 w 1192378"/>
              <a:gd name="connsiteY5" fmla="*/ 323797 h 2888134"/>
              <a:gd name="connsiteX6" fmla="*/ 937180 w 1192378"/>
              <a:gd name="connsiteY6" fmla="*/ 1333948 h 2888134"/>
              <a:gd name="connsiteX7" fmla="*/ 1192362 w 1192378"/>
              <a:gd name="connsiteY7" fmla="*/ 2134934 h 2888134"/>
              <a:gd name="connsiteX8" fmla="*/ 625070 w 1192378"/>
              <a:gd name="connsiteY8" fmla="*/ 2012288 h 2888134"/>
              <a:gd name="connsiteX9" fmla="*/ 709654 w 1192378"/>
              <a:gd name="connsiteY9" fmla="*/ 2112476 h 2888134"/>
              <a:gd name="connsiteX10" fmla="*/ 886324 w 1192378"/>
              <a:gd name="connsiteY10" fmla="*/ 2071675 h 2888134"/>
              <a:gd name="connsiteX11" fmla="*/ 1007532 w 1192378"/>
              <a:gd name="connsiteY11" fmla="*/ 2318318 h 2888134"/>
              <a:gd name="connsiteX12" fmla="*/ 704449 w 1192378"/>
              <a:gd name="connsiteY12" fmla="*/ 2527763 h 2888134"/>
              <a:gd name="connsiteX13" fmla="*/ 266712 w 1192378"/>
              <a:gd name="connsiteY13" fmla="*/ 2865690 h 2888134"/>
              <a:gd name="connsiteX14" fmla="*/ 216654 w 1192378"/>
              <a:gd name="connsiteY14" fmla="*/ 2783878 h 2888134"/>
              <a:gd name="connsiteX15" fmla="*/ 91235 w 1192378"/>
              <a:gd name="connsiteY15" fmla="*/ 2740290 h 2888134"/>
              <a:gd name="connsiteX16" fmla="*/ 98815 w 1192378"/>
              <a:gd name="connsiteY16" fmla="*/ 2661502 h 2888134"/>
              <a:gd name="connsiteX17" fmla="*/ 155674 w 1192378"/>
              <a:gd name="connsiteY17" fmla="*/ 2610550 h 2888134"/>
              <a:gd name="connsiteX18" fmla="*/ 1142 w 1192378"/>
              <a:gd name="connsiteY18" fmla="*/ 2583882 h 2888134"/>
              <a:gd name="connsiteX19" fmla="*/ 36209 w 1192378"/>
              <a:gd name="connsiteY19" fmla="*/ 2497993 h 2888134"/>
              <a:gd name="connsiteX20" fmla="*/ 70398 w 1192378"/>
              <a:gd name="connsiteY20" fmla="*/ 2456400 h 2888134"/>
              <a:gd name="connsiteX21" fmla="*/ 112750 w 1192378"/>
              <a:gd name="connsiteY21" fmla="*/ 2441947 h 2888134"/>
              <a:gd name="connsiteX22" fmla="*/ 313403 w 1192378"/>
              <a:gd name="connsiteY22" fmla="*/ 2333408 h 2888134"/>
              <a:gd name="connsiteX23" fmla="*/ 78549 w 1192378"/>
              <a:gd name="connsiteY23" fmla="*/ 1400993 h 2888134"/>
              <a:gd name="connsiteX24" fmla="*/ 313403 w 1192378"/>
              <a:gd name="connsiteY24" fmla="*/ 1333948 h 2888134"/>
              <a:gd name="connsiteX0" fmla="*/ 313403 w 1015570"/>
              <a:gd name="connsiteY0" fmla="*/ 1333948 h 2888134"/>
              <a:gd name="connsiteX1" fmla="*/ 100752 w 1015570"/>
              <a:gd name="connsiteY1" fmla="*/ 878101 h 2888134"/>
              <a:gd name="connsiteX2" fmla="*/ 219362 w 1015570"/>
              <a:gd name="connsiteY2" fmla="*/ 33170 h 2888134"/>
              <a:gd name="connsiteX3" fmla="*/ 644661 w 1015570"/>
              <a:gd name="connsiteY3" fmla="*/ 196207 h 2888134"/>
              <a:gd name="connsiteX4" fmla="*/ 538336 w 1015570"/>
              <a:gd name="connsiteY4" fmla="*/ 267090 h 2888134"/>
              <a:gd name="connsiteX5" fmla="*/ 517071 w 1015570"/>
              <a:gd name="connsiteY5" fmla="*/ 323797 h 2888134"/>
              <a:gd name="connsiteX6" fmla="*/ 937180 w 1015570"/>
              <a:gd name="connsiteY6" fmla="*/ 1333948 h 2888134"/>
              <a:gd name="connsiteX7" fmla="*/ 632962 w 1015570"/>
              <a:gd name="connsiteY7" fmla="*/ 1745265 h 2888134"/>
              <a:gd name="connsiteX8" fmla="*/ 625070 w 1015570"/>
              <a:gd name="connsiteY8" fmla="*/ 2012288 h 2888134"/>
              <a:gd name="connsiteX9" fmla="*/ 709654 w 1015570"/>
              <a:gd name="connsiteY9" fmla="*/ 2112476 h 2888134"/>
              <a:gd name="connsiteX10" fmla="*/ 886324 w 1015570"/>
              <a:gd name="connsiteY10" fmla="*/ 2071675 h 2888134"/>
              <a:gd name="connsiteX11" fmla="*/ 1007532 w 1015570"/>
              <a:gd name="connsiteY11" fmla="*/ 2318318 h 2888134"/>
              <a:gd name="connsiteX12" fmla="*/ 704449 w 1015570"/>
              <a:gd name="connsiteY12" fmla="*/ 2527763 h 2888134"/>
              <a:gd name="connsiteX13" fmla="*/ 266712 w 1015570"/>
              <a:gd name="connsiteY13" fmla="*/ 2865690 h 2888134"/>
              <a:gd name="connsiteX14" fmla="*/ 216654 w 1015570"/>
              <a:gd name="connsiteY14" fmla="*/ 2783878 h 2888134"/>
              <a:gd name="connsiteX15" fmla="*/ 91235 w 1015570"/>
              <a:gd name="connsiteY15" fmla="*/ 2740290 h 2888134"/>
              <a:gd name="connsiteX16" fmla="*/ 98815 w 1015570"/>
              <a:gd name="connsiteY16" fmla="*/ 2661502 h 2888134"/>
              <a:gd name="connsiteX17" fmla="*/ 155674 w 1015570"/>
              <a:gd name="connsiteY17" fmla="*/ 2610550 h 2888134"/>
              <a:gd name="connsiteX18" fmla="*/ 1142 w 1015570"/>
              <a:gd name="connsiteY18" fmla="*/ 2583882 h 2888134"/>
              <a:gd name="connsiteX19" fmla="*/ 36209 w 1015570"/>
              <a:gd name="connsiteY19" fmla="*/ 2497993 h 2888134"/>
              <a:gd name="connsiteX20" fmla="*/ 70398 w 1015570"/>
              <a:gd name="connsiteY20" fmla="*/ 2456400 h 2888134"/>
              <a:gd name="connsiteX21" fmla="*/ 112750 w 1015570"/>
              <a:gd name="connsiteY21" fmla="*/ 2441947 h 2888134"/>
              <a:gd name="connsiteX22" fmla="*/ 313403 w 1015570"/>
              <a:gd name="connsiteY22" fmla="*/ 2333408 h 2888134"/>
              <a:gd name="connsiteX23" fmla="*/ 78549 w 1015570"/>
              <a:gd name="connsiteY23" fmla="*/ 1400993 h 2888134"/>
              <a:gd name="connsiteX24" fmla="*/ 313403 w 1015570"/>
              <a:gd name="connsiteY24" fmla="*/ 1333948 h 2888134"/>
              <a:gd name="connsiteX0" fmla="*/ 313403 w 1015570"/>
              <a:gd name="connsiteY0" fmla="*/ 1333948 h 2888134"/>
              <a:gd name="connsiteX1" fmla="*/ 100752 w 1015570"/>
              <a:gd name="connsiteY1" fmla="*/ 878101 h 2888134"/>
              <a:gd name="connsiteX2" fmla="*/ 219362 w 1015570"/>
              <a:gd name="connsiteY2" fmla="*/ 33170 h 2888134"/>
              <a:gd name="connsiteX3" fmla="*/ 644661 w 1015570"/>
              <a:gd name="connsiteY3" fmla="*/ 196207 h 2888134"/>
              <a:gd name="connsiteX4" fmla="*/ 538336 w 1015570"/>
              <a:gd name="connsiteY4" fmla="*/ 267090 h 2888134"/>
              <a:gd name="connsiteX5" fmla="*/ 517071 w 1015570"/>
              <a:gd name="connsiteY5" fmla="*/ 323797 h 2888134"/>
              <a:gd name="connsiteX6" fmla="*/ 285586 w 1015570"/>
              <a:gd name="connsiteY6" fmla="*/ 1338632 h 2888134"/>
              <a:gd name="connsiteX7" fmla="*/ 632962 w 1015570"/>
              <a:gd name="connsiteY7" fmla="*/ 1745265 h 2888134"/>
              <a:gd name="connsiteX8" fmla="*/ 625070 w 1015570"/>
              <a:gd name="connsiteY8" fmla="*/ 2012288 h 2888134"/>
              <a:gd name="connsiteX9" fmla="*/ 709654 w 1015570"/>
              <a:gd name="connsiteY9" fmla="*/ 2112476 h 2888134"/>
              <a:gd name="connsiteX10" fmla="*/ 886324 w 1015570"/>
              <a:gd name="connsiteY10" fmla="*/ 2071675 h 2888134"/>
              <a:gd name="connsiteX11" fmla="*/ 1007532 w 1015570"/>
              <a:gd name="connsiteY11" fmla="*/ 2318318 h 2888134"/>
              <a:gd name="connsiteX12" fmla="*/ 704449 w 1015570"/>
              <a:gd name="connsiteY12" fmla="*/ 2527763 h 2888134"/>
              <a:gd name="connsiteX13" fmla="*/ 266712 w 1015570"/>
              <a:gd name="connsiteY13" fmla="*/ 2865690 h 2888134"/>
              <a:gd name="connsiteX14" fmla="*/ 216654 w 1015570"/>
              <a:gd name="connsiteY14" fmla="*/ 2783878 h 2888134"/>
              <a:gd name="connsiteX15" fmla="*/ 91235 w 1015570"/>
              <a:gd name="connsiteY15" fmla="*/ 2740290 h 2888134"/>
              <a:gd name="connsiteX16" fmla="*/ 98815 w 1015570"/>
              <a:gd name="connsiteY16" fmla="*/ 2661502 h 2888134"/>
              <a:gd name="connsiteX17" fmla="*/ 155674 w 1015570"/>
              <a:gd name="connsiteY17" fmla="*/ 2610550 h 2888134"/>
              <a:gd name="connsiteX18" fmla="*/ 1142 w 1015570"/>
              <a:gd name="connsiteY18" fmla="*/ 2583882 h 2888134"/>
              <a:gd name="connsiteX19" fmla="*/ 36209 w 1015570"/>
              <a:gd name="connsiteY19" fmla="*/ 2497993 h 2888134"/>
              <a:gd name="connsiteX20" fmla="*/ 70398 w 1015570"/>
              <a:gd name="connsiteY20" fmla="*/ 2456400 h 2888134"/>
              <a:gd name="connsiteX21" fmla="*/ 112750 w 1015570"/>
              <a:gd name="connsiteY21" fmla="*/ 2441947 h 2888134"/>
              <a:gd name="connsiteX22" fmla="*/ 313403 w 1015570"/>
              <a:gd name="connsiteY22" fmla="*/ 2333408 h 2888134"/>
              <a:gd name="connsiteX23" fmla="*/ 78549 w 1015570"/>
              <a:gd name="connsiteY23" fmla="*/ 1400993 h 2888134"/>
              <a:gd name="connsiteX24" fmla="*/ 313403 w 1015570"/>
              <a:gd name="connsiteY24" fmla="*/ 1333948 h 2888134"/>
              <a:gd name="connsiteX0" fmla="*/ 522157 w 1224324"/>
              <a:gd name="connsiteY0" fmla="*/ 1310172 h 2864358"/>
              <a:gd name="connsiteX1" fmla="*/ 309506 w 1224324"/>
              <a:gd name="connsiteY1" fmla="*/ 854325 h 2864358"/>
              <a:gd name="connsiteX2" fmla="*/ 428116 w 1224324"/>
              <a:gd name="connsiteY2" fmla="*/ 9394 h 2864358"/>
              <a:gd name="connsiteX3" fmla="*/ 3758 w 1224324"/>
              <a:gd name="connsiteY3" fmla="*/ 1009991 h 2864358"/>
              <a:gd name="connsiteX4" fmla="*/ 747090 w 1224324"/>
              <a:gd name="connsiteY4" fmla="*/ 243314 h 2864358"/>
              <a:gd name="connsiteX5" fmla="*/ 725825 w 1224324"/>
              <a:gd name="connsiteY5" fmla="*/ 300021 h 2864358"/>
              <a:gd name="connsiteX6" fmla="*/ 494340 w 1224324"/>
              <a:gd name="connsiteY6" fmla="*/ 1314856 h 2864358"/>
              <a:gd name="connsiteX7" fmla="*/ 841716 w 1224324"/>
              <a:gd name="connsiteY7" fmla="*/ 1721489 h 2864358"/>
              <a:gd name="connsiteX8" fmla="*/ 833824 w 1224324"/>
              <a:gd name="connsiteY8" fmla="*/ 1988512 h 2864358"/>
              <a:gd name="connsiteX9" fmla="*/ 918408 w 1224324"/>
              <a:gd name="connsiteY9" fmla="*/ 2088700 h 2864358"/>
              <a:gd name="connsiteX10" fmla="*/ 1095078 w 1224324"/>
              <a:gd name="connsiteY10" fmla="*/ 2047899 h 2864358"/>
              <a:gd name="connsiteX11" fmla="*/ 1216286 w 1224324"/>
              <a:gd name="connsiteY11" fmla="*/ 2294542 h 2864358"/>
              <a:gd name="connsiteX12" fmla="*/ 913203 w 1224324"/>
              <a:gd name="connsiteY12" fmla="*/ 2503987 h 2864358"/>
              <a:gd name="connsiteX13" fmla="*/ 475466 w 1224324"/>
              <a:gd name="connsiteY13" fmla="*/ 2841914 h 2864358"/>
              <a:gd name="connsiteX14" fmla="*/ 425408 w 1224324"/>
              <a:gd name="connsiteY14" fmla="*/ 2760102 h 2864358"/>
              <a:gd name="connsiteX15" fmla="*/ 299989 w 1224324"/>
              <a:gd name="connsiteY15" fmla="*/ 2716514 h 2864358"/>
              <a:gd name="connsiteX16" fmla="*/ 307569 w 1224324"/>
              <a:gd name="connsiteY16" fmla="*/ 2637726 h 2864358"/>
              <a:gd name="connsiteX17" fmla="*/ 364428 w 1224324"/>
              <a:gd name="connsiteY17" fmla="*/ 2586774 h 2864358"/>
              <a:gd name="connsiteX18" fmla="*/ 209896 w 1224324"/>
              <a:gd name="connsiteY18" fmla="*/ 2560106 h 2864358"/>
              <a:gd name="connsiteX19" fmla="*/ 244963 w 1224324"/>
              <a:gd name="connsiteY19" fmla="*/ 2474217 h 2864358"/>
              <a:gd name="connsiteX20" fmla="*/ 279152 w 1224324"/>
              <a:gd name="connsiteY20" fmla="*/ 2432624 h 2864358"/>
              <a:gd name="connsiteX21" fmla="*/ 321504 w 1224324"/>
              <a:gd name="connsiteY21" fmla="*/ 2418171 h 2864358"/>
              <a:gd name="connsiteX22" fmla="*/ 522157 w 1224324"/>
              <a:gd name="connsiteY22" fmla="*/ 2309632 h 2864358"/>
              <a:gd name="connsiteX23" fmla="*/ 287303 w 1224324"/>
              <a:gd name="connsiteY23" fmla="*/ 1377217 h 2864358"/>
              <a:gd name="connsiteX24" fmla="*/ 522157 w 1224324"/>
              <a:gd name="connsiteY24" fmla="*/ 1310172 h 2864358"/>
              <a:gd name="connsiteX0" fmla="*/ 522157 w 1224324"/>
              <a:gd name="connsiteY0" fmla="*/ 1310172 h 2864358"/>
              <a:gd name="connsiteX1" fmla="*/ 309506 w 1224324"/>
              <a:gd name="connsiteY1" fmla="*/ 854325 h 2864358"/>
              <a:gd name="connsiteX2" fmla="*/ 428116 w 1224324"/>
              <a:gd name="connsiteY2" fmla="*/ 9394 h 2864358"/>
              <a:gd name="connsiteX3" fmla="*/ 3758 w 1224324"/>
              <a:gd name="connsiteY3" fmla="*/ 1009991 h 2864358"/>
              <a:gd name="connsiteX4" fmla="*/ 52064 w 1224324"/>
              <a:gd name="connsiteY4" fmla="*/ 1149938 h 2864358"/>
              <a:gd name="connsiteX5" fmla="*/ 725825 w 1224324"/>
              <a:gd name="connsiteY5" fmla="*/ 300021 h 2864358"/>
              <a:gd name="connsiteX6" fmla="*/ 494340 w 1224324"/>
              <a:gd name="connsiteY6" fmla="*/ 1314856 h 2864358"/>
              <a:gd name="connsiteX7" fmla="*/ 841716 w 1224324"/>
              <a:gd name="connsiteY7" fmla="*/ 1721489 h 2864358"/>
              <a:gd name="connsiteX8" fmla="*/ 833824 w 1224324"/>
              <a:gd name="connsiteY8" fmla="*/ 1988512 h 2864358"/>
              <a:gd name="connsiteX9" fmla="*/ 918408 w 1224324"/>
              <a:gd name="connsiteY9" fmla="*/ 2088700 h 2864358"/>
              <a:gd name="connsiteX10" fmla="*/ 1095078 w 1224324"/>
              <a:gd name="connsiteY10" fmla="*/ 2047899 h 2864358"/>
              <a:gd name="connsiteX11" fmla="*/ 1216286 w 1224324"/>
              <a:gd name="connsiteY11" fmla="*/ 2294542 h 2864358"/>
              <a:gd name="connsiteX12" fmla="*/ 913203 w 1224324"/>
              <a:gd name="connsiteY12" fmla="*/ 2503987 h 2864358"/>
              <a:gd name="connsiteX13" fmla="*/ 475466 w 1224324"/>
              <a:gd name="connsiteY13" fmla="*/ 2841914 h 2864358"/>
              <a:gd name="connsiteX14" fmla="*/ 425408 w 1224324"/>
              <a:gd name="connsiteY14" fmla="*/ 2760102 h 2864358"/>
              <a:gd name="connsiteX15" fmla="*/ 299989 w 1224324"/>
              <a:gd name="connsiteY15" fmla="*/ 2716514 h 2864358"/>
              <a:gd name="connsiteX16" fmla="*/ 307569 w 1224324"/>
              <a:gd name="connsiteY16" fmla="*/ 2637726 h 2864358"/>
              <a:gd name="connsiteX17" fmla="*/ 364428 w 1224324"/>
              <a:gd name="connsiteY17" fmla="*/ 2586774 h 2864358"/>
              <a:gd name="connsiteX18" fmla="*/ 209896 w 1224324"/>
              <a:gd name="connsiteY18" fmla="*/ 2560106 h 2864358"/>
              <a:gd name="connsiteX19" fmla="*/ 244963 w 1224324"/>
              <a:gd name="connsiteY19" fmla="*/ 2474217 h 2864358"/>
              <a:gd name="connsiteX20" fmla="*/ 279152 w 1224324"/>
              <a:gd name="connsiteY20" fmla="*/ 2432624 h 2864358"/>
              <a:gd name="connsiteX21" fmla="*/ 321504 w 1224324"/>
              <a:gd name="connsiteY21" fmla="*/ 2418171 h 2864358"/>
              <a:gd name="connsiteX22" fmla="*/ 522157 w 1224324"/>
              <a:gd name="connsiteY22" fmla="*/ 2309632 h 2864358"/>
              <a:gd name="connsiteX23" fmla="*/ 287303 w 1224324"/>
              <a:gd name="connsiteY23" fmla="*/ 1377217 h 2864358"/>
              <a:gd name="connsiteX24" fmla="*/ 522157 w 1224324"/>
              <a:gd name="connsiteY24" fmla="*/ 1310172 h 2864358"/>
              <a:gd name="connsiteX0" fmla="*/ 522157 w 1224324"/>
              <a:gd name="connsiteY0" fmla="*/ 1310172 h 2864358"/>
              <a:gd name="connsiteX1" fmla="*/ 309506 w 1224324"/>
              <a:gd name="connsiteY1" fmla="*/ 854325 h 2864358"/>
              <a:gd name="connsiteX2" fmla="*/ 428116 w 1224324"/>
              <a:gd name="connsiteY2" fmla="*/ 9394 h 2864358"/>
              <a:gd name="connsiteX3" fmla="*/ 3758 w 1224324"/>
              <a:gd name="connsiteY3" fmla="*/ 1009991 h 2864358"/>
              <a:gd name="connsiteX4" fmla="*/ 52064 w 1224324"/>
              <a:gd name="connsiteY4" fmla="*/ 1149938 h 2864358"/>
              <a:gd name="connsiteX5" fmla="*/ 66411 w 1224324"/>
              <a:gd name="connsiteY5" fmla="*/ 1163364 h 2864358"/>
              <a:gd name="connsiteX6" fmla="*/ 494340 w 1224324"/>
              <a:gd name="connsiteY6" fmla="*/ 1314856 h 2864358"/>
              <a:gd name="connsiteX7" fmla="*/ 841716 w 1224324"/>
              <a:gd name="connsiteY7" fmla="*/ 1721489 h 2864358"/>
              <a:gd name="connsiteX8" fmla="*/ 833824 w 1224324"/>
              <a:gd name="connsiteY8" fmla="*/ 1988512 h 2864358"/>
              <a:gd name="connsiteX9" fmla="*/ 918408 w 1224324"/>
              <a:gd name="connsiteY9" fmla="*/ 2088700 h 2864358"/>
              <a:gd name="connsiteX10" fmla="*/ 1095078 w 1224324"/>
              <a:gd name="connsiteY10" fmla="*/ 2047899 h 2864358"/>
              <a:gd name="connsiteX11" fmla="*/ 1216286 w 1224324"/>
              <a:gd name="connsiteY11" fmla="*/ 2294542 h 2864358"/>
              <a:gd name="connsiteX12" fmla="*/ 913203 w 1224324"/>
              <a:gd name="connsiteY12" fmla="*/ 2503987 h 2864358"/>
              <a:gd name="connsiteX13" fmla="*/ 475466 w 1224324"/>
              <a:gd name="connsiteY13" fmla="*/ 2841914 h 2864358"/>
              <a:gd name="connsiteX14" fmla="*/ 425408 w 1224324"/>
              <a:gd name="connsiteY14" fmla="*/ 2760102 h 2864358"/>
              <a:gd name="connsiteX15" fmla="*/ 299989 w 1224324"/>
              <a:gd name="connsiteY15" fmla="*/ 2716514 h 2864358"/>
              <a:gd name="connsiteX16" fmla="*/ 307569 w 1224324"/>
              <a:gd name="connsiteY16" fmla="*/ 2637726 h 2864358"/>
              <a:gd name="connsiteX17" fmla="*/ 364428 w 1224324"/>
              <a:gd name="connsiteY17" fmla="*/ 2586774 h 2864358"/>
              <a:gd name="connsiteX18" fmla="*/ 209896 w 1224324"/>
              <a:gd name="connsiteY18" fmla="*/ 2560106 h 2864358"/>
              <a:gd name="connsiteX19" fmla="*/ 244963 w 1224324"/>
              <a:gd name="connsiteY19" fmla="*/ 2474217 h 2864358"/>
              <a:gd name="connsiteX20" fmla="*/ 279152 w 1224324"/>
              <a:gd name="connsiteY20" fmla="*/ 2432624 h 2864358"/>
              <a:gd name="connsiteX21" fmla="*/ 321504 w 1224324"/>
              <a:gd name="connsiteY21" fmla="*/ 2418171 h 2864358"/>
              <a:gd name="connsiteX22" fmla="*/ 522157 w 1224324"/>
              <a:gd name="connsiteY22" fmla="*/ 2309632 h 2864358"/>
              <a:gd name="connsiteX23" fmla="*/ 287303 w 1224324"/>
              <a:gd name="connsiteY23" fmla="*/ 1377217 h 2864358"/>
              <a:gd name="connsiteX24" fmla="*/ 522157 w 1224324"/>
              <a:gd name="connsiteY24" fmla="*/ 1310172 h 2864358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679385 w 1409369"/>
              <a:gd name="connsiteY6" fmla="*/ 460531 h 2010033"/>
              <a:gd name="connsiteX7" fmla="*/ 1026761 w 1409369"/>
              <a:gd name="connsiteY7" fmla="*/ 867164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72348 w 1409369"/>
              <a:gd name="connsiteY23" fmla="*/ 522892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383593 w 1409369"/>
              <a:gd name="connsiteY6" fmla="*/ 424019 h 2010033"/>
              <a:gd name="connsiteX7" fmla="*/ 1026761 w 1409369"/>
              <a:gd name="connsiteY7" fmla="*/ 867164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72348 w 1409369"/>
              <a:gd name="connsiteY23" fmla="*/ 522892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383593 w 1409369"/>
              <a:gd name="connsiteY6" fmla="*/ 424019 h 2010033"/>
              <a:gd name="connsiteX7" fmla="*/ 1026761 w 1409369"/>
              <a:gd name="connsiteY7" fmla="*/ 867164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764007 w 1409369"/>
              <a:gd name="connsiteY23" fmla="*/ 623343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383593 w 1409369"/>
              <a:gd name="connsiteY6" fmla="*/ 424019 h 2010033"/>
              <a:gd name="connsiteX7" fmla="*/ 1026761 w 1409369"/>
              <a:gd name="connsiteY7" fmla="*/ 867164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769389 w 1409369"/>
              <a:gd name="connsiteY6" fmla="*/ 516901 h 2010033"/>
              <a:gd name="connsiteX7" fmla="*/ 1026761 w 1409369"/>
              <a:gd name="connsiteY7" fmla="*/ 867164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769389 w 1409369"/>
              <a:gd name="connsiteY6" fmla="*/ 516901 h 2010033"/>
              <a:gd name="connsiteX7" fmla="*/ 1089910 w 1409369"/>
              <a:gd name="connsiteY7" fmla="*/ 935633 h 2010033"/>
              <a:gd name="connsiteX8" fmla="*/ 1018869 w 1409369"/>
              <a:gd name="connsiteY8" fmla="*/ 1134187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769389 w 1409369"/>
              <a:gd name="connsiteY6" fmla="*/ 516901 h 2010033"/>
              <a:gd name="connsiteX7" fmla="*/ 1089910 w 1409369"/>
              <a:gd name="connsiteY7" fmla="*/ 935633 h 2010033"/>
              <a:gd name="connsiteX8" fmla="*/ 1130820 w 1409369"/>
              <a:gd name="connsiteY8" fmla="*/ 1018512 h 2010033"/>
              <a:gd name="connsiteX9" fmla="*/ 1103453 w 1409369"/>
              <a:gd name="connsiteY9" fmla="*/ 1234375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707202 w 1409369"/>
              <a:gd name="connsiteY24" fmla="*/ 455847 h 2010033"/>
              <a:gd name="connsiteX0" fmla="*/ 707202 w 1409369"/>
              <a:gd name="connsiteY0" fmla="*/ 455847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769389 w 1409369"/>
              <a:gd name="connsiteY6" fmla="*/ 516901 h 2010033"/>
              <a:gd name="connsiteX7" fmla="*/ 1089910 w 1409369"/>
              <a:gd name="connsiteY7" fmla="*/ 935633 h 2010033"/>
              <a:gd name="connsiteX8" fmla="*/ 1130820 w 1409369"/>
              <a:gd name="connsiteY8" fmla="*/ 1018512 h 2010033"/>
              <a:gd name="connsiteX9" fmla="*/ 1181171 w 1409369"/>
              <a:gd name="connsiteY9" fmla="*/ 1121452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707202 w 1409369"/>
              <a:gd name="connsiteY24" fmla="*/ 455847 h 2010033"/>
              <a:gd name="connsiteX0" fmla="*/ 383569 w 1409369"/>
              <a:gd name="connsiteY0" fmla="*/ 468616 h 2010033"/>
              <a:gd name="connsiteX1" fmla="*/ 494551 w 1409369"/>
              <a:gd name="connsiteY1" fmla="*/ 0 h 2010033"/>
              <a:gd name="connsiteX2" fmla="*/ 23974 w 1409369"/>
              <a:gd name="connsiteY2" fmla="*/ 141967 h 2010033"/>
              <a:gd name="connsiteX3" fmla="*/ 188803 w 1409369"/>
              <a:gd name="connsiteY3" fmla="*/ 155666 h 2010033"/>
              <a:gd name="connsiteX4" fmla="*/ 237109 w 1409369"/>
              <a:gd name="connsiteY4" fmla="*/ 295613 h 2010033"/>
              <a:gd name="connsiteX5" fmla="*/ 251456 w 1409369"/>
              <a:gd name="connsiteY5" fmla="*/ 309039 h 2010033"/>
              <a:gd name="connsiteX6" fmla="*/ 769389 w 1409369"/>
              <a:gd name="connsiteY6" fmla="*/ 516901 h 2010033"/>
              <a:gd name="connsiteX7" fmla="*/ 1089910 w 1409369"/>
              <a:gd name="connsiteY7" fmla="*/ 935633 h 2010033"/>
              <a:gd name="connsiteX8" fmla="*/ 1130820 w 1409369"/>
              <a:gd name="connsiteY8" fmla="*/ 1018512 h 2010033"/>
              <a:gd name="connsiteX9" fmla="*/ 1181171 w 1409369"/>
              <a:gd name="connsiteY9" fmla="*/ 1121452 h 2010033"/>
              <a:gd name="connsiteX10" fmla="*/ 1280123 w 1409369"/>
              <a:gd name="connsiteY10" fmla="*/ 1193574 h 2010033"/>
              <a:gd name="connsiteX11" fmla="*/ 1401331 w 1409369"/>
              <a:gd name="connsiteY11" fmla="*/ 1440217 h 2010033"/>
              <a:gd name="connsiteX12" fmla="*/ 1098248 w 1409369"/>
              <a:gd name="connsiteY12" fmla="*/ 1649662 h 2010033"/>
              <a:gd name="connsiteX13" fmla="*/ 660511 w 1409369"/>
              <a:gd name="connsiteY13" fmla="*/ 1987589 h 2010033"/>
              <a:gd name="connsiteX14" fmla="*/ 610453 w 1409369"/>
              <a:gd name="connsiteY14" fmla="*/ 1905777 h 2010033"/>
              <a:gd name="connsiteX15" fmla="*/ 485034 w 1409369"/>
              <a:gd name="connsiteY15" fmla="*/ 1862189 h 2010033"/>
              <a:gd name="connsiteX16" fmla="*/ 492614 w 1409369"/>
              <a:gd name="connsiteY16" fmla="*/ 1783401 h 2010033"/>
              <a:gd name="connsiteX17" fmla="*/ 549473 w 1409369"/>
              <a:gd name="connsiteY17" fmla="*/ 1732449 h 2010033"/>
              <a:gd name="connsiteX18" fmla="*/ 394941 w 1409369"/>
              <a:gd name="connsiteY18" fmla="*/ 1705781 h 2010033"/>
              <a:gd name="connsiteX19" fmla="*/ 430008 w 1409369"/>
              <a:gd name="connsiteY19" fmla="*/ 1619892 h 2010033"/>
              <a:gd name="connsiteX20" fmla="*/ 464197 w 1409369"/>
              <a:gd name="connsiteY20" fmla="*/ 1578299 h 2010033"/>
              <a:gd name="connsiteX21" fmla="*/ 506549 w 1409369"/>
              <a:gd name="connsiteY21" fmla="*/ 1563846 h 2010033"/>
              <a:gd name="connsiteX22" fmla="*/ 707202 w 1409369"/>
              <a:gd name="connsiteY22" fmla="*/ 1455307 h 2010033"/>
              <a:gd name="connsiteX23" fmla="*/ 482870 w 1409369"/>
              <a:gd name="connsiteY23" fmla="*/ 620769 h 2010033"/>
              <a:gd name="connsiteX24" fmla="*/ 383569 w 1409369"/>
              <a:gd name="connsiteY24" fmla="*/ 468616 h 2010033"/>
              <a:gd name="connsiteX0" fmla="*/ 401576 w 1427376"/>
              <a:gd name="connsiteY0" fmla="*/ 385715 h 1927132"/>
              <a:gd name="connsiteX1" fmla="*/ 120841 w 1427376"/>
              <a:gd name="connsiteY1" fmla="*/ 162605 h 1927132"/>
              <a:gd name="connsiteX2" fmla="*/ 41981 w 1427376"/>
              <a:gd name="connsiteY2" fmla="*/ 59066 h 1927132"/>
              <a:gd name="connsiteX3" fmla="*/ 206810 w 1427376"/>
              <a:gd name="connsiteY3" fmla="*/ 72765 h 1927132"/>
              <a:gd name="connsiteX4" fmla="*/ 255116 w 1427376"/>
              <a:gd name="connsiteY4" fmla="*/ 212712 h 1927132"/>
              <a:gd name="connsiteX5" fmla="*/ 269463 w 1427376"/>
              <a:gd name="connsiteY5" fmla="*/ 226138 h 1927132"/>
              <a:gd name="connsiteX6" fmla="*/ 787396 w 1427376"/>
              <a:gd name="connsiteY6" fmla="*/ 434000 h 1927132"/>
              <a:gd name="connsiteX7" fmla="*/ 1107917 w 1427376"/>
              <a:gd name="connsiteY7" fmla="*/ 852732 h 1927132"/>
              <a:gd name="connsiteX8" fmla="*/ 1148827 w 1427376"/>
              <a:gd name="connsiteY8" fmla="*/ 935611 h 1927132"/>
              <a:gd name="connsiteX9" fmla="*/ 1199178 w 1427376"/>
              <a:gd name="connsiteY9" fmla="*/ 1038551 h 1927132"/>
              <a:gd name="connsiteX10" fmla="*/ 1298130 w 1427376"/>
              <a:gd name="connsiteY10" fmla="*/ 1110673 h 1927132"/>
              <a:gd name="connsiteX11" fmla="*/ 1419338 w 1427376"/>
              <a:gd name="connsiteY11" fmla="*/ 1357316 h 1927132"/>
              <a:gd name="connsiteX12" fmla="*/ 1116255 w 1427376"/>
              <a:gd name="connsiteY12" fmla="*/ 1566761 h 1927132"/>
              <a:gd name="connsiteX13" fmla="*/ 678518 w 1427376"/>
              <a:gd name="connsiteY13" fmla="*/ 1904688 h 1927132"/>
              <a:gd name="connsiteX14" fmla="*/ 628460 w 1427376"/>
              <a:gd name="connsiteY14" fmla="*/ 1822876 h 1927132"/>
              <a:gd name="connsiteX15" fmla="*/ 503041 w 1427376"/>
              <a:gd name="connsiteY15" fmla="*/ 1779288 h 1927132"/>
              <a:gd name="connsiteX16" fmla="*/ 510621 w 1427376"/>
              <a:gd name="connsiteY16" fmla="*/ 1700500 h 1927132"/>
              <a:gd name="connsiteX17" fmla="*/ 567480 w 1427376"/>
              <a:gd name="connsiteY17" fmla="*/ 1649548 h 1927132"/>
              <a:gd name="connsiteX18" fmla="*/ 412948 w 1427376"/>
              <a:gd name="connsiteY18" fmla="*/ 1622880 h 1927132"/>
              <a:gd name="connsiteX19" fmla="*/ 448015 w 1427376"/>
              <a:gd name="connsiteY19" fmla="*/ 1536991 h 1927132"/>
              <a:gd name="connsiteX20" fmla="*/ 482204 w 1427376"/>
              <a:gd name="connsiteY20" fmla="*/ 1495398 h 1927132"/>
              <a:gd name="connsiteX21" fmla="*/ 524556 w 1427376"/>
              <a:gd name="connsiteY21" fmla="*/ 1480945 h 1927132"/>
              <a:gd name="connsiteX22" fmla="*/ 725209 w 1427376"/>
              <a:gd name="connsiteY22" fmla="*/ 1372406 h 1927132"/>
              <a:gd name="connsiteX23" fmla="*/ 500877 w 1427376"/>
              <a:gd name="connsiteY23" fmla="*/ 537868 h 1927132"/>
              <a:gd name="connsiteX24" fmla="*/ 401576 w 1427376"/>
              <a:gd name="connsiteY24" fmla="*/ 385715 h 1927132"/>
              <a:gd name="connsiteX0" fmla="*/ 401576 w 1427376"/>
              <a:gd name="connsiteY0" fmla="*/ 418064 h 1959481"/>
              <a:gd name="connsiteX1" fmla="*/ 120841 w 1427376"/>
              <a:gd name="connsiteY1" fmla="*/ 194954 h 1959481"/>
              <a:gd name="connsiteX2" fmla="*/ 41981 w 1427376"/>
              <a:gd name="connsiteY2" fmla="*/ 91415 h 1959481"/>
              <a:gd name="connsiteX3" fmla="*/ 263082 w 1427376"/>
              <a:gd name="connsiteY3" fmla="*/ 30357 h 1959481"/>
              <a:gd name="connsiteX4" fmla="*/ 255116 w 1427376"/>
              <a:gd name="connsiteY4" fmla="*/ 245061 h 1959481"/>
              <a:gd name="connsiteX5" fmla="*/ 269463 w 1427376"/>
              <a:gd name="connsiteY5" fmla="*/ 258487 h 1959481"/>
              <a:gd name="connsiteX6" fmla="*/ 787396 w 1427376"/>
              <a:gd name="connsiteY6" fmla="*/ 466349 h 1959481"/>
              <a:gd name="connsiteX7" fmla="*/ 1107917 w 1427376"/>
              <a:gd name="connsiteY7" fmla="*/ 885081 h 1959481"/>
              <a:gd name="connsiteX8" fmla="*/ 1148827 w 1427376"/>
              <a:gd name="connsiteY8" fmla="*/ 967960 h 1959481"/>
              <a:gd name="connsiteX9" fmla="*/ 1199178 w 1427376"/>
              <a:gd name="connsiteY9" fmla="*/ 1070900 h 1959481"/>
              <a:gd name="connsiteX10" fmla="*/ 1298130 w 1427376"/>
              <a:gd name="connsiteY10" fmla="*/ 1143022 h 1959481"/>
              <a:gd name="connsiteX11" fmla="*/ 1419338 w 1427376"/>
              <a:gd name="connsiteY11" fmla="*/ 1389665 h 1959481"/>
              <a:gd name="connsiteX12" fmla="*/ 1116255 w 1427376"/>
              <a:gd name="connsiteY12" fmla="*/ 1599110 h 1959481"/>
              <a:gd name="connsiteX13" fmla="*/ 678518 w 1427376"/>
              <a:gd name="connsiteY13" fmla="*/ 1937037 h 1959481"/>
              <a:gd name="connsiteX14" fmla="*/ 628460 w 1427376"/>
              <a:gd name="connsiteY14" fmla="*/ 1855225 h 1959481"/>
              <a:gd name="connsiteX15" fmla="*/ 503041 w 1427376"/>
              <a:gd name="connsiteY15" fmla="*/ 1811637 h 1959481"/>
              <a:gd name="connsiteX16" fmla="*/ 510621 w 1427376"/>
              <a:gd name="connsiteY16" fmla="*/ 1732849 h 1959481"/>
              <a:gd name="connsiteX17" fmla="*/ 567480 w 1427376"/>
              <a:gd name="connsiteY17" fmla="*/ 1681897 h 1959481"/>
              <a:gd name="connsiteX18" fmla="*/ 412948 w 1427376"/>
              <a:gd name="connsiteY18" fmla="*/ 1655229 h 1959481"/>
              <a:gd name="connsiteX19" fmla="*/ 448015 w 1427376"/>
              <a:gd name="connsiteY19" fmla="*/ 1569340 h 1959481"/>
              <a:gd name="connsiteX20" fmla="*/ 482204 w 1427376"/>
              <a:gd name="connsiteY20" fmla="*/ 1527747 h 1959481"/>
              <a:gd name="connsiteX21" fmla="*/ 524556 w 1427376"/>
              <a:gd name="connsiteY21" fmla="*/ 1513294 h 1959481"/>
              <a:gd name="connsiteX22" fmla="*/ 725209 w 1427376"/>
              <a:gd name="connsiteY22" fmla="*/ 1404755 h 1959481"/>
              <a:gd name="connsiteX23" fmla="*/ 500877 w 1427376"/>
              <a:gd name="connsiteY23" fmla="*/ 570217 h 1959481"/>
              <a:gd name="connsiteX24" fmla="*/ 401576 w 1427376"/>
              <a:gd name="connsiteY24" fmla="*/ 418064 h 1959481"/>
              <a:gd name="connsiteX0" fmla="*/ 401576 w 1427376"/>
              <a:gd name="connsiteY0" fmla="*/ 418064 h 1959481"/>
              <a:gd name="connsiteX1" fmla="*/ 120841 w 1427376"/>
              <a:gd name="connsiteY1" fmla="*/ 194954 h 1959481"/>
              <a:gd name="connsiteX2" fmla="*/ 41981 w 1427376"/>
              <a:gd name="connsiteY2" fmla="*/ 91415 h 1959481"/>
              <a:gd name="connsiteX3" fmla="*/ 263082 w 1427376"/>
              <a:gd name="connsiteY3" fmla="*/ 30357 h 1959481"/>
              <a:gd name="connsiteX4" fmla="*/ 255116 w 1427376"/>
              <a:gd name="connsiteY4" fmla="*/ 245061 h 1959481"/>
              <a:gd name="connsiteX5" fmla="*/ 526900 w 1427376"/>
              <a:gd name="connsiteY5" fmla="*/ 131114 h 1959481"/>
              <a:gd name="connsiteX6" fmla="*/ 787396 w 1427376"/>
              <a:gd name="connsiteY6" fmla="*/ 466349 h 1959481"/>
              <a:gd name="connsiteX7" fmla="*/ 1107917 w 1427376"/>
              <a:gd name="connsiteY7" fmla="*/ 885081 h 1959481"/>
              <a:gd name="connsiteX8" fmla="*/ 1148827 w 1427376"/>
              <a:gd name="connsiteY8" fmla="*/ 967960 h 1959481"/>
              <a:gd name="connsiteX9" fmla="*/ 1199178 w 1427376"/>
              <a:gd name="connsiteY9" fmla="*/ 1070900 h 1959481"/>
              <a:gd name="connsiteX10" fmla="*/ 1298130 w 1427376"/>
              <a:gd name="connsiteY10" fmla="*/ 1143022 h 1959481"/>
              <a:gd name="connsiteX11" fmla="*/ 1419338 w 1427376"/>
              <a:gd name="connsiteY11" fmla="*/ 1389665 h 1959481"/>
              <a:gd name="connsiteX12" fmla="*/ 1116255 w 1427376"/>
              <a:gd name="connsiteY12" fmla="*/ 1599110 h 1959481"/>
              <a:gd name="connsiteX13" fmla="*/ 678518 w 1427376"/>
              <a:gd name="connsiteY13" fmla="*/ 1937037 h 1959481"/>
              <a:gd name="connsiteX14" fmla="*/ 628460 w 1427376"/>
              <a:gd name="connsiteY14" fmla="*/ 1855225 h 1959481"/>
              <a:gd name="connsiteX15" fmla="*/ 503041 w 1427376"/>
              <a:gd name="connsiteY15" fmla="*/ 1811637 h 1959481"/>
              <a:gd name="connsiteX16" fmla="*/ 510621 w 1427376"/>
              <a:gd name="connsiteY16" fmla="*/ 1732849 h 1959481"/>
              <a:gd name="connsiteX17" fmla="*/ 567480 w 1427376"/>
              <a:gd name="connsiteY17" fmla="*/ 1681897 h 1959481"/>
              <a:gd name="connsiteX18" fmla="*/ 412948 w 1427376"/>
              <a:gd name="connsiteY18" fmla="*/ 1655229 h 1959481"/>
              <a:gd name="connsiteX19" fmla="*/ 448015 w 1427376"/>
              <a:gd name="connsiteY19" fmla="*/ 1569340 h 1959481"/>
              <a:gd name="connsiteX20" fmla="*/ 482204 w 1427376"/>
              <a:gd name="connsiteY20" fmla="*/ 1527747 h 1959481"/>
              <a:gd name="connsiteX21" fmla="*/ 524556 w 1427376"/>
              <a:gd name="connsiteY21" fmla="*/ 1513294 h 1959481"/>
              <a:gd name="connsiteX22" fmla="*/ 725209 w 1427376"/>
              <a:gd name="connsiteY22" fmla="*/ 1404755 h 1959481"/>
              <a:gd name="connsiteX23" fmla="*/ 500877 w 1427376"/>
              <a:gd name="connsiteY23" fmla="*/ 570217 h 1959481"/>
              <a:gd name="connsiteX24" fmla="*/ 401576 w 1427376"/>
              <a:gd name="connsiteY24" fmla="*/ 418064 h 1959481"/>
              <a:gd name="connsiteX0" fmla="*/ 401576 w 1427376"/>
              <a:gd name="connsiteY0" fmla="*/ 418064 h 1959481"/>
              <a:gd name="connsiteX1" fmla="*/ 120841 w 1427376"/>
              <a:gd name="connsiteY1" fmla="*/ 194954 h 1959481"/>
              <a:gd name="connsiteX2" fmla="*/ 41981 w 1427376"/>
              <a:gd name="connsiteY2" fmla="*/ 91415 h 1959481"/>
              <a:gd name="connsiteX3" fmla="*/ 263082 w 1427376"/>
              <a:gd name="connsiteY3" fmla="*/ 30357 h 1959481"/>
              <a:gd name="connsiteX4" fmla="*/ 374936 w 1427376"/>
              <a:gd name="connsiteY4" fmla="*/ 120140 h 1959481"/>
              <a:gd name="connsiteX5" fmla="*/ 526900 w 1427376"/>
              <a:gd name="connsiteY5" fmla="*/ 131114 h 1959481"/>
              <a:gd name="connsiteX6" fmla="*/ 787396 w 1427376"/>
              <a:gd name="connsiteY6" fmla="*/ 466349 h 1959481"/>
              <a:gd name="connsiteX7" fmla="*/ 1107917 w 1427376"/>
              <a:gd name="connsiteY7" fmla="*/ 885081 h 1959481"/>
              <a:gd name="connsiteX8" fmla="*/ 1148827 w 1427376"/>
              <a:gd name="connsiteY8" fmla="*/ 967960 h 1959481"/>
              <a:gd name="connsiteX9" fmla="*/ 1199178 w 1427376"/>
              <a:gd name="connsiteY9" fmla="*/ 1070900 h 1959481"/>
              <a:gd name="connsiteX10" fmla="*/ 1298130 w 1427376"/>
              <a:gd name="connsiteY10" fmla="*/ 1143022 h 1959481"/>
              <a:gd name="connsiteX11" fmla="*/ 1419338 w 1427376"/>
              <a:gd name="connsiteY11" fmla="*/ 1389665 h 1959481"/>
              <a:gd name="connsiteX12" fmla="*/ 1116255 w 1427376"/>
              <a:gd name="connsiteY12" fmla="*/ 1599110 h 1959481"/>
              <a:gd name="connsiteX13" fmla="*/ 678518 w 1427376"/>
              <a:gd name="connsiteY13" fmla="*/ 1937037 h 1959481"/>
              <a:gd name="connsiteX14" fmla="*/ 628460 w 1427376"/>
              <a:gd name="connsiteY14" fmla="*/ 1855225 h 1959481"/>
              <a:gd name="connsiteX15" fmla="*/ 503041 w 1427376"/>
              <a:gd name="connsiteY15" fmla="*/ 1811637 h 1959481"/>
              <a:gd name="connsiteX16" fmla="*/ 510621 w 1427376"/>
              <a:gd name="connsiteY16" fmla="*/ 1732849 h 1959481"/>
              <a:gd name="connsiteX17" fmla="*/ 567480 w 1427376"/>
              <a:gd name="connsiteY17" fmla="*/ 1681897 h 1959481"/>
              <a:gd name="connsiteX18" fmla="*/ 412948 w 1427376"/>
              <a:gd name="connsiteY18" fmla="*/ 1655229 h 1959481"/>
              <a:gd name="connsiteX19" fmla="*/ 448015 w 1427376"/>
              <a:gd name="connsiteY19" fmla="*/ 1569340 h 1959481"/>
              <a:gd name="connsiteX20" fmla="*/ 482204 w 1427376"/>
              <a:gd name="connsiteY20" fmla="*/ 1527747 h 1959481"/>
              <a:gd name="connsiteX21" fmla="*/ 524556 w 1427376"/>
              <a:gd name="connsiteY21" fmla="*/ 1513294 h 1959481"/>
              <a:gd name="connsiteX22" fmla="*/ 725209 w 1427376"/>
              <a:gd name="connsiteY22" fmla="*/ 1404755 h 1959481"/>
              <a:gd name="connsiteX23" fmla="*/ 500877 w 1427376"/>
              <a:gd name="connsiteY23" fmla="*/ 570217 h 1959481"/>
              <a:gd name="connsiteX24" fmla="*/ 401576 w 1427376"/>
              <a:gd name="connsiteY24" fmla="*/ 418064 h 1959481"/>
              <a:gd name="connsiteX0" fmla="*/ 401576 w 1434965"/>
              <a:gd name="connsiteY0" fmla="*/ 418064 h 1959481"/>
              <a:gd name="connsiteX1" fmla="*/ 120841 w 1434965"/>
              <a:gd name="connsiteY1" fmla="*/ 194954 h 1959481"/>
              <a:gd name="connsiteX2" fmla="*/ 41981 w 1434965"/>
              <a:gd name="connsiteY2" fmla="*/ 91415 h 1959481"/>
              <a:gd name="connsiteX3" fmla="*/ 263082 w 1434965"/>
              <a:gd name="connsiteY3" fmla="*/ 30357 h 1959481"/>
              <a:gd name="connsiteX4" fmla="*/ 374936 w 1434965"/>
              <a:gd name="connsiteY4" fmla="*/ 120140 h 1959481"/>
              <a:gd name="connsiteX5" fmla="*/ 526900 w 1434965"/>
              <a:gd name="connsiteY5" fmla="*/ 131114 h 1959481"/>
              <a:gd name="connsiteX6" fmla="*/ 787396 w 1434965"/>
              <a:gd name="connsiteY6" fmla="*/ 466349 h 1959481"/>
              <a:gd name="connsiteX7" fmla="*/ 1107917 w 1434965"/>
              <a:gd name="connsiteY7" fmla="*/ 885081 h 1959481"/>
              <a:gd name="connsiteX8" fmla="*/ 1148827 w 1434965"/>
              <a:gd name="connsiteY8" fmla="*/ 967960 h 1959481"/>
              <a:gd name="connsiteX9" fmla="*/ 1199178 w 1434965"/>
              <a:gd name="connsiteY9" fmla="*/ 1070900 h 1959481"/>
              <a:gd name="connsiteX10" fmla="*/ 1298130 w 1434965"/>
              <a:gd name="connsiteY10" fmla="*/ 1143022 h 1959481"/>
              <a:gd name="connsiteX11" fmla="*/ 1427211 w 1434965"/>
              <a:gd name="connsiteY11" fmla="*/ 1322775 h 1959481"/>
              <a:gd name="connsiteX12" fmla="*/ 1116255 w 1434965"/>
              <a:gd name="connsiteY12" fmla="*/ 1599110 h 1959481"/>
              <a:gd name="connsiteX13" fmla="*/ 678518 w 1434965"/>
              <a:gd name="connsiteY13" fmla="*/ 1937037 h 1959481"/>
              <a:gd name="connsiteX14" fmla="*/ 628460 w 1434965"/>
              <a:gd name="connsiteY14" fmla="*/ 1855225 h 1959481"/>
              <a:gd name="connsiteX15" fmla="*/ 503041 w 1434965"/>
              <a:gd name="connsiteY15" fmla="*/ 1811637 h 1959481"/>
              <a:gd name="connsiteX16" fmla="*/ 510621 w 1434965"/>
              <a:gd name="connsiteY16" fmla="*/ 1732849 h 1959481"/>
              <a:gd name="connsiteX17" fmla="*/ 567480 w 1434965"/>
              <a:gd name="connsiteY17" fmla="*/ 1681897 h 1959481"/>
              <a:gd name="connsiteX18" fmla="*/ 412948 w 1434965"/>
              <a:gd name="connsiteY18" fmla="*/ 1655229 h 1959481"/>
              <a:gd name="connsiteX19" fmla="*/ 448015 w 1434965"/>
              <a:gd name="connsiteY19" fmla="*/ 1569340 h 1959481"/>
              <a:gd name="connsiteX20" fmla="*/ 482204 w 1434965"/>
              <a:gd name="connsiteY20" fmla="*/ 1527747 h 1959481"/>
              <a:gd name="connsiteX21" fmla="*/ 524556 w 1434965"/>
              <a:gd name="connsiteY21" fmla="*/ 1513294 h 1959481"/>
              <a:gd name="connsiteX22" fmla="*/ 725209 w 1434965"/>
              <a:gd name="connsiteY22" fmla="*/ 1404755 h 1959481"/>
              <a:gd name="connsiteX23" fmla="*/ 500877 w 1434965"/>
              <a:gd name="connsiteY23" fmla="*/ 570217 h 1959481"/>
              <a:gd name="connsiteX24" fmla="*/ 401576 w 1434965"/>
              <a:gd name="connsiteY24" fmla="*/ 418064 h 1959481"/>
              <a:gd name="connsiteX0" fmla="*/ 401576 w 1434965"/>
              <a:gd name="connsiteY0" fmla="*/ 418064 h 1959481"/>
              <a:gd name="connsiteX1" fmla="*/ 120841 w 1434965"/>
              <a:gd name="connsiteY1" fmla="*/ 194954 h 1959481"/>
              <a:gd name="connsiteX2" fmla="*/ 41981 w 1434965"/>
              <a:gd name="connsiteY2" fmla="*/ 91415 h 1959481"/>
              <a:gd name="connsiteX3" fmla="*/ 263082 w 1434965"/>
              <a:gd name="connsiteY3" fmla="*/ 30357 h 1959481"/>
              <a:gd name="connsiteX4" fmla="*/ 374936 w 1434965"/>
              <a:gd name="connsiteY4" fmla="*/ 120140 h 1959481"/>
              <a:gd name="connsiteX5" fmla="*/ 526900 w 1434965"/>
              <a:gd name="connsiteY5" fmla="*/ 131114 h 1959481"/>
              <a:gd name="connsiteX6" fmla="*/ 787396 w 1434965"/>
              <a:gd name="connsiteY6" fmla="*/ 466349 h 1959481"/>
              <a:gd name="connsiteX7" fmla="*/ 1107917 w 1434965"/>
              <a:gd name="connsiteY7" fmla="*/ 885081 h 1959481"/>
              <a:gd name="connsiteX8" fmla="*/ 1148827 w 1434965"/>
              <a:gd name="connsiteY8" fmla="*/ 967960 h 1959481"/>
              <a:gd name="connsiteX9" fmla="*/ 1199178 w 1434965"/>
              <a:gd name="connsiteY9" fmla="*/ 1070900 h 1959481"/>
              <a:gd name="connsiteX10" fmla="*/ 1298130 w 1434965"/>
              <a:gd name="connsiteY10" fmla="*/ 1143022 h 1959481"/>
              <a:gd name="connsiteX11" fmla="*/ 1427211 w 1434965"/>
              <a:gd name="connsiteY11" fmla="*/ 1322775 h 1959481"/>
              <a:gd name="connsiteX12" fmla="*/ 1100125 w 1434965"/>
              <a:gd name="connsiteY12" fmla="*/ 1563302 h 1959481"/>
              <a:gd name="connsiteX13" fmla="*/ 678518 w 1434965"/>
              <a:gd name="connsiteY13" fmla="*/ 1937037 h 1959481"/>
              <a:gd name="connsiteX14" fmla="*/ 628460 w 1434965"/>
              <a:gd name="connsiteY14" fmla="*/ 1855225 h 1959481"/>
              <a:gd name="connsiteX15" fmla="*/ 503041 w 1434965"/>
              <a:gd name="connsiteY15" fmla="*/ 1811637 h 1959481"/>
              <a:gd name="connsiteX16" fmla="*/ 510621 w 1434965"/>
              <a:gd name="connsiteY16" fmla="*/ 1732849 h 1959481"/>
              <a:gd name="connsiteX17" fmla="*/ 567480 w 1434965"/>
              <a:gd name="connsiteY17" fmla="*/ 1681897 h 1959481"/>
              <a:gd name="connsiteX18" fmla="*/ 412948 w 1434965"/>
              <a:gd name="connsiteY18" fmla="*/ 1655229 h 1959481"/>
              <a:gd name="connsiteX19" fmla="*/ 448015 w 1434965"/>
              <a:gd name="connsiteY19" fmla="*/ 1569340 h 1959481"/>
              <a:gd name="connsiteX20" fmla="*/ 482204 w 1434965"/>
              <a:gd name="connsiteY20" fmla="*/ 1527747 h 1959481"/>
              <a:gd name="connsiteX21" fmla="*/ 524556 w 1434965"/>
              <a:gd name="connsiteY21" fmla="*/ 1513294 h 1959481"/>
              <a:gd name="connsiteX22" fmla="*/ 725209 w 1434965"/>
              <a:gd name="connsiteY22" fmla="*/ 1404755 h 1959481"/>
              <a:gd name="connsiteX23" fmla="*/ 500877 w 1434965"/>
              <a:gd name="connsiteY23" fmla="*/ 570217 h 1959481"/>
              <a:gd name="connsiteX24" fmla="*/ 401576 w 1434965"/>
              <a:gd name="connsiteY24" fmla="*/ 418064 h 1959481"/>
              <a:gd name="connsiteX0" fmla="*/ 401576 w 1434965"/>
              <a:gd name="connsiteY0" fmla="*/ 418064 h 1959481"/>
              <a:gd name="connsiteX1" fmla="*/ 120841 w 1434965"/>
              <a:gd name="connsiteY1" fmla="*/ 194954 h 1959481"/>
              <a:gd name="connsiteX2" fmla="*/ 41981 w 1434965"/>
              <a:gd name="connsiteY2" fmla="*/ 91415 h 1959481"/>
              <a:gd name="connsiteX3" fmla="*/ 263082 w 1434965"/>
              <a:gd name="connsiteY3" fmla="*/ 30357 h 1959481"/>
              <a:gd name="connsiteX4" fmla="*/ 374936 w 1434965"/>
              <a:gd name="connsiteY4" fmla="*/ 120140 h 1959481"/>
              <a:gd name="connsiteX5" fmla="*/ 526900 w 1434965"/>
              <a:gd name="connsiteY5" fmla="*/ 131114 h 1959481"/>
              <a:gd name="connsiteX6" fmla="*/ 787396 w 1434965"/>
              <a:gd name="connsiteY6" fmla="*/ 466349 h 1959481"/>
              <a:gd name="connsiteX7" fmla="*/ 1107917 w 1434965"/>
              <a:gd name="connsiteY7" fmla="*/ 885081 h 1959481"/>
              <a:gd name="connsiteX8" fmla="*/ 1148827 w 1434965"/>
              <a:gd name="connsiteY8" fmla="*/ 967960 h 1959481"/>
              <a:gd name="connsiteX9" fmla="*/ 1199178 w 1434965"/>
              <a:gd name="connsiteY9" fmla="*/ 1070900 h 1959481"/>
              <a:gd name="connsiteX10" fmla="*/ 1298130 w 1434965"/>
              <a:gd name="connsiteY10" fmla="*/ 1143022 h 1959481"/>
              <a:gd name="connsiteX11" fmla="*/ 1427211 w 1434965"/>
              <a:gd name="connsiteY11" fmla="*/ 1322775 h 1959481"/>
              <a:gd name="connsiteX12" fmla="*/ 1125207 w 1434965"/>
              <a:gd name="connsiteY12" fmla="*/ 1595077 h 1959481"/>
              <a:gd name="connsiteX13" fmla="*/ 678518 w 1434965"/>
              <a:gd name="connsiteY13" fmla="*/ 1937037 h 1959481"/>
              <a:gd name="connsiteX14" fmla="*/ 628460 w 1434965"/>
              <a:gd name="connsiteY14" fmla="*/ 1855225 h 1959481"/>
              <a:gd name="connsiteX15" fmla="*/ 503041 w 1434965"/>
              <a:gd name="connsiteY15" fmla="*/ 1811637 h 1959481"/>
              <a:gd name="connsiteX16" fmla="*/ 510621 w 1434965"/>
              <a:gd name="connsiteY16" fmla="*/ 1732849 h 1959481"/>
              <a:gd name="connsiteX17" fmla="*/ 567480 w 1434965"/>
              <a:gd name="connsiteY17" fmla="*/ 1681897 h 1959481"/>
              <a:gd name="connsiteX18" fmla="*/ 412948 w 1434965"/>
              <a:gd name="connsiteY18" fmla="*/ 1655229 h 1959481"/>
              <a:gd name="connsiteX19" fmla="*/ 448015 w 1434965"/>
              <a:gd name="connsiteY19" fmla="*/ 1569340 h 1959481"/>
              <a:gd name="connsiteX20" fmla="*/ 482204 w 1434965"/>
              <a:gd name="connsiteY20" fmla="*/ 1527747 h 1959481"/>
              <a:gd name="connsiteX21" fmla="*/ 524556 w 1434965"/>
              <a:gd name="connsiteY21" fmla="*/ 1513294 h 1959481"/>
              <a:gd name="connsiteX22" fmla="*/ 725209 w 1434965"/>
              <a:gd name="connsiteY22" fmla="*/ 1404755 h 1959481"/>
              <a:gd name="connsiteX23" fmla="*/ 500877 w 1434965"/>
              <a:gd name="connsiteY23" fmla="*/ 570217 h 1959481"/>
              <a:gd name="connsiteX24" fmla="*/ 401576 w 1434965"/>
              <a:gd name="connsiteY24" fmla="*/ 418064 h 1959481"/>
              <a:gd name="connsiteX0" fmla="*/ 401576 w 1403074"/>
              <a:gd name="connsiteY0" fmla="*/ 418064 h 1959481"/>
              <a:gd name="connsiteX1" fmla="*/ 120841 w 1403074"/>
              <a:gd name="connsiteY1" fmla="*/ 194954 h 1959481"/>
              <a:gd name="connsiteX2" fmla="*/ 41981 w 1403074"/>
              <a:gd name="connsiteY2" fmla="*/ 91415 h 1959481"/>
              <a:gd name="connsiteX3" fmla="*/ 263082 w 1403074"/>
              <a:gd name="connsiteY3" fmla="*/ 30357 h 1959481"/>
              <a:gd name="connsiteX4" fmla="*/ 374936 w 1403074"/>
              <a:gd name="connsiteY4" fmla="*/ 120140 h 1959481"/>
              <a:gd name="connsiteX5" fmla="*/ 526900 w 1403074"/>
              <a:gd name="connsiteY5" fmla="*/ 131114 h 1959481"/>
              <a:gd name="connsiteX6" fmla="*/ 787396 w 1403074"/>
              <a:gd name="connsiteY6" fmla="*/ 466349 h 1959481"/>
              <a:gd name="connsiteX7" fmla="*/ 1107917 w 1403074"/>
              <a:gd name="connsiteY7" fmla="*/ 885081 h 1959481"/>
              <a:gd name="connsiteX8" fmla="*/ 1148827 w 1403074"/>
              <a:gd name="connsiteY8" fmla="*/ 967960 h 1959481"/>
              <a:gd name="connsiteX9" fmla="*/ 1199178 w 1403074"/>
              <a:gd name="connsiteY9" fmla="*/ 1070900 h 1959481"/>
              <a:gd name="connsiteX10" fmla="*/ 1298130 w 1403074"/>
              <a:gd name="connsiteY10" fmla="*/ 1143022 h 1959481"/>
              <a:gd name="connsiteX11" fmla="*/ 1393958 w 1403074"/>
              <a:gd name="connsiteY11" fmla="*/ 1403631 h 1959481"/>
              <a:gd name="connsiteX12" fmla="*/ 1125207 w 1403074"/>
              <a:gd name="connsiteY12" fmla="*/ 1595077 h 1959481"/>
              <a:gd name="connsiteX13" fmla="*/ 678518 w 1403074"/>
              <a:gd name="connsiteY13" fmla="*/ 1937037 h 1959481"/>
              <a:gd name="connsiteX14" fmla="*/ 628460 w 1403074"/>
              <a:gd name="connsiteY14" fmla="*/ 1855225 h 1959481"/>
              <a:gd name="connsiteX15" fmla="*/ 503041 w 1403074"/>
              <a:gd name="connsiteY15" fmla="*/ 1811637 h 1959481"/>
              <a:gd name="connsiteX16" fmla="*/ 510621 w 1403074"/>
              <a:gd name="connsiteY16" fmla="*/ 1732849 h 1959481"/>
              <a:gd name="connsiteX17" fmla="*/ 567480 w 1403074"/>
              <a:gd name="connsiteY17" fmla="*/ 1681897 h 1959481"/>
              <a:gd name="connsiteX18" fmla="*/ 412948 w 1403074"/>
              <a:gd name="connsiteY18" fmla="*/ 1655229 h 1959481"/>
              <a:gd name="connsiteX19" fmla="*/ 448015 w 1403074"/>
              <a:gd name="connsiteY19" fmla="*/ 1569340 h 1959481"/>
              <a:gd name="connsiteX20" fmla="*/ 482204 w 1403074"/>
              <a:gd name="connsiteY20" fmla="*/ 1527747 h 1959481"/>
              <a:gd name="connsiteX21" fmla="*/ 524556 w 1403074"/>
              <a:gd name="connsiteY21" fmla="*/ 1513294 h 1959481"/>
              <a:gd name="connsiteX22" fmla="*/ 725209 w 1403074"/>
              <a:gd name="connsiteY22" fmla="*/ 1404755 h 1959481"/>
              <a:gd name="connsiteX23" fmla="*/ 500877 w 1403074"/>
              <a:gd name="connsiteY23" fmla="*/ 570217 h 1959481"/>
              <a:gd name="connsiteX24" fmla="*/ 401576 w 1403074"/>
              <a:gd name="connsiteY24" fmla="*/ 418064 h 1959481"/>
              <a:gd name="connsiteX0" fmla="*/ 401576 w 1416429"/>
              <a:gd name="connsiteY0" fmla="*/ 418064 h 1959481"/>
              <a:gd name="connsiteX1" fmla="*/ 120841 w 1416429"/>
              <a:gd name="connsiteY1" fmla="*/ 194954 h 1959481"/>
              <a:gd name="connsiteX2" fmla="*/ 41981 w 1416429"/>
              <a:gd name="connsiteY2" fmla="*/ 91415 h 1959481"/>
              <a:gd name="connsiteX3" fmla="*/ 263082 w 1416429"/>
              <a:gd name="connsiteY3" fmla="*/ 30357 h 1959481"/>
              <a:gd name="connsiteX4" fmla="*/ 374936 w 1416429"/>
              <a:gd name="connsiteY4" fmla="*/ 120140 h 1959481"/>
              <a:gd name="connsiteX5" fmla="*/ 526900 w 1416429"/>
              <a:gd name="connsiteY5" fmla="*/ 131114 h 1959481"/>
              <a:gd name="connsiteX6" fmla="*/ 787396 w 1416429"/>
              <a:gd name="connsiteY6" fmla="*/ 466349 h 1959481"/>
              <a:gd name="connsiteX7" fmla="*/ 1107917 w 1416429"/>
              <a:gd name="connsiteY7" fmla="*/ 885081 h 1959481"/>
              <a:gd name="connsiteX8" fmla="*/ 1148827 w 1416429"/>
              <a:gd name="connsiteY8" fmla="*/ 967960 h 1959481"/>
              <a:gd name="connsiteX9" fmla="*/ 1199178 w 1416429"/>
              <a:gd name="connsiteY9" fmla="*/ 1070900 h 1959481"/>
              <a:gd name="connsiteX10" fmla="*/ 1298130 w 1416429"/>
              <a:gd name="connsiteY10" fmla="*/ 1143022 h 1959481"/>
              <a:gd name="connsiteX11" fmla="*/ 1393958 w 1416429"/>
              <a:gd name="connsiteY11" fmla="*/ 1403631 h 1959481"/>
              <a:gd name="connsiteX12" fmla="*/ 1125207 w 1416429"/>
              <a:gd name="connsiteY12" fmla="*/ 1595077 h 1959481"/>
              <a:gd name="connsiteX13" fmla="*/ 678518 w 1416429"/>
              <a:gd name="connsiteY13" fmla="*/ 1937037 h 1959481"/>
              <a:gd name="connsiteX14" fmla="*/ 628460 w 1416429"/>
              <a:gd name="connsiteY14" fmla="*/ 1855225 h 1959481"/>
              <a:gd name="connsiteX15" fmla="*/ 503041 w 1416429"/>
              <a:gd name="connsiteY15" fmla="*/ 1811637 h 1959481"/>
              <a:gd name="connsiteX16" fmla="*/ 510621 w 1416429"/>
              <a:gd name="connsiteY16" fmla="*/ 1732849 h 1959481"/>
              <a:gd name="connsiteX17" fmla="*/ 567480 w 1416429"/>
              <a:gd name="connsiteY17" fmla="*/ 1681897 h 1959481"/>
              <a:gd name="connsiteX18" fmla="*/ 412948 w 1416429"/>
              <a:gd name="connsiteY18" fmla="*/ 1655229 h 1959481"/>
              <a:gd name="connsiteX19" fmla="*/ 448015 w 1416429"/>
              <a:gd name="connsiteY19" fmla="*/ 1569340 h 1959481"/>
              <a:gd name="connsiteX20" fmla="*/ 482204 w 1416429"/>
              <a:gd name="connsiteY20" fmla="*/ 1527747 h 1959481"/>
              <a:gd name="connsiteX21" fmla="*/ 524556 w 1416429"/>
              <a:gd name="connsiteY21" fmla="*/ 1513294 h 1959481"/>
              <a:gd name="connsiteX22" fmla="*/ 725209 w 1416429"/>
              <a:gd name="connsiteY22" fmla="*/ 1404755 h 1959481"/>
              <a:gd name="connsiteX23" fmla="*/ 500877 w 1416429"/>
              <a:gd name="connsiteY23" fmla="*/ 570217 h 1959481"/>
              <a:gd name="connsiteX24" fmla="*/ 401576 w 1416429"/>
              <a:gd name="connsiteY24" fmla="*/ 418064 h 1959481"/>
              <a:gd name="connsiteX0" fmla="*/ 401576 w 1416429"/>
              <a:gd name="connsiteY0" fmla="*/ 418064 h 1959481"/>
              <a:gd name="connsiteX1" fmla="*/ 120841 w 1416429"/>
              <a:gd name="connsiteY1" fmla="*/ 194954 h 1959481"/>
              <a:gd name="connsiteX2" fmla="*/ 41981 w 1416429"/>
              <a:gd name="connsiteY2" fmla="*/ 91415 h 1959481"/>
              <a:gd name="connsiteX3" fmla="*/ 263082 w 1416429"/>
              <a:gd name="connsiteY3" fmla="*/ 30357 h 1959481"/>
              <a:gd name="connsiteX4" fmla="*/ 374936 w 1416429"/>
              <a:gd name="connsiteY4" fmla="*/ 120140 h 1959481"/>
              <a:gd name="connsiteX5" fmla="*/ 526900 w 1416429"/>
              <a:gd name="connsiteY5" fmla="*/ 131114 h 1959481"/>
              <a:gd name="connsiteX6" fmla="*/ 787396 w 1416429"/>
              <a:gd name="connsiteY6" fmla="*/ 466349 h 1959481"/>
              <a:gd name="connsiteX7" fmla="*/ 1107917 w 1416429"/>
              <a:gd name="connsiteY7" fmla="*/ 885081 h 1959481"/>
              <a:gd name="connsiteX8" fmla="*/ 1148827 w 1416429"/>
              <a:gd name="connsiteY8" fmla="*/ 967960 h 1959481"/>
              <a:gd name="connsiteX9" fmla="*/ 1199178 w 1416429"/>
              <a:gd name="connsiteY9" fmla="*/ 1070900 h 1959481"/>
              <a:gd name="connsiteX10" fmla="*/ 1298130 w 1416429"/>
              <a:gd name="connsiteY10" fmla="*/ 1143022 h 1959481"/>
              <a:gd name="connsiteX11" fmla="*/ 1393958 w 1416429"/>
              <a:gd name="connsiteY11" fmla="*/ 1403631 h 1959481"/>
              <a:gd name="connsiteX12" fmla="*/ 1125207 w 1416429"/>
              <a:gd name="connsiteY12" fmla="*/ 1595077 h 1959481"/>
              <a:gd name="connsiteX13" fmla="*/ 678518 w 1416429"/>
              <a:gd name="connsiteY13" fmla="*/ 1937037 h 1959481"/>
              <a:gd name="connsiteX14" fmla="*/ 628460 w 1416429"/>
              <a:gd name="connsiteY14" fmla="*/ 1855225 h 1959481"/>
              <a:gd name="connsiteX15" fmla="*/ 503041 w 1416429"/>
              <a:gd name="connsiteY15" fmla="*/ 1811637 h 1959481"/>
              <a:gd name="connsiteX16" fmla="*/ 510621 w 1416429"/>
              <a:gd name="connsiteY16" fmla="*/ 1732849 h 1959481"/>
              <a:gd name="connsiteX17" fmla="*/ 567480 w 1416429"/>
              <a:gd name="connsiteY17" fmla="*/ 1681897 h 1959481"/>
              <a:gd name="connsiteX18" fmla="*/ 412948 w 1416429"/>
              <a:gd name="connsiteY18" fmla="*/ 1655229 h 1959481"/>
              <a:gd name="connsiteX19" fmla="*/ 448015 w 1416429"/>
              <a:gd name="connsiteY19" fmla="*/ 1569340 h 1959481"/>
              <a:gd name="connsiteX20" fmla="*/ 482204 w 1416429"/>
              <a:gd name="connsiteY20" fmla="*/ 1527747 h 1959481"/>
              <a:gd name="connsiteX21" fmla="*/ 524556 w 1416429"/>
              <a:gd name="connsiteY21" fmla="*/ 1513294 h 1959481"/>
              <a:gd name="connsiteX22" fmla="*/ 725209 w 1416429"/>
              <a:gd name="connsiteY22" fmla="*/ 1404755 h 1959481"/>
              <a:gd name="connsiteX23" fmla="*/ 500877 w 1416429"/>
              <a:gd name="connsiteY23" fmla="*/ 570217 h 1959481"/>
              <a:gd name="connsiteX24" fmla="*/ 401576 w 1416429"/>
              <a:gd name="connsiteY24" fmla="*/ 418064 h 1959481"/>
              <a:gd name="connsiteX0" fmla="*/ 401576 w 1403514"/>
              <a:gd name="connsiteY0" fmla="*/ 418064 h 1959481"/>
              <a:gd name="connsiteX1" fmla="*/ 120841 w 1403514"/>
              <a:gd name="connsiteY1" fmla="*/ 194954 h 1959481"/>
              <a:gd name="connsiteX2" fmla="*/ 41981 w 1403514"/>
              <a:gd name="connsiteY2" fmla="*/ 91415 h 1959481"/>
              <a:gd name="connsiteX3" fmla="*/ 263082 w 1403514"/>
              <a:gd name="connsiteY3" fmla="*/ 30357 h 1959481"/>
              <a:gd name="connsiteX4" fmla="*/ 374936 w 1403514"/>
              <a:gd name="connsiteY4" fmla="*/ 120140 h 1959481"/>
              <a:gd name="connsiteX5" fmla="*/ 526900 w 1403514"/>
              <a:gd name="connsiteY5" fmla="*/ 131114 h 1959481"/>
              <a:gd name="connsiteX6" fmla="*/ 787396 w 1403514"/>
              <a:gd name="connsiteY6" fmla="*/ 466349 h 1959481"/>
              <a:gd name="connsiteX7" fmla="*/ 1107917 w 1403514"/>
              <a:gd name="connsiteY7" fmla="*/ 885081 h 1959481"/>
              <a:gd name="connsiteX8" fmla="*/ 1148827 w 1403514"/>
              <a:gd name="connsiteY8" fmla="*/ 967960 h 1959481"/>
              <a:gd name="connsiteX9" fmla="*/ 1199178 w 1403514"/>
              <a:gd name="connsiteY9" fmla="*/ 1070900 h 1959481"/>
              <a:gd name="connsiteX10" fmla="*/ 1298130 w 1403514"/>
              <a:gd name="connsiteY10" fmla="*/ 1143022 h 1959481"/>
              <a:gd name="connsiteX11" fmla="*/ 1380094 w 1403514"/>
              <a:gd name="connsiteY11" fmla="*/ 1305360 h 1959481"/>
              <a:gd name="connsiteX12" fmla="*/ 1125207 w 1403514"/>
              <a:gd name="connsiteY12" fmla="*/ 1595077 h 1959481"/>
              <a:gd name="connsiteX13" fmla="*/ 678518 w 1403514"/>
              <a:gd name="connsiteY13" fmla="*/ 1937037 h 1959481"/>
              <a:gd name="connsiteX14" fmla="*/ 628460 w 1403514"/>
              <a:gd name="connsiteY14" fmla="*/ 1855225 h 1959481"/>
              <a:gd name="connsiteX15" fmla="*/ 503041 w 1403514"/>
              <a:gd name="connsiteY15" fmla="*/ 1811637 h 1959481"/>
              <a:gd name="connsiteX16" fmla="*/ 510621 w 1403514"/>
              <a:gd name="connsiteY16" fmla="*/ 1732849 h 1959481"/>
              <a:gd name="connsiteX17" fmla="*/ 567480 w 1403514"/>
              <a:gd name="connsiteY17" fmla="*/ 1681897 h 1959481"/>
              <a:gd name="connsiteX18" fmla="*/ 412948 w 1403514"/>
              <a:gd name="connsiteY18" fmla="*/ 1655229 h 1959481"/>
              <a:gd name="connsiteX19" fmla="*/ 448015 w 1403514"/>
              <a:gd name="connsiteY19" fmla="*/ 1569340 h 1959481"/>
              <a:gd name="connsiteX20" fmla="*/ 482204 w 1403514"/>
              <a:gd name="connsiteY20" fmla="*/ 1527747 h 1959481"/>
              <a:gd name="connsiteX21" fmla="*/ 524556 w 1403514"/>
              <a:gd name="connsiteY21" fmla="*/ 1513294 h 1959481"/>
              <a:gd name="connsiteX22" fmla="*/ 725209 w 1403514"/>
              <a:gd name="connsiteY22" fmla="*/ 1404755 h 1959481"/>
              <a:gd name="connsiteX23" fmla="*/ 500877 w 1403514"/>
              <a:gd name="connsiteY23" fmla="*/ 570217 h 1959481"/>
              <a:gd name="connsiteX24" fmla="*/ 401576 w 1403514"/>
              <a:gd name="connsiteY24" fmla="*/ 418064 h 1959481"/>
              <a:gd name="connsiteX0" fmla="*/ 401576 w 1371994"/>
              <a:gd name="connsiteY0" fmla="*/ 418064 h 1959481"/>
              <a:gd name="connsiteX1" fmla="*/ 120841 w 1371994"/>
              <a:gd name="connsiteY1" fmla="*/ 194954 h 1959481"/>
              <a:gd name="connsiteX2" fmla="*/ 41981 w 1371994"/>
              <a:gd name="connsiteY2" fmla="*/ 91415 h 1959481"/>
              <a:gd name="connsiteX3" fmla="*/ 263082 w 1371994"/>
              <a:gd name="connsiteY3" fmla="*/ 30357 h 1959481"/>
              <a:gd name="connsiteX4" fmla="*/ 374936 w 1371994"/>
              <a:gd name="connsiteY4" fmla="*/ 120140 h 1959481"/>
              <a:gd name="connsiteX5" fmla="*/ 526900 w 1371994"/>
              <a:gd name="connsiteY5" fmla="*/ 131114 h 1959481"/>
              <a:gd name="connsiteX6" fmla="*/ 787396 w 1371994"/>
              <a:gd name="connsiteY6" fmla="*/ 466349 h 1959481"/>
              <a:gd name="connsiteX7" fmla="*/ 1107917 w 1371994"/>
              <a:gd name="connsiteY7" fmla="*/ 885081 h 1959481"/>
              <a:gd name="connsiteX8" fmla="*/ 1148827 w 1371994"/>
              <a:gd name="connsiteY8" fmla="*/ 967960 h 1959481"/>
              <a:gd name="connsiteX9" fmla="*/ 1199178 w 1371994"/>
              <a:gd name="connsiteY9" fmla="*/ 1070900 h 1959481"/>
              <a:gd name="connsiteX10" fmla="*/ 1298130 w 1371994"/>
              <a:gd name="connsiteY10" fmla="*/ 1143022 h 1959481"/>
              <a:gd name="connsiteX11" fmla="*/ 1345865 w 1371994"/>
              <a:gd name="connsiteY11" fmla="*/ 1250468 h 1959481"/>
              <a:gd name="connsiteX12" fmla="*/ 1125207 w 1371994"/>
              <a:gd name="connsiteY12" fmla="*/ 1595077 h 1959481"/>
              <a:gd name="connsiteX13" fmla="*/ 678518 w 1371994"/>
              <a:gd name="connsiteY13" fmla="*/ 1937037 h 1959481"/>
              <a:gd name="connsiteX14" fmla="*/ 628460 w 1371994"/>
              <a:gd name="connsiteY14" fmla="*/ 1855225 h 1959481"/>
              <a:gd name="connsiteX15" fmla="*/ 503041 w 1371994"/>
              <a:gd name="connsiteY15" fmla="*/ 1811637 h 1959481"/>
              <a:gd name="connsiteX16" fmla="*/ 510621 w 1371994"/>
              <a:gd name="connsiteY16" fmla="*/ 1732849 h 1959481"/>
              <a:gd name="connsiteX17" fmla="*/ 567480 w 1371994"/>
              <a:gd name="connsiteY17" fmla="*/ 1681897 h 1959481"/>
              <a:gd name="connsiteX18" fmla="*/ 412948 w 1371994"/>
              <a:gd name="connsiteY18" fmla="*/ 1655229 h 1959481"/>
              <a:gd name="connsiteX19" fmla="*/ 448015 w 1371994"/>
              <a:gd name="connsiteY19" fmla="*/ 1569340 h 1959481"/>
              <a:gd name="connsiteX20" fmla="*/ 482204 w 1371994"/>
              <a:gd name="connsiteY20" fmla="*/ 1527747 h 1959481"/>
              <a:gd name="connsiteX21" fmla="*/ 524556 w 1371994"/>
              <a:gd name="connsiteY21" fmla="*/ 1513294 h 1959481"/>
              <a:gd name="connsiteX22" fmla="*/ 725209 w 1371994"/>
              <a:gd name="connsiteY22" fmla="*/ 1404755 h 1959481"/>
              <a:gd name="connsiteX23" fmla="*/ 500877 w 1371994"/>
              <a:gd name="connsiteY23" fmla="*/ 570217 h 1959481"/>
              <a:gd name="connsiteX24" fmla="*/ 401576 w 1371994"/>
              <a:gd name="connsiteY24" fmla="*/ 418064 h 1959481"/>
              <a:gd name="connsiteX0" fmla="*/ 401576 w 1356564"/>
              <a:gd name="connsiteY0" fmla="*/ 418064 h 1959481"/>
              <a:gd name="connsiteX1" fmla="*/ 120841 w 1356564"/>
              <a:gd name="connsiteY1" fmla="*/ 194954 h 1959481"/>
              <a:gd name="connsiteX2" fmla="*/ 41981 w 1356564"/>
              <a:gd name="connsiteY2" fmla="*/ 91415 h 1959481"/>
              <a:gd name="connsiteX3" fmla="*/ 263082 w 1356564"/>
              <a:gd name="connsiteY3" fmla="*/ 30357 h 1959481"/>
              <a:gd name="connsiteX4" fmla="*/ 374936 w 1356564"/>
              <a:gd name="connsiteY4" fmla="*/ 120140 h 1959481"/>
              <a:gd name="connsiteX5" fmla="*/ 526900 w 1356564"/>
              <a:gd name="connsiteY5" fmla="*/ 131114 h 1959481"/>
              <a:gd name="connsiteX6" fmla="*/ 787396 w 1356564"/>
              <a:gd name="connsiteY6" fmla="*/ 466349 h 1959481"/>
              <a:gd name="connsiteX7" fmla="*/ 1107917 w 1356564"/>
              <a:gd name="connsiteY7" fmla="*/ 885081 h 1959481"/>
              <a:gd name="connsiteX8" fmla="*/ 1148827 w 1356564"/>
              <a:gd name="connsiteY8" fmla="*/ 967960 h 1959481"/>
              <a:gd name="connsiteX9" fmla="*/ 1199178 w 1356564"/>
              <a:gd name="connsiteY9" fmla="*/ 1070900 h 1959481"/>
              <a:gd name="connsiteX10" fmla="*/ 1298130 w 1356564"/>
              <a:gd name="connsiteY10" fmla="*/ 1143022 h 1959481"/>
              <a:gd name="connsiteX11" fmla="*/ 1328852 w 1356564"/>
              <a:gd name="connsiteY11" fmla="*/ 1178953 h 1959481"/>
              <a:gd name="connsiteX12" fmla="*/ 1125207 w 1356564"/>
              <a:gd name="connsiteY12" fmla="*/ 1595077 h 1959481"/>
              <a:gd name="connsiteX13" fmla="*/ 678518 w 1356564"/>
              <a:gd name="connsiteY13" fmla="*/ 1937037 h 1959481"/>
              <a:gd name="connsiteX14" fmla="*/ 628460 w 1356564"/>
              <a:gd name="connsiteY14" fmla="*/ 1855225 h 1959481"/>
              <a:gd name="connsiteX15" fmla="*/ 503041 w 1356564"/>
              <a:gd name="connsiteY15" fmla="*/ 1811637 h 1959481"/>
              <a:gd name="connsiteX16" fmla="*/ 510621 w 1356564"/>
              <a:gd name="connsiteY16" fmla="*/ 1732849 h 1959481"/>
              <a:gd name="connsiteX17" fmla="*/ 567480 w 1356564"/>
              <a:gd name="connsiteY17" fmla="*/ 1681897 h 1959481"/>
              <a:gd name="connsiteX18" fmla="*/ 412948 w 1356564"/>
              <a:gd name="connsiteY18" fmla="*/ 1655229 h 1959481"/>
              <a:gd name="connsiteX19" fmla="*/ 448015 w 1356564"/>
              <a:gd name="connsiteY19" fmla="*/ 1569340 h 1959481"/>
              <a:gd name="connsiteX20" fmla="*/ 482204 w 1356564"/>
              <a:gd name="connsiteY20" fmla="*/ 1527747 h 1959481"/>
              <a:gd name="connsiteX21" fmla="*/ 524556 w 1356564"/>
              <a:gd name="connsiteY21" fmla="*/ 1513294 h 1959481"/>
              <a:gd name="connsiteX22" fmla="*/ 725209 w 1356564"/>
              <a:gd name="connsiteY22" fmla="*/ 1404755 h 1959481"/>
              <a:gd name="connsiteX23" fmla="*/ 500877 w 1356564"/>
              <a:gd name="connsiteY23" fmla="*/ 570217 h 1959481"/>
              <a:gd name="connsiteX24" fmla="*/ 401576 w 1356564"/>
              <a:gd name="connsiteY24" fmla="*/ 418064 h 1959481"/>
              <a:gd name="connsiteX0" fmla="*/ 401576 w 1356564"/>
              <a:gd name="connsiteY0" fmla="*/ 418064 h 1959481"/>
              <a:gd name="connsiteX1" fmla="*/ 120841 w 1356564"/>
              <a:gd name="connsiteY1" fmla="*/ 194954 h 1959481"/>
              <a:gd name="connsiteX2" fmla="*/ 41981 w 1356564"/>
              <a:gd name="connsiteY2" fmla="*/ 91415 h 1959481"/>
              <a:gd name="connsiteX3" fmla="*/ 263082 w 1356564"/>
              <a:gd name="connsiteY3" fmla="*/ 30357 h 1959481"/>
              <a:gd name="connsiteX4" fmla="*/ 374936 w 1356564"/>
              <a:gd name="connsiteY4" fmla="*/ 120140 h 1959481"/>
              <a:gd name="connsiteX5" fmla="*/ 526900 w 1356564"/>
              <a:gd name="connsiteY5" fmla="*/ 131114 h 1959481"/>
              <a:gd name="connsiteX6" fmla="*/ 787396 w 1356564"/>
              <a:gd name="connsiteY6" fmla="*/ 466349 h 1959481"/>
              <a:gd name="connsiteX7" fmla="*/ 1107917 w 1356564"/>
              <a:gd name="connsiteY7" fmla="*/ 885081 h 1959481"/>
              <a:gd name="connsiteX8" fmla="*/ 1148827 w 1356564"/>
              <a:gd name="connsiteY8" fmla="*/ 967960 h 1959481"/>
              <a:gd name="connsiteX9" fmla="*/ 1199178 w 1356564"/>
              <a:gd name="connsiteY9" fmla="*/ 1070900 h 1959481"/>
              <a:gd name="connsiteX10" fmla="*/ 1266557 w 1356564"/>
              <a:gd name="connsiteY10" fmla="*/ 1079965 h 1959481"/>
              <a:gd name="connsiteX11" fmla="*/ 1328852 w 1356564"/>
              <a:gd name="connsiteY11" fmla="*/ 1178953 h 1959481"/>
              <a:gd name="connsiteX12" fmla="*/ 1125207 w 1356564"/>
              <a:gd name="connsiteY12" fmla="*/ 1595077 h 1959481"/>
              <a:gd name="connsiteX13" fmla="*/ 678518 w 1356564"/>
              <a:gd name="connsiteY13" fmla="*/ 1937037 h 1959481"/>
              <a:gd name="connsiteX14" fmla="*/ 628460 w 1356564"/>
              <a:gd name="connsiteY14" fmla="*/ 1855225 h 1959481"/>
              <a:gd name="connsiteX15" fmla="*/ 503041 w 1356564"/>
              <a:gd name="connsiteY15" fmla="*/ 1811637 h 1959481"/>
              <a:gd name="connsiteX16" fmla="*/ 510621 w 1356564"/>
              <a:gd name="connsiteY16" fmla="*/ 1732849 h 1959481"/>
              <a:gd name="connsiteX17" fmla="*/ 567480 w 1356564"/>
              <a:gd name="connsiteY17" fmla="*/ 1681897 h 1959481"/>
              <a:gd name="connsiteX18" fmla="*/ 412948 w 1356564"/>
              <a:gd name="connsiteY18" fmla="*/ 1655229 h 1959481"/>
              <a:gd name="connsiteX19" fmla="*/ 448015 w 1356564"/>
              <a:gd name="connsiteY19" fmla="*/ 1569340 h 1959481"/>
              <a:gd name="connsiteX20" fmla="*/ 482204 w 1356564"/>
              <a:gd name="connsiteY20" fmla="*/ 1527747 h 1959481"/>
              <a:gd name="connsiteX21" fmla="*/ 524556 w 1356564"/>
              <a:gd name="connsiteY21" fmla="*/ 1513294 h 1959481"/>
              <a:gd name="connsiteX22" fmla="*/ 725209 w 1356564"/>
              <a:gd name="connsiteY22" fmla="*/ 1404755 h 1959481"/>
              <a:gd name="connsiteX23" fmla="*/ 500877 w 1356564"/>
              <a:gd name="connsiteY23" fmla="*/ 570217 h 1959481"/>
              <a:gd name="connsiteX24" fmla="*/ 401576 w 1356564"/>
              <a:gd name="connsiteY24" fmla="*/ 418064 h 1959481"/>
              <a:gd name="connsiteX0" fmla="*/ 401576 w 1395768"/>
              <a:gd name="connsiteY0" fmla="*/ 418064 h 1959481"/>
              <a:gd name="connsiteX1" fmla="*/ 120841 w 1395768"/>
              <a:gd name="connsiteY1" fmla="*/ 194954 h 1959481"/>
              <a:gd name="connsiteX2" fmla="*/ 41981 w 1395768"/>
              <a:gd name="connsiteY2" fmla="*/ 91415 h 1959481"/>
              <a:gd name="connsiteX3" fmla="*/ 263082 w 1395768"/>
              <a:gd name="connsiteY3" fmla="*/ 30357 h 1959481"/>
              <a:gd name="connsiteX4" fmla="*/ 374936 w 1395768"/>
              <a:gd name="connsiteY4" fmla="*/ 120140 h 1959481"/>
              <a:gd name="connsiteX5" fmla="*/ 526900 w 1395768"/>
              <a:gd name="connsiteY5" fmla="*/ 131114 h 1959481"/>
              <a:gd name="connsiteX6" fmla="*/ 787396 w 1395768"/>
              <a:gd name="connsiteY6" fmla="*/ 466349 h 1959481"/>
              <a:gd name="connsiteX7" fmla="*/ 1107917 w 1395768"/>
              <a:gd name="connsiteY7" fmla="*/ 885081 h 1959481"/>
              <a:gd name="connsiteX8" fmla="*/ 1148827 w 1395768"/>
              <a:gd name="connsiteY8" fmla="*/ 967960 h 1959481"/>
              <a:gd name="connsiteX9" fmla="*/ 1199178 w 1395768"/>
              <a:gd name="connsiteY9" fmla="*/ 1070900 h 1959481"/>
              <a:gd name="connsiteX10" fmla="*/ 1266557 w 1395768"/>
              <a:gd name="connsiteY10" fmla="*/ 1079965 h 1959481"/>
              <a:gd name="connsiteX11" fmla="*/ 1371738 w 1395768"/>
              <a:gd name="connsiteY11" fmla="*/ 1217910 h 1959481"/>
              <a:gd name="connsiteX12" fmla="*/ 1125207 w 1395768"/>
              <a:gd name="connsiteY12" fmla="*/ 1595077 h 1959481"/>
              <a:gd name="connsiteX13" fmla="*/ 678518 w 1395768"/>
              <a:gd name="connsiteY13" fmla="*/ 1937037 h 1959481"/>
              <a:gd name="connsiteX14" fmla="*/ 628460 w 1395768"/>
              <a:gd name="connsiteY14" fmla="*/ 1855225 h 1959481"/>
              <a:gd name="connsiteX15" fmla="*/ 503041 w 1395768"/>
              <a:gd name="connsiteY15" fmla="*/ 1811637 h 1959481"/>
              <a:gd name="connsiteX16" fmla="*/ 510621 w 1395768"/>
              <a:gd name="connsiteY16" fmla="*/ 1732849 h 1959481"/>
              <a:gd name="connsiteX17" fmla="*/ 567480 w 1395768"/>
              <a:gd name="connsiteY17" fmla="*/ 1681897 h 1959481"/>
              <a:gd name="connsiteX18" fmla="*/ 412948 w 1395768"/>
              <a:gd name="connsiteY18" fmla="*/ 1655229 h 1959481"/>
              <a:gd name="connsiteX19" fmla="*/ 448015 w 1395768"/>
              <a:gd name="connsiteY19" fmla="*/ 1569340 h 1959481"/>
              <a:gd name="connsiteX20" fmla="*/ 482204 w 1395768"/>
              <a:gd name="connsiteY20" fmla="*/ 1527747 h 1959481"/>
              <a:gd name="connsiteX21" fmla="*/ 524556 w 1395768"/>
              <a:gd name="connsiteY21" fmla="*/ 1513294 h 1959481"/>
              <a:gd name="connsiteX22" fmla="*/ 725209 w 1395768"/>
              <a:gd name="connsiteY22" fmla="*/ 1404755 h 1959481"/>
              <a:gd name="connsiteX23" fmla="*/ 500877 w 1395768"/>
              <a:gd name="connsiteY23" fmla="*/ 570217 h 1959481"/>
              <a:gd name="connsiteX24" fmla="*/ 401576 w 1395768"/>
              <a:gd name="connsiteY24" fmla="*/ 418064 h 195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95768" h="1959481">
                <a:moveTo>
                  <a:pt x="401576" y="418064"/>
                </a:moveTo>
                <a:cubicBezTo>
                  <a:pt x="479548" y="414971"/>
                  <a:pt x="42869" y="198047"/>
                  <a:pt x="120841" y="194954"/>
                </a:cubicBezTo>
                <a:cubicBezTo>
                  <a:pt x="292693" y="286633"/>
                  <a:pt x="-129871" y="-264"/>
                  <a:pt x="41981" y="91415"/>
                </a:cubicBezTo>
                <a:cubicBezTo>
                  <a:pt x="93647" y="-29323"/>
                  <a:pt x="209920" y="-8630"/>
                  <a:pt x="263082" y="30357"/>
                </a:cubicBezTo>
                <a:cubicBezTo>
                  <a:pt x="316244" y="69344"/>
                  <a:pt x="357215" y="91787"/>
                  <a:pt x="374936" y="120140"/>
                </a:cubicBezTo>
                <a:cubicBezTo>
                  <a:pt x="384387" y="146131"/>
                  <a:pt x="517449" y="105123"/>
                  <a:pt x="526900" y="131114"/>
                </a:cubicBezTo>
                <a:lnTo>
                  <a:pt x="787396" y="466349"/>
                </a:lnTo>
                <a:cubicBezTo>
                  <a:pt x="785033" y="723893"/>
                  <a:pt x="1110280" y="627537"/>
                  <a:pt x="1107917" y="885081"/>
                </a:cubicBezTo>
                <a:lnTo>
                  <a:pt x="1148827" y="967960"/>
                </a:lnTo>
                <a:cubicBezTo>
                  <a:pt x="1108764" y="1004656"/>
                  <a:pt x="1172172" y="1043903"/>
                  <a:pt x="1199178" y="1070900"/>
                </a:cubicBezTo>
                <a:cubicBezTo>
                  <a:pt x="1226184" y="1097897"/>
                  <a:pt x="1280567" y="1025258"/>
                  <a:pt x="1266557" y="1079965"/>
                </a:cubicBezTo>
                <a:cubicBezTo>
                  <a:pt x="1252547" y="1134672"/>
                  <a:pt x="1343506" y="1107915"/>
                  <a:pt x="1371738" y="1217910"/>
                </a:cubicBezTo>
                <a:cubicBezTo>
                  <a:pt x="1471680" y="1338042"/>
                  <a:pt x="1234489" y="1530429"/>
                  <a:pt x="1125207" y="1595077"/>
                </a:cubicBezTo>
                <a:cubicBezTo>
                  <a:pt x="1066137" y="1582533"/>
                  <a:pt x="737588" y="1949581"/>
                  <a:pt x="678518" y="1937037"/>
                </a:cubicBezTo>
                <a:cubicBezTo>
                  <a:pt x="611825" y="2011677"/>
                  <a:pt x="655771" y="1878157"/>
                  <a:pt x="628460" y="1855225"/>
                </a:cubicBezTo>
                <a:cubicBezTo>
                  <a:pt x="601149" y="1832293"/>
                  <a:pt x="519550" y="1827426"/>
                  <a:pt x="503041" y="1811637"/>
                </a:cubicBezTo>
                <a:cubicBezTo>
                  <a:pt x="486532" y="1795848"/>
                  <a:pt x="500816" y="1753735"/>
                  <a:pt x="510621" y="1732849"/>
                </a:cubicBezTo>
                <a:cubicBezTo>
                  <a:pt x="520426" y="1711963"/>
                  <a:pt x="586890" y="1699441"/>
                  <a:pt x="567480" y="1681897"/>
                </a:cubicBezTo>
                <a:cubicBezTo>
                  <a:pt x="548070" y="1664353"/>
                  <a:pt x="422398" y="1690842"/>
                  <a:pt x="412948" y="1655229"/>
                </a:cubicBezTo>
                <a:cubicBezTo>
                  <a:pt x="403498" y="1619616"/>
                  <a:pt x="456048" y="1582719"/>
                  <a:pt x="448015" y="1569340"/>
                </a:cubicBezTo>
                <a:cubicBezTo>
                  <a:pt x="419098" y="1536046"/>
                  <a:pt x="488694" y="1551222"/>
                  <a:pt x="482204" y="1527747"/>
                </a:cubicBezTo>
                <a:cubicBezTo>
                  <a:pt x="475714" y="1504273"/>
                  <a:pt x="487857" y="1568714"/>
                  <a:pt x="524556" y="1513294"/>
                </a:cubicBezTo>
                <a:lnTo>
                  <a:pt x="725209" y="1404755"/>
                </a:lnTo>
                <a:cubicBezTo>
                  <a:pt x="725392" y="1227674"/>
                  <a:pt x="500694" y="747298"/>
                  <a:pt x="500877" y="570217"/>
                </a:cubicBezTo>
                <a:lnTo>
                  <a:pt x="401576" y="41806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B0CC6A5-DD9C-9263-F596-AD20E55951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47850" y="2256334"/>
            <a:ext cx="1238195" cy="434521"/>
          </a:xfrm>
          <a:custGeom>
            <a:avLst/>
            <a:gdLst>
              <a:gd name="connsiteX0" fmla="*/ 0 w 1216193"/>
              <a:gd name="connsiteY0" fmla="*/ 0 h 366365"/>
              <a:gd name="connsiteX1" fmla="*/ 1216193 w 1216193"/>
              <a:gd name="connsiteY1" fmla="*/ 0 h 366365"/>
              <a:gd name="connsiteX2" fmla="*/ 1216193 w 1216193"/>
              <a:gd name="connsiteY2" fmla="*/ 366365 h 366365"/>
              <a:gd name="connsiteX3" fmla="*/ 0 w 1216193"/>
              <a:gd name="connsiteY3" fmla="*/ 366365 h 366365"/>
              <a:gd name="connsiteX4" fmla="*/ 0 w 1216193"/>
              <a:gd name="connsiteY4" fmla="*/ 0 h 366365"/>
              <a:gd name="connsiteX0" fmla="*/ 0 w 1216193"/>
              <a:gd name="connsiteY0" fmla="*/ 0 h 377396"/>
              <a:gd name="connsiteX1" fmla="*/ 1216193 w 1216193"/>
              <a:gd name="connsiteY1" fmla="*/ 0 h 377396"/>
              <a:gd name="connsiteX2" fmla="*/ 1216193 w 1216193"/>
              <a:gd name="connsiteY2" fmla="*/ 366365 h 377396"/>
              <a:gd name="connsiteX3" fmla="*/ 773336 w 1216193"/>
              <a:gd name="connsiteY3" fmla="*/ 377330 h 377396"/>
              <a:gd name="connsiteX4" fmla="*/ 0 w 1216193"/>
              <a:gd name="connsiteY4" fmla="*/ 366365 h 377396"/>
              <a:gd name="connsiteX5" fmla="*/ 0 w 1216193"/>
              <a:gd name="connsiteY5" fmla="*/ 0 h 377396"/>
              <a:gd name="connsiteX0" fmla="*/ 0 w 1216193"/>
              <a:gd name="connsiteY0" fmla="*/ 0 h 434521"/>
              <a:gd name="connsiteX1" fmla="*/ 1216193 w 1216193"/>
              <a:gd name="connsiteY1" fmla="*/ 0 h 434521"/>
              <a:gd name="connsiteX2" fmla="*/ 1216193 w 1216193"/>
              <a:gd name="connsiteY2" fmla="*/ 366365 h 434521"/>
              <a:gd name="connsiteX3" fmla="*/ 935261 w 1216193"/>
              <a:gd name="connsiteY3" fmla="*/ 434479 h 434521"/>
              <a:gd name="connsiteX4" fmla="*/ 773336 w 1216193"/>
              <a:gd name="connsiteY4" fmla="*/ 377330 h 434521"/>
              <a:gd name="connsiteX5" fmla="*/ 0 w 1216193"/>
              <a:gd name="connsiteY5" fmla="*/ 366365 h 434521"/>
              <a:gd name="connsiteX6" fmla="*/ 0 w 1216193"/>
              <a:gd name="connsiteY6" fmla="*/ 0 h 434521"/>
              <a:gd name="connsiteX0" fmla="*/ 22002 w 1238195"/>
              <a:gd name="connsiteY0" fmla="*/ 0 h 434521"/>
              <a:gd name="connsiteX1" fmla="*/ 1238195 w 1238195"/>
              <a:gd name="connsiteY1" fmla="*/ 0 h 434521"/>
              <a:gd name="connsiteX2" fmla="*/ 1238195 w 1238195"/>
              <a:gd name="connsiteY2" fmla="*/ 366365 h 434521"/>
              <a:gd name="connsiteX3" fmla="*/ 957263 w 1238195"/>
              <a:gd name="connsiteY3" fmla="*/ 434479 h 434521"/>
              <a:gd name="connsiteX4" fmla="*/ 795338 w 1238195"/>
              <a:gd name="connsiteY4" fmla="*/ 377330 h 434521"/>
              <a:gd name="connsiteX5" fmla="*/ 22002 w 1238195"/>
              <a:gd name="connsiteY5" fmla="*/ 366365 h 434521"/>
              <a:gd name="connsiteX6" fmla="*/ 0 w 1238195"/>
              <a:gd name="connsiteY6" fmla="*/ 153491 h 434521"/>
              <a:gd name="connsiteX7" fmla="*/ 22002 w 1238195"/>
              <a:gd name="connsiteY7" fmla="*/ 0 h 43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195" h="434521">
                <a:moveTo>
                  <a:pt x="22002" y="0"/>
                </a:moveTo>
                <a:lnTo>
                  <a:pt x="1238195" y="0"/>
                </a:lnTo>
                <a:lnTo>
                  <a:pt x="1238195" y="366365"/>
                </a:lnTo>
                <a:cubicBezTo>
                  <a:pt x="1192961" y="428856"/>
                  <a:pt x="1031072" y="432652"/>
                  <a:pt x="957263" y="434479"/>
                </a:cubicBezTo>
                <a:cubicBezTo>
                  <a:pt x="883454" y="436306"/>
                  <a:pt x="952802" y="378760"/>
                  <a:pt x="795338" y="377330"/>
                </a:cubicBezTo>
                <a:lnTo>
                  <a:pt x="22002" y="366365"/>
                </a:lnTo>
                <a:cubicBezTo>
                  <a:pt x="21018" y="295407"/>
                  <a:pt x="984" y="224449"/>
                  <a:pt x="0" y="153491"/>
                </a:cubicBezTo>
                <a:lnTo>
                  <a:pt x="22002" y="0"/>
                </a:lnTo>
                <a:close/>
              </a:path>
            </a:pathLst>
          </a:custGeom>
          <a:solidFill>
            <a:srgbClr val="B9C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18">
            <a:extLst>
              <a:ext uri="{FF2B5EF4-FFF2-40B4-BE49-F238E27FC236}">
                <a16:creationId xmlns:a16="http://schemas.microsoft.com/office/drawing/2014/main" id="{8A7EFE06-7062-016C-CC22-C64FD26B14AC}"/>
              </a:ext>
            </a:extLst>
          </p:cNvPr>
          <p:cNvSpPr/>
          <p:nvPr/>
        </p:nvSpPr>
        <p:spPr>
          <a:xfrm>
            <a:off x="2000250" y="2408734"/>
            <a:ext cx="1238195" cy="434521"/>
          </a:xfrm>
          <a:custGeom>
            <a:avLst/>
            <a:gdLst>
              <a:gd name="connsiteX0" fmla="*/ 0 w 1216193"/>
              <a:gd name="connsiteY0" fmla="*/ 0 h 366365"/>
              <a:gd name="connsiteX1" fmla="*/ 1216193 w 1216193"/>
              <a:gd name="connsiteY1" fmla="*/ 0 h 366365"/>
              <a:gd name="connsiteX2" fmla="*/ 1216193 w 1216193"/>
              <a:gd name="connsiteY2" fmla="*/ 366365 h 366365"/>
              <a:gd name="connsiteX3" fmla="*/ 0 w 1216193"/>
              <a:gd name="connsiteY3" fmla="*/ 366365 h 366365"/>
              <a:gd name="connsiteX4" fmla="*/ 0 w 1216193"/>
              <a:gd name="connsiteY4" fmla="*/ 0 h 366365"/>
              <a:gd name="connsiteX0" fmla="*/ 0 w 1216193"/>
              <a:gd name="connsiteY0" fmla="*/ 0 h 377396"/>
              <a:gd name="connsiteX1" fmla="*/ 1216193 w 1216193"/>
              <a:gd name="connsiteY1" fmla="*/ 0 h 377396"/>
              <a:gd name="connsiteX2" fmla="*/ 1216193 w 1216193"/>
              <a:gd name="connsiteY2" fmla="*/ 366365 h 377396"/>
              <a:gd name="connsiteX3" fmla="*/ 773336 w 1216193"/>
              <a:gd name="connsiteY3" fmla="*/ 377330 h 377396"/>
              <a:gd name="connsiteX4" fmla="*/ 0 w 1216193"/>
              <a:gd name="connsiteY4" fmla="*/ 366365 h 377396"/>
              <a:gd name="connsiteX5" fmla="*/ 0 w 1216193"/>
              <a:gd name="connsiteY5" fmla="*/ 0 h 377396"/>
              <a:gd name="connsiteX0" fmla="*/ 0 w 1216193"/>
              <a:gd name="connsiteY0" fmla="*/ 0 h 434521"/>
              <a:gd name="connsiteX1" fmla="*/ 1216193 w 1216193"/>
              <a:gd name="connsiteY1" fmla="*/ 0 h 434521"/>
              <a:gd name="connsiteX2" fmla="*/ 1216193 w 1216193"/>
              <a:gd name="connsiteY2" fmla="*/ 366365 h 434521"/>
              <a:gd name="connsiteX3" fmla="*/ 935261 w 1216193"/>
              <a:gd name="connsiteY3" fmla="*/ 434479 h 434521"/>
              <a:gd name="connsiteX4" fmla="*/ 773336 w 1216193"/>
              <a:gd name="connsiteY4" fmla="*/ 377330 h 434521"/>
              <a:gd name="connsiteX5" fmla="*/ 0 w 1216193"/>
              <a:gd name="connsiteY5" fmla="*/ 366365 h 434521"/>
              <a:gd name="connsiteX6" fmla="*/ 0 w 1216193"/>
              <a:gd name="connsiteY6" fmla="*/ 0 h 434521"/>
              <a:gd name="connsiteX0" fmla="*/ 22002 w 1238195"/>
              <a:gd name="connsiteY0" fmla="*/ 0 h 434521"/>
              <a:gd name="connsiteX1" fmla="*/ 1238195 w 1238195"/>
              <a:gd name="connsiteY1" fmla="*/ 0 h 434521"/>
              <a:gd name="connsiteX2" fmla="*/ 1238195 w 1238195"/>
              <a:gd name="connsiteY2" fmla="*/ 366365 h 434521"/>
              <a:gd name="connsiteX3" fmla="*/ 957263 w 1238195"/>
              <a:gd name="connsiteY3" fmla="*/ 434479 h 434521"/>
              <a:gd name="connsiteX4" fmla="*/ 795338 w 1238195"/>
              <a:gd name="connsiteY4" fmla="*/ 377330 h 434521"/>
              <a:gd name="connsiteX5" fmla="*/ 22002 w 1238195"/>
              <a:gd name="connsiteY5" fmla="*/ 366365 h 434521"/>
              <a:gd name="connsiteX6" fmla="*/ 0 w 1238195"/>
              <a:gd name="connsiteY6" fmla="*/ 153491 h 434521"/>
              <a:gd name="connsiteX7" fmla="*/ 22002 w 1238195"/>
              <a:gd name="connsiteY7" fmla="*/ 0 h 43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195" h="434521">
                <a:moveTo>
                  <a:pt x="22002" y="0"/>
                </a:moveTo>
                <a:lnTo>
                  <a:pt x="1238195" y="0"/>
                </a:lnTo>
                <a:lnTo>
                  <a:pt x="1238195" y="366365"/>
                </a:lnTo>
                <a:cubicBezTo>
                  <a:pt x="1192961" y="428856"/>
                  <a:pt x="1031072" y="432652"/>
                  <a:pt x="957263" y="434479"/>
                </a:cubicBezTo>
                <a:cubicBezTo>
                  <a:pt x="883454" y="436306"/>
                  <a:pt x="952802" y="378760"/>
                  <a:pt x="795338" y="377330"/>
                </a:cubicBezTo>
                <a:lnTo>
                  <a:pt x="22002" y="366365"/>
                </a:lnTo>
                <a:cubicBezTo>
                  <a:pt x="21018" y="295407"/>
                  <a:pt x="984" y="224449"/>
                  <a:pt x="0" y="153491"/>
                </a:cubicBezTo>
                <a:lnTo>
                  <a:pt x="22002" y="0"/>
                </a:lnTo>
                <a:close/>
              </a:path>
            </a:pathLst>
          </a:custGeom>
          <a:solidFill>
            <a:srgbClr val="B9C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diagonal liegende Ecken abgerundet 4">
            <a:extLst>
              <a:ext uri="{FF2B5EF4-FFF2-40B4-BE49-F238E27FC236}">
                <a16:creationId xmlns:a16="http://schemas.microsoft.com/office/drawing/2014/main" id="{04B0885E-8D59-DD52-B260-27AB2BE3300C}"/>
              </a:ext>
            </a:extLst>
          </p:cNvPr>
          <p:cNvSpPr/>
          <p:nvPr/>
        </p:nvSpPr>
        <p:spPr>
          <a:xfrm>
            <a:off x="5677034" y="872152"/>
            <a:ext cx="2875482" cy="3998421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Google Shape;171;p18">
            <a:extLst>
              <a:ext uri="{FF2B5EF4-FFF2-40B4-BE49-F238E27FC236}">
                <a16:creationId xmlns:a16="http://schemas.microsoft.com/office/drawing/2014/main" id="{BB48F377-3969-0BF3-0A77-F4F0D9C50B7E}"/>
              </a:ext>
            </a:extLst>
          </p:cNvPr>
          <p:cNvSpPr txBox="1"/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Gegengifte? – Irreversibel / Reversibel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5BE8E3A-CEE6-C4C8-2D11-73FE9D77E25C}"/>
              </a:ext>
            </a:extLst>
          </p:cNvPr>
          <p:cNvGrpSpPr/>
          <p:nvPr/>
        </p:nvGrpSpPr>
        <p:grpSpPr>
          <a:xfrm>
            <a:off x="3802854" y="1802606"/>
            <a:ext cx="1538288" cy="1538288"/>
            <a:chOff x="3802854" y="1802606"/>
            <a:chExt cx="1538288" cy="1538288"/>
          </a:xfrm>
        </p:grpSpPr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01DACBFE-D3A6-3E59-5132-3FA91DBE349C}"/>
                </a:ext>
              </a:extLst>
            </p:cNvPr>
            <p:cNvSpPr/>
            <p:nvPr/>
          </p:nvSpPr>
          <p:spPr>
            <a:xfrm>
              <a:off x="3802854" y="1802606"/>
              <a:ext cx="1538288" cy="1538288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9" name="Grafik 8" descr="Immunität mit einfarbiger Füllung">
              <a:extLst>
                <a:ext uri="{FF2B5EF4-FFF2-40B4-BE49-F238E27FC236}">
                  <a16:creationId xmlns:a16="http://schemas.microsoft.com/office/drawing/2014/main" id="{9E74F8BF-9C77-2F85-1A1C-C55E705C8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1208" y="1960959"/>
              <a:ext cx="1221581" cy="1221581"/>
            </a:xfrm>
            <a:prstGeom prst="rect">
              <a:avLst/>
            </a:prstGeom>
          </p:spPr>
        </p:pic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711B706-C60D-1C80-ACB6-FFDE9635B91A}"/>
              </a:ext>
            </a:extLst>
          </p:cNvPr>
          <p:cNvSpPr txBox="1"/>
          <p:nvPr/>
        </p:nvSpPr>
        <p:spPr>
          <a:xfrm>
            <a:off x="6332349" y="1122219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Irreversibel</a:t>
            </a:r>
            <a:endParaRPr lang="de-DE" sz="2000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6BEB9F4-71AF-4ECC-82A9-B0BFE61FB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62" y="1829189"/>
            <a:ext cx="2553560" cy="153828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953B810-8FEA-ED2A-AB68-6C63F8FE1094}"/>
              </a:ext>
            </a:extLst>
          </p:cNvPr>
          <p:cNvSpPr txBox="1"/>
          <p:nvPr/>
        </p:nvSpPr>
        <p:spPr>
          <a:xfrm>
            <a:off x="6027778" y="1648717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Bindung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umkehrbar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004645-F02C-3C25-9821-06E2275AB485}"/>
              </a:ext>
            </a:extLst>
          </p:cNvPr>
          <p:cNvSpPr txBox="1"/>
          <p:nvPr/>
        </p:nvSpPr>
        <p:spPr>
          <a:xfrm>
            <a:off x="6027778" y="2417860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Blockiert</a:t>
            </a:r>
            <a:r>
              <a:rPr lang="en-US" dirty="0"/>
              <a:t> </a:t>
            </a:r>
            <a:r>
              <a:rPr lang="en-US" dirty="0" err="1"/>
              <a:t>dauerhaft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D5B0C27-D982-D544-E31E-43D0B902CA2F}"/>
              </a:ext>
            </a:extLst>
          </p:cNvPr>
          <p:cNvSpPr txBox="1"/>
          <p:nvPr/>
        </p:nvSpPr>
        <p:spPr>
          <a:xfrm>
            <a:off x="6027778" y="3182540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Vergiftung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Tetrodotoxin </a:t>
            </a:r>
          </a:p>
          <a:p>
            <a:r>
              <a:rPr lang="en-US" dirty="0" err="1"/>
              <a:t>vermeiden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1;p18">
            <a:extLst>
              <a:ext uri="{FF2B5EF4-FFF2-40B4-BE49-F238E27FC236}">
                <a16:creationId xmlns:a16="http://schemas.microsoft.com/office/drawing/2014/main" id="{F61FD649-AB94-F9B4-A1C0-18A80974ED23}"/>
              </a:ext>
            </a:extLst>
          </p:cNvPr>
          <p:cNvSpPr txBox="1"/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Gegengifte?</a:t>
            </a: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AA50C2B-FBBA-0086-B43E-015A73222761}"/>
              </a:ext>
            </a:extLst>
          </p:cNvPr>
          <p:cNvGrpSpPr/>
          <p:nvPr/>
        </p:nvGrpSpPr>
        <p:grpSpPr>
          <a:xfrm>
            <a:off x="3802854" y="1802606"/>
            <a:ext cx="1538288" cy="1538288"/>
            <a:chOff x="3802854" y="1802606"/>
            <a:chExt cx="1538288" cy="1538288"/>
          </a:xfrm>
        </p:grpSpPr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7327FF4B-9FF9-002B-C45C-99B322733A7F}"/>
                </a:ext>
              </a:extLst>
            </p:cNvPr>
            <p:cNvSpPr/>
            <p:nvPr/>
          </p:nvSpPr>
          <p:spPr>
            <a:xfrm>
              <a:off x="3802854" y="1802606"/>
              <a:ext cx="1538288" cy="1538288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8" name="Grafik 7" descr="Immunität mit einfarbiger Füllung">
              <a:extLst>
                <a:ext uri="{FF2B5EF4-FFF2-40B4-BE49-F238E27FC236}">
                  <a16:creationId xmlns:a16="http://schemas.microsoft.com/office/drawing/2014/main" id="{F3C5F976-7F99-BD72-815F-A73D2CD38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1208" y="1960959"/>
              <a:ext cx="1221581" cy="1221581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953FC16-0E47-8057-B8CB-EE12CA5EC209}"/>
              </a:ext>
            </a:extLst>
          </p:cNvPr>
          <p:cNvGrpSpPr/>
          <p:nvPr/>
        </p:nvGrpSpPr>
        <p:grpSpPr>
          <a:xfrm>
            <a:off x="457199" y="2279361"/>
            <a:ext cx="3345655" cy="584775"/>
            <a:chOff x="457199" y="2279361"/>
            <a:chExt cx="3345655" cy="584775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57A119A-AE86-5D46-602A-44BC4054D47F}"/>
                </a:ext>
              </a:extLst>
            </p:cNvPr>
            <p:cNvSpPr txBox="1"/>
            <p:nvPr/>
          </p:nvSpPr>
          <p:spPr>
            <a:xfrm>
              <a:off x="457199" y="2279361"/>
              <a:ext cx="25458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✨KEINE✨</a:t>
              </a:r>
              <a:endParaRPr lang="de-DE" b="1" dirty="0"/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06CA08E7-FEC5-EF3B-C7DF-864B22090730}"/>
                </a:ext>
              </a:extLst>
            </p:cNvPr>
            <p:cNvCxnSpPr>
              <a:stCxn id="6" idx="2"/>
              <a:endCxn id="11" idx="3"/>
            </p:cNvCxnSpPr>
            <p:nvPr/>
          </p:nvCxnSpPr>
          <p:spPr>
            <a:xfrm flipH="1" flipV="1">
              <a:off x="3003089" y="2571749"/>
              <a:ext cx="799765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662AF95-7A7E-CED5-C0D1-8C1C4AF9DA0C}"/>
              </a:ext>
            </a:extLst>
          </p:cNvPr>
          <p:cNvGrpSpPr/>
          <p:nvPr/>
        </p:nvGrpSpPr>
        <p:grpSpPr>
          <a:xfrm>
            <a:off x="5341142" y="2340915"/>
            <a:ext cx="2746132" cy="461665"/>
            <a:chOff x="5341142" y="2340915"/>
            <a:chExt cx="2746132" cy="46166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26A43AD-902B-2B4C-0E0B-663A76CA57E5}"/>
                </a:ext>
              </a:extLst>
            </p:cNvPr>
            <p:cNvSpPr txBox="1"/>
            <p:nvPr/>
          </p:nvSpPr>
          <p:spPr>
            <a:xfrm>
              <a:off x="6140907" y="2340915"/>
              <a:ext cx="1946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(</a:t>
              </a:r>
              <a:r>
                <a:rPr lang="en-US" sz="2400" b="1" dirty="0" err="1"/>
                <a:t>Aktivkohle</a:t>
              </a:r>
              <a:r>
                <a:rPr lang="en-US" sz="2400" b="1" dirty="0"/>
                <a:t>)</a:t>
              </a:r>
              <a:endParaRPr lang="de-DE" sz="1100" b="1" dirty="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E24A648F-5306-80D8-BF8A-B0F9B499B150}"/>
                </a:ext>
              </a:extLst>
            </p:cNvPr>
            <p:cNvCxnSpPr>
              <a:cxnSpLocks/>
              <a:stCxn id="6" idx="6"/>
              <a:endCxn id="2" idx="1"/>
            </p:cNvCxnSpPr>
            <p:nvPr/>
          </p:nvCxnSpPr>
          <p:spPr>
            <a:xfrm flipV="1">
              <a:off x="5341142" y="2571748"/>
              <a:ext cx="799765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18">
            <a:extLst>
              <a:ext uri="{FF2B5EF4-FFF2-40B4-BE49-F238E27FC236}">
                <a16:creationId xmlns:a16="http://schemas.microsoft.com/office/drawing/2014/main" id="{B4144340-8DA7-CCD1-B2C6-597C8449773D}"/>
              </a:ext>
            </a:extLst>
          </p:cNvPr>
          <p:cNvSpPr txBox="1"/>
          <p:nvPr/>
        </p:nvSpPr>
        <p:spPr>
          <a:xfrm>
            <a:off x="457199" y="27292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Delphine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C44E7ADB-EB76-7E3A-4B78-D8CDA2326D7A}"/>
              </a:ext>
            </a:extLst>
          </p:cNvPr>
          <p:cNvSpPr/>
          <p:nvPr/>
        </p:nvSpPr>
        <p:spPr>
          <a:xfrm>
            <a:off x="3802854" y="1802606"/>
            <a:ext cx="1538288" cy="153828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Delphin mit einfarbiger Füllung">
            <a:extLst>
              <a:ext uri="{FF2B5EF4-FFF2-40B4-BE49-F238E27FC236}">
                <a16:creationId xmlns:a16="http://schemas.microsoft.com/office/drawing/2014/main" id="{6B443705-09E0-EBF1-0588-A90DFD496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8928" y="1898678"/>
            <a:ext cx="1346143" cy="134614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B55438D-B4A0-DDB1-30E9-09ED5B56717D}"/>
              </a:ext>
            </a:extLst>
          </p:cNvPr>
          <p:cNvGrpSpPr/>
          <p:nvPr/>
        </p:nvGrpSpPr>
        <p:grpSpPr>
          <a:xfrm>
            <a:off x="3551526" y="3340894"/>
            <a:ext cx="2040943" cy="1283358"/>
            <a:chOff x="3551526" y="3340894"/>
            <a:chExt cx="2040943" cy="128335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1262F2A2-BF43-AAB0-C8F3-B3AFB5A2D246}"/>
                </a:ext>
              </a:extLst>
            </p:cNvPr>
            <p:cNvSpPr txBox="1"/>
            <p:nvPr/>
          </p:nvSpPr>
          <p:spPr>
            <a:xfrm>
              <a:off x="3551526" y="4101032"/>
              <a:ext cx="2040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Kaugummi</a:t>
              </a:r>
              <a:endParaRPr lang="de-DE" sz="2800" b="1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915E36F1-9FCA-3E33-EA90-CC28845D23AE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4571998" y="3340894"/>
              <a:ext cx="0" cy="7601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289F3B-2CED-8CF8-9EEC-E3554D633BAB}"/>
              </a:ext>
            </a:extLst>
          </p:cNvPr>
          <p:cNvGrpSpPr/>
          <p:nvPr/>
        </p:nvGrpSpPr>
        <p:grpSpPr>
          <a:xfrm>
            <a:off x="5341142" y="2310139"/>
            <a:ext cx="2926538" cy="523220"/>
            <a:chOff x="5341142" y="2310139"/>
            <a:chExt cx="2926538" cy="523220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1B24C5D8-85DE-1AD1-0AC4-39A55A78974D}"/>
                </a:ext>
              </a:extLst>
            </p:cNvPr>
            <p:cNvSpPr txBox="1"/>
            <p:nvPr/>
          </p:nvSpPr>
          <p:spPr>
            <a:xfrm>
              <a:off x="6782978" y="2310139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Rausch</a:t>
              </a:r>
              <a:endParaRPr lang="de-DE" sz="2800" b="1" dirty="0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89A531A-4614-474B-76E7-15F230C0246C}"/>
                </a:ext>
              </a:extLst>
            </p:cNvPr>
            <p:cNvCxnSpPr>
              <a:cxnSpLocks/>
              <a:stCxn id="4" idx="6"/>
              <a:endCxn id="3" idx="1"/>
            </p:cNvCxnSpPr>
            <p:nvPr/>
          </p:nvCxnSpPr>
          <p:spPr>
            <a:xfrm flipV="1">
              <a:off x="5341142" y="2571749"/>
              <a:ext cx="144183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E3F57E8-BF02-6ADB-60A7-28F9EE4E59A3}"/>
              </a:ext>
            </a:extLst>
          </p:cNvPr>
          <p:cNvGrpSpPr/>
          <p:nvPr/>
        </p:nvGrpSpPr>
        <p:grpSpPr>
          <a:xfrm>
            <a:off x="876320" y="2310139"/>
            <a:ext cx="2926534" cy="523220"/>
            <a:chOff x="876320" y="2310139"/>
            <a:chExt cx="2926534" cy="52322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DC905E4-3E9C-1183-D49B-009135A34430}"/>
                </a:ext>
              </a:extLst>
            </p:cNvPr>
            <p:cNvSpPr txBox="1"/>
            <p:nvPr/>
          </p:nvSpPr>
          <p:spPr>
            <a:xfrm>
              <a:off x="876320" y="2310139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Jungtiere</a:t>
              </a:r>
              <a:endParaRPr lang="de-DE" sz="2800" b="1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F038641-039A-339E-9BF1-BD34F3920E25}"/>
                </a:ext>
              </a:extLst>
            </p:cNvPr>
            <p:cNvCxnSpPr>
              <a:cxnSpLocks/>
              <a:stCxn id="4" idx="2"/>
              <a:endCxn id="6" idx="3"/>
            </p:cNvCxnSpPr>
            <p:nvPr/>
          </p:nvCxnSpPr>
          <p:spPr>
            <a:xfrm flipH="1" flipV="1">
              <a:off x="2680019" y="2571749"/>
              <a:ext cx="1122835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uron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8DA4BA"/>
      </a:accent1>
      <a:accent2>
        <a:srgbClr val="419AB0"/>
      </a:accent2>
      <a:accent3>
        <a:srgbClr val="2F8094"/>
      </a:accent3>
      <a:accent4>
        <a:srgbClr val="366D8B"/>
      </a:accent4>
      <a:accent5>
        <a:srgbClr val="B9C9D5"/>
      </a:accent5>
      <a:accent6>
        <a:srgbClr val="61C5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Bildschirmpräsentation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Fira Sans Extra Condensed</vt:lpstr>
      <vt:lpstr>Roboto</vt:lpstr>
      <vt:lpstr>Fira Sans Extra Condensed SemiBold</vt:lpstr>
      <vt:lpstr>-apple-system</vt:lpstr>
      <vt:lpstr>Neuron Infographics by Slidesgo</vt:lpstr>
      <vt:lpstr>Tetrodotoxin</vt:lpstr>
      <vt:lpstr>Inhaltsverzeichnis</vt:lpstr>
      <vt:lpstr>PowerPoint-Präsentation</vt:lpstr>
      <vt:lpstr>PowerPoint-Präsentation</vt:lpstr>
      <vt:lpstr>Symptome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Tetrodoxin</dc:title>
  <cp:lastModifiedBy>Marvin Bäumer</cp:lastModifiedBy>
  <cp:revision>9</cp:revision>
  <dcterms:modified xsi:type="dcterms:W3CDTF">2024-02-12T13:16:39Z</dcterms:modified>
</cp:coreProperties>
</file>