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5"/>
  </p:notesMasterIdLst>
  <p:sldIdLst>
    <p:sldId id="256" r:id="rId6"/>
    <p:sldId id="257" r:id="rId7"/>
    <p:sldId id="262" r:id="rId8"/>
    <p:sldId id="261" r:id="rId9"/>
    <p:sldId id="259" r:id="rId10"/>
    <p:sldId id="264" r:id="rId11"/>
    <p:sldId id="263" r:id="rId12"/>
    <p:sldId id="267" r:id="rId13"/>
    <p:sldId id="266"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DCDAC8-91A5-0789-8FD0-2094281AC8FA}" name="Marvin Bäumer" initials="MB" userId="S::m.baeumer-gm@csbwv.de::8a40a759-cc6e-4d08-b0ba-c98587cc3e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250E0-B8C5-4CDB-835F-3145323B9C91}" v="5826" dt="2023-11-15T13:28:42.747"/>
    <p1510:client id="{6FEAC731-A792-90EC-DEB5-D6B2E6349040}" v="1" dt="2023-11-15T10:48:59.289"/>
    <p1510:client id="{D7BAC459-E682-4D64-98FD-7C7DEEA20885}" v="4125" vWet="4127" dt="2023-11-15T13:16:57.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2736" autoAdjust="0"/>
  </p:normalViewPr>
  <p:slideViewPr>
    <p:cSldViewPr snapToGrid="0">
      <p:cViewPr varScale="1">
        <p:scale>
          <a:sx n="47" d="100"/>
          <a:sy n="47" d="100"/>
        </p:scale>
        <p:origin x="29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57B37-F9BF-435F-9097-8E6B683F45E6}" type="datetimeFigureOut">
              <a:rPr lang="de-DE" smtClean="0"/>
              <a:t>15.11.2023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82FB4-03FB-48A4-A34A-E3291D317D3A}" type="slidenum">
              <a:rPr lang="de-DE" smtClean="0"/>
              <a:t>‹Nr.›</a:t>
            </a:fld>
            <a:endParaRPr lang="de-DE"/>
          </a:p>
        </p:txBody>
      </p:sp>
    </p:spTree>
    <p:extLst>
      <p:ext uri="{BB962C8B-B14F-4D97-AF65-F5344CB8AC3E}">
        <p14:creationId xmlns:p14="http://schemas.microsoft.com/office/powerpoint/2010/main" val="75228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Moin, willkommen an unserer Schule! :) </a:t>
            </a:r>
          </a:p>
          <a:p>
            <a:r>
              <a:rPr lang="de-DE" dirty="0"/>
              <a:t>- („Ich heiße Marvin“) und ich bin der Kenny / Kenneth</a:t>
            </a:r>
          </a:p>
          <a:p>
            <a:r>
              <a:rPr lang="de-DE" dirty="0"/>
              <a:t>- Wir haben heute die definitiv freiwillige Ehre euch unseren Bildungsgang vorzustellen</a:t>
            </a:r>
          </a:p>
        </p:txBody>
      </p:sp>
      <p:sp>
        <p:nvSpPr>
          <p:cNvPr id="4" name="Foliennummernplatzhalter 3"/>
          <p:cNvSpPr>
            <a:spLocks noGrp="1"/>
          </p:cNvSpPr>
          <p:nvPr>
            <p:ph type="sldNum" sz="quarter" idx="5"/>
          </p:nvPr>
        </p:nvSpPr>
        <p:spPr/>
        <p:txBody>
          <a:bodyPr/>
          <a:lstStyle/>
          <a:p>
            <a:fld id="{45C82FB4-03FB-48A4-A34A-E3291D317D3A}" type="slidenum">
              <a:rPr lang="de-DE" smtClean="0"/>
              <a:t>1</a:t>
            </a:fld>
            <a:endParaRPr lang="de-DE"/>
          </a:p>
        </p:txBody>
      </p:sp>
    </p:spTree>
    <p:extLst>
      <p:ext uri="{BB962C8B-B14F-4D97-AF65-F5344CB8AC3E}">
        <p14:creationId xmlns:p14="http://schemas.microsoft.com/office/powerpoint/2010/main" val="313027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Damit ihr euch ein eigenes Bild des Bildungsganges bilden könnt, stellen wir euch die Lerninhalte vor, welche wären; ${Lerninhalte}</a:t>
            </a:r>
          </a:p>
          <a:p>
            <a:r>
              <a:rPr lang="de-DE" dirty="0"/>
              <a:t>- Da nicht jedes Thema so spannend ist wie das andere, stellen wir euch jedoch nur im Detail vor: ${</a:t>
            </a:r>
            <a:r>
              <a:rPr lang="de-DE" dirty="0" err="1"/>
              <a:t>Lerninhalte_detailiert</a:t>
            </a:r>
            <a:r>
              <a:rPr lang="de-DE" dirty="0"/>
              <a:t>}</a:t>
            </a:r>
          </a:p>
          <a:p>
            <a:r>
              <a:rPr lang="de-DE" dirty="0"/>
              <a:t>- (einsacken lassen). Gut, fangen wir dann mal mit Java an. </a:t>
            </a:r>
          </a:p>
        </p:txBody>
      </p:sp>
      <p:sp>
        <p:nvSpPr>
          <p:cNvPr id="4" name="Foliennummernplatzhalter 3"/>
          <p:cNvSpPr>
            <a:spLocks noGrp="1"/>
          </p:cNvSpPr>
          <p:nvPr>
            <p:ph type="sldNum" sz="quarter" idx="5"/>
          </p:nvPr>
        </p:nvSpPr>
        <p:spPr/>
        <p:txBody>
          <a:bodyPr/>
          <a:lstStyle/>
          <a:p>
            <a:fld id="{45C82FB4-03FB-48A4-A34A-E3291D317D3A}" type="slidenum">
              <a:rPr lang="de-DE" smtClean="0"/>
              <a:t>2</a:t>
            </a:fld>
            <a:endParaRPr lang="de-DE"/>
          </a:p>
        </p:txBody>
      </p:sp>
    </p:spTree>
    <p:extLst>
      <p:ext uri="{BB962C8B-B14F-4D97-AF65-F5344CB8AC3E}">
        <p14:creationId xmlns:p14="http://schemas.microsoft.com/office/powerpoint/2010/main" val="205538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Für die, die Java noch nicht kennen:</a:t>
            </a:r>
          </a:p>
          <a:p>
            <a:r>
              <a:rPr lang="de-DE"/>
              <a:t>- Java ist eine sehr einstiegsfreundliche Programmiersprache, die die meisten heutzutage wegen Minecraft kennen.</a:t>
            </a:r>
          </a:p>
          <a:p>
            <a:r>
              <a:rPr lang="de-DE"/>
              <a:t>- Tatsächlich wird es aber auch viel von großen Firmen benutzt, da es einfach eine sehr stabile Sprache ist die funktioniert.</a:t>
            </a:r>
          </a:p>
          <a:p>
            <a:r>
              <a:rPr lang="de-DE"/>
              <a:t>- Außerdem ist Java objektorientiert, was wichtig zu wissen ist. Die Begriffe Methoden, Klassen und generell objektorientiert sind zwar jetzt noch Fremdwörter, werden aber sehr gut durch die Lehrkräfte in Klasse 11 vermittelt. Was das alles jetzt heißt müsst ihr euch keine Sorgen machen.</a:t>
            </a:r>
          </a:p>
          <a:p>
            <a:endParaRPr lang="de-DE"/>
          </a:p>
          <a:p>
            <a:r>
              <a:rPr lang="de-DE"/>
              <a:t>- Indem ihr Java lernt, lernt ihr auch die Grundlagen allgemeiner Programmierung. Eure Problemlösung verbessert sich durchaus durch ständiges programmieren und ihr lernt sehr </a:t>
            </a:r>
            <a:r>
              <a:rPr lang="de-DE" err="1"/>
              <a:t>basic</a:t>
            </a:r>
            <a:r>
              <a:rPr lang="de-DE"/>
              <a:t> Sortieralgorithmen kennen.</a:t>
            </a:r>
          </a:p>
          <a:p>
            <a:r>
              <a:rPr lang="de-DE"/>
              <a:t>- Dazu kommt auch, dass ihr die verschiedenen Arten von Datentypen kennen lernt und eines der wichtigsten Konzepte der Effizienz des Programmierens: Rekursion</a:t>
            </a:r>
          </a:p>
          <a:p>
            <a:r>
              <a:rPr lang="de-DE"/>
              <a:t>- Um es kurz zu fassen, ist es nichts anderes als etwas/eine Funktion, die sich selbst aufruft bis ein bestimmter Punkt erreicht wurde.</a:t>
            </a:r>
          </a:p>
        </p:txBody>
      </p:sp>
      <p:sp>
        <p:nvSpPr>
          <p:cNvPr id="4" name="Foliennummernplatzhalter 3"/>
          <p:cNvSpPr>
            <a:spLocks noGrp="1"/>
          </p:cNvSpPr>
          <p:nvPr>
            <p:ph type="sldNum" sz="quarter" idx="5"/>
          </p:nvPr>
        </p:nvSpPr>
        <p:spPr/>
        <p:txBody>
          <a:bodyPr/>
          <a:lstStyle/>
          <a:p>
            <a:fld id="{45C82FB4-03FB-48A4-A34A-E3291D317D3A}" type="slidenum">
              <a:rPr lang="de-DE" smtClean="0"/>
              <a:t>3</a:t>
            </a:fld>
            <a:endParaRPr lang="de-DE"/>
          </a:p>
        </p:txBody>
      </p:sp>
    </p:spTree>
    <p:extLst>
      <p:ext uri="{BB962C8B-B14F-4D97-AF65-F5344CB8AC3E}">
        <p14:creationId xmlns:p14="http://schemas.microsoft.com/office/powerpoint/2010/main" val="310998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Auf der Folie seht ihr die „IDE“ die ihr für den Unterricht nutzen werdet, </a:t>
            </a:r>
            <a:r>
              <a:rPr lang="de-DE" err="1"/>
              <a:t>BlueJ</a:t>
            </a:r>
            <a:r>
              <a:rPr lang="de-DE"/>
              <a:t>. </a:t>
            </a:r>
          </a:p>
          <a:p>
            <a:r>
              <a:rPr lang="de-DE"/>
              <a:t>- Das Interface ist zwar nicht schön, aber das Programm ist perfekt um Java zu lernen.</a:t>
            </a:r>
          </a:p>
          <a:p>
            <a:r>
              <a:rPr lang="de-DE"/>
              <a:t>- Nicht nur hat man eine ordentliche Ansicht der Klassen (wie man links sehen kann), sondern es hilft Einsteigern mit der Fehlersuche und dem testen der eigenen Programme (wie man rechts erkennt).</a:t>
            </a:r>
          </a:p>
        </p:txBody>
      </p:sp>
      <p:sp>
        <p:nvSpPr>
          <p:cNvPr id="4" name="Foliennummernplatzhalter 3"/>
          <p:cNvSpPr>
            <a:spLocks noGrp="1"/>
          </p:cNvSpPr>
          <p:nvPr>
            <p:ph type="sldNum" sz="quarter" idx="5"/>
          </p:nvPr>
        </p:nvSpPr>
        <p:spPr/>
        <p:txBody>
          <a:bodyPr/>
          <a:lstStyle/>
          <a:p>
            <a:fld id="{45C82FB4-03FB-48A4-A34A-E3291D317D3A}" type="slidenum">
              <a:rPr lang="de-DE" smtClean="0"/>
              <a:t>4</a:t>
            </a:fld>
            <a:endParaRPr lang="de-DE"/>
          </a:p>
        </p:txBody>
      </p:sp>
    </p:spTree>
    <p:extLst>
      <p:ext uri="{BB962C8B-B14F-4D97-AF65-F5344CB8AC3E}">
        <p14:creationId xmlns:p14="http://schemas.microsoft.com/office/powerpoint/2010/main" val="232833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b="0" i="0" dirty="0">
                <a:solidFill>
                  <a:srgbClr val="D1D5DB"/>
                </a:solidFill>
                <a:effectLst/>
                <a:latin typeface="Söhne"/>
              </a:rPr>
              <a:t>Datenbanken beschäftigen sich mit dem Speichern und Abfragen von Daten.</a:t>
            </a:r>
            <a:br>
              <a:rPr lang="de-DE" b="0" i="0" dirty="0">
                <a:solidFill>
                  <a:srgbClr val="D1D5DB"/>
                </a:solidFill>
                <a:effectLst/>
                <a:latin typeface="Söhne"/>
              </a:rPr>
            </a:br>
            <a:br>
              <a:rPr lang="de-DE" b="0" i="0" dirty="0">
                <a:solidFill>
                  <a:srgbClr val="D1D5DB"/>
                </a:solidFill>
                <a:effectLst/>
                <a:latin typeface="Söhne"/>
              </a:rPr>
            </a:br>
            <a:r>
              <a:rPr lang="de-DE" b="0" i="0" dirty="0">
                <a:solidFill>
                  <a:srgbClr val="D1D5DB"/>
                </a:solidFill>
                <a:effectLst/>
                <a:latin typeface="Söhne"/>
              </a:rPr>
              <a:t>-Wir nutzen an unserer Schule SQLite für den Umgang mit Datenbanken.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-Mit SQLite können wir einfach Datenbankabfragen durchführen, SQLite ist simpel und einfach zu lernen.</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-Ihr werdet lernen, wie man Datenbanken erstellt und bearbeitet.</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-In der Informatik sind Leute die Datenbanken Managen stark gefragt, also hat dieses Thema definitiv einen Mehrwert!</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-Grafische Darstellung von Datenbanken wird mit Tools wie Dia und </a:t>
            </a:r>
            <a:r>
              <a:rPr lang="de-DE" b="0" i="0" dirty="0" err="1">
                <a:solidFill>
                  <a:srgbClr val="D1D5DB"/>
                </a:solidFill>
                <a:effectLst/>
                <a:latin typeface="Söhne"/>
              </a:rPr>
              <a:t>DBBrowser</a:t>
            </a:r>
            <a:r>
              <a:rPr lang="de-DE" b="0" i="0" dirty="0">
                <a:solidFill>
                  <a:srgbClr val="D1D5DB"/>
                </a:solidFill>
                <a:effectLst/>
                <a:latin typeface="Söhne"/>
              </a:rPr>
              <a:t> geübt.</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-Später sehen wir noch die grafische Datenbankdarstellung.</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-Im Unterricht lernt man den Nutzen von Datenbanken, da es ein hochrelevantes Thema in der Realität ist.</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-Zugriffsbeschränkungen in Datenbanken besprochen – wer darf welche Daten einsehen und wer nicht.</a:t>
            </a:r>
          </a:p>
        </p:txBody>
      </p:sp>
      <p:sp>
        <p:nvSpPr>
          <p:cNvPr id="4" name="Foliennummernplatzhalter 3"/>
          <p:cNvSpPr>
            <a:spLocks noGrp="1"/>
          </p:cNvSpPr>
          <p:nvPr>
            <p:ph type="sldNum" sz="quarter" idx="5"/>
          </p:nvPr>
        </p:nvSpPr>
        <p:spPr/>
        <p:txBody>
          <a:bodyPr/>
          <a:lstStyle/>
          <a:p>
            <a:fld id="{45C82FB4-03FB-48A4-A34A-E3291D317D3A}" type="slidenum">
              <a:rPr lang="de-DE" smtClean="0"/>
              <a:t>5</a:t>
            </a:fld>
            <a:endParaRPr lang="de-DE"/>
          </a:p>
        </p:txBody>
      </p:sp>
    </p:spTree>
    <p:extLst>
      <p:ext uri="{BB962C8B-B14F-4D97-AF65-F5344CB8AC3E}">
        <p14:creationId xmlns:p14="http://schemas.microsoft.com/office/powerpoint/2010/main" val="4205246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None/>
            </a:pPr>
            <a:r>
              <a:rPr lang="de-DE" b="0" i="0" dirty="0">
                <a:solidFill>
                  <a:srgbClr val="D1D5DB"/>
                </a:solidFill>
                <a:effectLst/>
                <a:latin typeface="Söhne"/>
              </a:rPr>
              <a:t>- Links ist der </a:t>
            </a:r>
            <a:r>
              <a:rPr lang="de-DE" b="0" i="0" dirty="0" err="1">
                <a:solidFill>
                  <a:srgbClr val="D1D5DB"/>
                </a:solidFill>
                <a:effectLst/>
                <a:latin typeface="Söhne"/>
              </a:rPr>
              <a:t>DBBrowser</a:t>
            </a:r>
            <a:r>
              <a:rPr lang="de-DE" b="0" i="0" dirty="0">
                <a:solidFill>
                  <a:srgbClr val="D1D5DB"/>
                </a:solidFill>
                <a:effectLst/>
                <a:latin typeface="Söhne"/>
              </a:rPr>
              <a:t>.</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Ihr seht dort klare Datensätze und allgemein die Struktur einer Datenbank.</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Oben über den Datensätzen sieht man zum Beispiel die simplen SQLite Anweisungen – Im Grund sind es Fragen, die man auf Englisch stellt.</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Rechts im Bild sehen wir Dia.</a:t>
            </a:r>
            <a:br>
              <a:rPr lang="de-DE" b="0" i="0" dirty="0">
                <a:solidFill>
                  <a:srgbClr val="D1D5DB"/>
                </a:solidFill>
                <a:effectLst/>
                <a:latin typeface="Söhne"/>
              </a:rPr>
            </a:b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Mit Dia zeigt ihr zum Beispiel Beziehungen zwischen Tabellen in einer Datenbank, also wie viele Schüler in einer Klasse sind oder auch welche Eigenschaften von einem Schüler an der Schule gespeichert werden sollen.</a:t>
            </a:r>
          </a:p>
          <a:p>
            <a:endParaRPr lang="de-DE" dirty="0"/>
          </a:p>
        </p:txBody>
      </p:sp>
      <p:sp>
        <p:nvSpPr>
          <p:cNvPr id="4" name="Foliennummernplatzhalter 3"/>
          <p:cNvSpPr>
            <a:spLocks noGrp="1"/>
          </p:cNvSpPr>
          <p:nvPr>
            <p:ph type="sldNum" sz="quarter" idx="5"/>
          </p:nvPr>
        </p:nvSpPr>
        <p:spPr/>
        <p:txBody>
          <a:bodyPr/>
          <a:lstStyle/>
          <a:p>
            <a:fld id="{45C82FB4-03FB-48A4-A34A-E3291D317D3A}" type="slidenum">
              <a:rPr lang="de-DE" smtClean="0"/>
              <a:t>6</a:t>
            </a:fld>
            <a:endParaRPr lang="de-DE"/>
          </a:p>
        </p:txBody>
      </p:sp>
    </p:spTree>
    <p:extLst>
      <p:ext uri="{BB962C8B-B14F-4D97-AF65-F5344CB8AC3E}">
        <p14:creationId xmlns:p14="http://schemas.microsoft.com/office/powerpoint/2010/main" val="225499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None/>
            </a:pPr>
            <a:r>
              <a:rPr lang="de-DE" b="0" i="0" dirty="0">
                <a:solidFill>
                  <a:srgbClr val="D1D5DB"/>
                </a:solidFill>
                <a:effectLst/>
                <a:latin typeface="Söhne"/>
              </a:rPr>
              <a:t>- Kryptologie, ein echt cooles Thema, es kümmert sich um die Verschlüsselungsverfahren in der Informatik.</a:t>
            </a:r>
          </a:p>
          <a:p>
            <a:pPr algn="l">
              <a:buFont typeface="Arial" panose="020B0604020202020204" pitchFamily="34" charset="0"/>
              <a:buChar char="•"/>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Ihr lernt am Anfang Grundkonzepte, wie das Caesar-Verfahren oder das </a:t>
            </a:r>
            <a:r>
              <a:rPr lang="de-DE" b="0" i="0" dirty="0" err="1">
                <a:solidFill>
                  <a:srgbClr val="D1D5DB"/>
                </a:solidFill>
                <a:effectLst/>
                <a:latin typeface="Söhne"/>
              </a:rPr>
              <a:t>Vigenere</a:t>
            </a:r>
            <a:r>
              <a:rPr lang="de-DE" b="0" i="0" dirty="0">
                <a:solidFill>
                  <a:srgbClr val="D1D5DB"/>
                </a:solidFill>
                <a:effectLst/>
                <a:latin typeface="Söhne"/>
              </a:rPr>
              <a:t>-Verfahren.</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Danach geht es dann immer mehr an kompliziertere Verfahren, wo man definitiv auch gut in Mathe sein sollte.</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Warum sollte man gut in Mathe dafür sein? Modulo und Beweise.</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 Außerdem beschäftigt man sich mit der Sicherheit eines solchen Verfahrens und schaut, was Vorteile/Nachteile sind.</a:t>
            </a:r>
          </a:p>
        </p:txBody>
      </p:sp>
      <p:sp>
        <p:nvSpPr>
          <p:cNvPr id="4" name="Foliennummernplatzhalter 3"/>
          <p:cNvSpPr>
            <a:spLocks noGrp="1"/>
          </p:cNvSpPr>
          <p:nvPr>
            <p:ph type="sldNum" sz="quarter" idx="5"/>
          </p:nvPr>
        </p:nvSpPr>
        <p:spPr/>
        <p:txBody>
          <a:bodyPr/>
          <a:lstStyle/>
          <a:p>
            <a:fld id="{45C82FB4-03FB-48A4-A34A-E3291D317D3A}" type="slidenum">
              <a:rPr lang="de-DE" smtClean="0"/>
              <a:t>7</a:t>
            </a:fld>
            <a:endParaRPr lang="de-DE"/>
          </a:p>
        </p:txBody>
      </p:sp>
    </p:spTree>
    <p:extLst>
      <p:ext uri="{BB962C8B-B14F-4D97-AF65-F5344CB8AC3E}">
        <p14:creationId xmlns:p14="http://schemas.microsoft.com/office/powerpoint/2010/main" val="250946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Marvin:</a:t>
            </a:r>
          </a:p>
          <a:p>
            <a:pPr algn="l">
              <a:buFont typeface="Arial" panose="020B0604020202020204" pitchFamily="34" charset="0"/>
              <a:buNone/>
            </a:pPr>
            <a:r>
              <a:rPr lang="de-DE" b="0" i="0" dirty="0">
                <a:solidFill>
                  <a:srgbClr val="D1D5DB"/>
                </a:solidFill>
                <a:effectLst/>
                <a:latin typeface="Söhne"/>
              </a:rPr>
              <a:t>-Mit Informatik macht ihr das GELD!!!</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-In Informatik kommt es sehr oft auf Teamarbeit an, zum Beispiel wenn es ums Programmieren geht oder um Lösungen zu finden für Klausuren. Es ist auch top, wenn ihr in Gruppen lernt.</a:t>
            </a:r>
          </a:p>
          <a:p>
            <a:pPr algn="l">
              <a:buFont typeface="Arial" panose="020B0604020202020204" pitchFamily="34" charset="0"/>
              <a:buNone/>
            </a:pPr>
            <a:endParaRPr lang="de-DE" b="0" i="0" dirty="0">
              <a:solidFill>
                <a:srgbClr val="D1D5DB"/>
              </a:solidFill>
              <a:effectLst/>
              <a:latin typeface="Söhne"/>
            </a:endParaRPr>
          </a:p>
          <a:p>
            <a:pPr algn="l">
              <a:buFont typeface="Arial" panose="020B0604020202020204" pitchFamily="34" charset="0"/>
              <a:buNone/>
            </a:pPr>
            <a:r>
              <a:rPr lang="de-DE" b="0" i="0" dirty="0">
                <a:solidFill>
                  <a:srgbClr val="D1D5DB"/>
                </a:solidFill>
                <a:effectLst/>
                <a:latin typeface="Söhne"/>
              </a:rPr>
              <a:t>-Außerdem ist in jeder Mathematik-Informatik eine sehr coole Klassengemeinschaft mit Schülern, aber auch mit Lehrern.</a:t>
            </a:r>
          </a:p>
          <a:p>
            <a:endParaRPr lang="en-US" dirty="0"/>
          </a:p>
          <a:p>
            <a:r>
              <a:rPr lang="en-US" dirty="0"/>
              <a:t>Kenny:</a:t>
            </a:r>
            <a:endParaRPr lang="de-DE" dirty="0"/>
          </a:p>
        </p:txBody>
      </p:sp>
      <p:sp>
        <p:nvSpPr>
          <p:cNvPr id="4" name="Foliennummernplatzhalter 3"/>
          <p:cNvSpPr>
            <a:spLocks noGrp="1"/>
          </p:cNvSpPr>
          <p:nvPr>
            <p:ph type="sldNum" sz="quarter" idx="5"/>
          </p:nvPr>
        </p:nvSpPr>
        <p:spPr/>
        <p:txBody>
          <a:bodyPr/>
          <a:lstStyle/>
          <a:p>
            <a:fld id="{45C82FB4-03FB-48A4-A34A-E3291D317D3A}" type="slidenum">
              <a:rPr lang="de-DE" smtClean="0"/>
              <a:t>8</a:t>
            </a:fld>
            <a:endParaRPr lang="de-DE"/>
          </a:p>
        </p:txBody>
      </p:sp>
    </p:spTree>
    <p:extLst>
      <p:ext uri="{BB962C8B-B14F-4D97-AF65-F5344CB8AC3E}">
        <p14:creationId xmlns:p14="http://schemas.microsoft.com/office/powerpoint/2010/main" val="163051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80CFA-C299-30E1-70CA-05745A55AF8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3C32A58-06BC-BE38-6653-06F9EB7871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225533B-2284-E630-F2AD-4664449A2178}"/>
              </a:ext>
            </a:extLst>
          </p:cNvPr>
          <p:cNvSpPr>
            <a:spLocks noGrp="1"/>
          </p:cNvSpPr>
          <p:nvPr>
            <p:ph type="dt" sz="half" idx="10"/>
          </p:nvPr>
        </p:nvSpPr>
        <p:spPr/>
        <p:txBody>
          <a:bodyPr/>
          <a:lstStyle/>
          <a:p>
            <a:fld id="{3E755275-C8A0-4AB9-990B-0C8BE07230D1}" type="datetime1">
              <a:rPr lang="de-DE" smtClean="0"/>
              <a:t>15.11.2023</a:t>
            </a:fld>
            <a:endParaRPr lang="de-DE"/>
          </a:p>
        </p:txBody>
      </p:sp>
      <p:sp>
        <p:nvSpPr>
          <p:cNvPr id="5" name="Fußzeilenplatzhalter 4">
            <a:extLst>
              <a:ext uri="{FF2B5EF4-FFF2-40B4-BE49-F238E27FC236}">
                <a16:creationId xmlns:a16="http://schemas.microsoft.com/office/drawing/2014/main" id="{6734CD7D-D70E-7F73-547E-2F8ED52D3126}"/>
              </a:ext>
            </a:extLst>
          </p:cNvPr>
          <p:cNvSpPr>
            <a:spLocks noGrp="1"/>
          </p:cNvSpPr>
          <p:nvPr>
            <p:ph type="ftr" sz="quarter" idx="11"/>
          </p:nvPr>
        </p:nvSpPr>
        <p:spPr/>
        <p:txBody>
          <a:bodyPr/>
          <a:lstStyle/>
          <a:p>
            <a:r>
              <a:rPr lang="de-DE"/>
              <a:t>AH1M1 (Marvin Bäumer, Kenneth Hildebrandt)</a:t>
            </a:r>
          </a:p>
        </p:txBody>
      </p:sp>
      <p:sp>
        <p:nvSpPr>
          <p:cNvPr id="6" name="Foliennummernplatzhalter 5">
            <a:extLst>
              <a:ext uri="{FF2B5EF4-FFF2-40B4-BE49-F238E27FC236}">
                <a16:creationId xmlns:a16="http://schemas.microsoft.com/office/drawing/2014/main" id="{C4339F6B-2F6A-3A68-EB40-7B10EFDAC2E7}"/>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23159980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A63AF-4B99-4099-B91A-DD4A54F2E82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88C128E-E4BF-EACE-FFE8-251D8844ECD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D7D659-0FBC-407F-3034-0B2C38139F21}"/>
              </a:ext>
            </a:extLst>
          </p:cNvPr>
          <p:cNvSpPr>
            <a:spLocks noGrp="1"/>
          </p:cNvSpPr>
          <p:nvPr>
            <p:ph type="dt" sz="half" idx="10"/>
          </p:nvPr>
        </p:nvSpPr>
        <p:spPr/>
        <p:txBody>
          <a:bodyPr/>
          <a:lstStyle/>
          <a:p>
            <a:fld id="{FD8DE4A2-D29A-40F1-8224-DFD17282F595}" type="datetime1">
              <a:rPr lang="de-DE" smtClean="0"/>
              <a:t>15.11.2023</a:t>
            </a:fld>
            <a:endParaRPr lang="de-DE"/>
          </a:p>
        </p:txBody>
      </p:sp>
      <p:sp>
        <p:nvSpPr>
          <p:cNvPr id="5" name="Fußzeilenplatzhalter 4">
            <a:extLst>
              <a:ext uri="{FF2B5EF4-FFF2-40B4-BE49-F238E27FC236}">
                <a16:creationId xmlns:a16="http://schemas.microsoft.com/office/drawing/2014/main" id="{D5E961EA-BFF8-750A-F417-481E5BF2E92F}"/>
              </a:ext>
            </a:extLst>
          </p:cNvPr>
          <p:cNvSpPr>
            <a:spLocks noGrp="1"/>
          </p:cNvSpPr>
          <p:nvPr>
            <p:ph type="ftr" sz="quarter" idx="11"/>
          </p:nvPr>
        </p:nvSpPr>
        <p:spPr/>
        <p:txBody>
          <a:bodyPr/>
          <a:lstStyle/>
          <a:p>
            <a:r>
              <a:rPr lang="de-DE"/>
              <a:t>AH1M1 (Marvin Bäumer, Kenneth Hildebrandt)</a:t>
            </a:r>
          </a:p>
        </p:txBody>
      </p:sp>
      <p:sp>
        <p:nvSpPr>
          <p:cNvPr id="6" name="Foliennummernplatzhalter 5">
            <a:extLst>
              <a:ext uri="{FF2B5EF4-FFF2-40B4-BE49-F238E27FC236}">
                <a16:creationId xmlns:a16="http://schemas.microsoft.com/office/drawing/2014/main" id="{AC7B1BE5-7CCB-5D09-9DF3-8BFF0280E5EC}"/>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374021986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5D43464-A657-8837-0E2C-6FC40CB445F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5973908-431C-6B50-7978-BEF2C3C38E3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69A3CB-55D1-489E-ED3D-ABED3190D42E}"/>
              </a:ext>
            </a:extLst>
          </p:cNvPr>
          <p:cNvSpPr>
            <a:spLocks noGrp="1"/>
          </p:cNvSpPr>
          <p:nvPr>
            <p:ph type="dt" sz="half" idx="10"/>
          </p:nvPr>
        </p:nvSpPr>
        <p:spPr/>
        <p:txBody>
          <a:bodyPr/>
          <a:lstStyle/>
          <a:p>
            <a:fld id="{18189C6E-BC69-4FB9-80AA-82B2BAA88B23}" type="datetime1">
              <a:rPr lang="de-DE" smtClean="0"/>
              <a:t>15.11.2023</a:t>
            </a:fld>
            <a:endParaRPr lang="de-DE"/>
          </a:p>
        </p:txBody>
      </p:sp>
      <p:sp>
        <p:nvSpPr>
          <p:cNvPr id="5" name="Fußzeilenplatzhalter 4">
            <a:extLst>
              <a:ext uri="{FF2B5EF4-FFF2-40B4-BE49-F238E27FC236}">
                <a16:creationId xmlns:a16="http://schemas.microsoft.com/office/drawing/2014/main" id="{B69CC43E-F05A-E440-129A-41D94DF2AD47}"/>
              </a:ext>
            </a:extLst>
          </p:cNvPr>
          <p:cNvSpPr>
            <a:spLocks noGrp="1"/>
          </p:cNvSpPr>
          <p:nvPr>
            <p:ph type="ftr" sz="quarter" idx="11"/>
          </p:nvPr>
        </p:nvSpPr>
        <p:spPr/>
        <p:txBody>
          <a:bodyPr/>
          <a:lstStyle/>
          <a:p>
            <a:r>
              <a:rPr lang="de-DE"/>
              <a:t>AH1M1 (Marvin Bäumer, Kenneth Hildebrandt)</a:t>
            </a:r>
          </a:p>
        </p:txBody>
      </p:sp>
      <p:sp>
        <p:nvSpPr>
          <p:cNvPr id="6" name="Foliennummernplatzhalter 5">
            <a:extLst>
              <a:ext uri="{FF2B5EF4-FFF2-40B4-BE49-F238E27FC236}">
                <a16:creationId xmlns:a16="http://schemas.microsoft.com/office/drawing/2014/main" id="{866B2A83-77A8-BE0D-C441-190D6AB901F0}"/>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2775554895"/>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Inter Light" panose="02000503000000020004" pitchFamily="2" charset="0"/>
                <a:ea typeface="Inter Light" panose="02000503000000020004" pitchFamily="2"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98098865-277D-4196-BB61-AF6E1CDDCAEA}" type="datetime1">
              <a:rPr lang="de-DE" smtClean="0"/>
              <a:t>15.11.2023</a:t>
            </a:fld>
            <a:endParaRPr lang="de-DE"/>
          </a:p>
        </p:txBody>
      </p:sp>
      <p:sp>
        <p:nvSpPr>
          <p:cNvPr id="5" name="Footer Placeholder 4"/>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Slide Number Placeholder 5"/>
          <p:cNvSpPr>
            <a:spLocks noGrp="1"/>
          </p:cNvSpPr>
          <p:nvPr>
            <p:ph type="sldNum" sz="quarter" idx="12"/>
          </p:nvPr>
        </p:nvSpPr>
        <p:spPr/>
        <p:txBody>
          <a:bodyPr/>
          <a:lstStyle/>
          <a:p>
            <a:fld id="{B7469478-2E44-414E-A297-0061000C304C}" type="slidenum">
              <a:rPr lang="de-DE" smtClean="0"/>
              <a:pPr/>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descr="Ein Bild, das Text, Schrift, Grafiken, Logo enthält.&#10;&#10;Automatisch generierte Beschreibung">
            <a:extLst>
              <a:ext uri="{FF2B5EF4-FFF2-40B4-BE49-F238E27FC236}">
                <a16:creationId xmlns:a16="http://schemas.microsoft.com/office/drawing/2014/main" id="{D299A757-B757-80A9-60C8-CBA06671A5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6540" y="83931"/>
            <a:ext cx="1676400" cy="978315"/>
          </a:xfrm>
          <a:prstGeom prst="rect">
            <a:avLst/>
          </a:prstGeom>
        </p:spPr>
      </p:pic>
    </p:spTree>
    <p:extLst>
      <p:ext uri="{BB962C8B-B14F-4D97-AF65-F5344CB8AC3E}">
        <p14:creationId xmlns:p14="http://schemas.microsoft.com/office/powerpoint/2010/main" val="2597492869"/>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3A78A7DB-58A1-486F-AF9B-5DA8B3A8F989}" type="datetime1">
              <a:rPr lang="de-DE" smtClean="0"/>
              <a:t>15.11.2023</a:t>
            </a:fld>
            <a:endParaRPr lang="de-DE"/>
          </a:p>
        </p:txBody>
      </p:sp>
      <p:sp>
        <p:nvSpPr>
          <p:cNvPr id="5" name="Footer Placeholder 4"/>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Slide Number Placeholder 5"/>
          <p:cNvSpPr>
            <a:spLocks noGrp="1"/>
          </p:cNvSpPr>
          <p:nvPr>
            <p:ph type="sldNum" sz="quarter" idx="12"/>
          </p:nvPr>
        </p:nvSpPr>
        <p:spPr/>
        <p:txBody>
          <a:bodyPr/>
          <a:lstStyle/>
          <a:p>
            <a:fld id="{B7469478-2E44-414E-A297-0061000C304C}" type="slidenum">
              <a:rPr lang="de-DE" smtClean="0"/>
              <a:t>‹Nr.›</a:t>
            </a:fld>
            <a:endParaRPr lang="de-DE"/>
          </a:p>
        </p:txBody>
      </p:sp>
    </p:spTree>
    <p:extLst>
      <p:ext uri="{BB962C8B-B14F-4D97-AF65-F5344CB8AC3E}">
        <p14:creationId xmlns:p14="http://schemas.microsoft.com/office/powerpoint/2010/main" val="2527071777"/>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Inter Light" panose="02000503000000020004" pitchFamily="2" charset="0"/>
                <a:ea typeface="Inter Light" panose="02000503000000020004"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A8E54B-A0D2-47B0-BF90-8FCF1ADF91B8}" type="datetime1">
              <a:rPr lang="de-DE" smtClean="0"/>
              <a:t>15.11.2023</a:t>
            </a:fld>
            <a:endParaRPr lang="de-DE"/>
          </a:p>
        </p:txBody>
      </p:sp>
      <p:sp>
        <p:nvSpPr>
          <p:cNvPr id="5" name="Footer Placeholder 4"/>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Slide Number Placeholder 5"/>
          <p:cNvSpPr>
            <a:spLocks noGrp="1"/>
          </p:cNvSpPr>
          <p:nvPr>
            <p:ph type="sldNum" sz="quarter" idx="12"/>
          </p:nvPr>
        </p:nvSpPr>
        <p:spPr/>
        <p:txBody>
          <a:bodyPr/>
          <a:lstStyle/>
          <a:p>
            <a:fld id="{B7469478-2E44-414E-A297-0061000C304C}" type="slidenum">
              <a:rPr lang="de-DE" smtClean="0"/>
              <a:t>‹Nr.›</a:t>
            </a:fld>
            <a:endParaRPr lang="de-D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Grafik 9" descr="Ein Bild, das Text, Schrift, Grafiken, Logo enthält.&#10;&#10;Automatisch generierte Beschreibung">
            <a:extLst>
              <a:ext uri="{FF2B5EF4-FFF2-40B4-BE49-F238E27FC236}">
                <a16:creationId xmlns:a16="http://schemas.microsoft.com/office/drawing/2014/main" id="{70BB8F12-9CE2-F2F0-8A33-89BA5B0094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6540" y="83931"/>
            <a:ext cx="1676400" cy="978315"/>
          </a:xfrm>
          <a:prstGeom prst="rect">
            <a:avLst/>
          </a:prstGeom>
        </p:spPr>
      </p:pic>
    </p:spTree>
    <p:extLst>
      <p:ext uri="{BB962C8B-B14F-4D97-AF65-F5344CB8AC3E}">
        <p14:creationId xmlns:p14="http://schemas.microsoft.com/office/powerpoint/2010/main" val="546628817"/>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33217F4A-680A-4C8F-AAC4-97C77DF972B9}" type="datetime1">
              <a:rPr lang="de-DE" smtClean="0"/>
              <a:t>15.11.2023</a:t>
            </a:fld>
            <a:endParaRPr lang="de-DE"/>
          </a:p>
        </p:txBody>
      </p:sp>
      <p:sp>
        <p:nvSpPr>
          <p:cNvPr id="6" name="Footer Placeholder 5"/>
          <p:cNvSpPr>
            <a:spLocks noGrp="1"/>
          </p:cNvSpPr>
          <p:nvPr>
            <p:ph type="ftr" sz="quarter" idx="11"/>
          </p:nvPr>
        </p:nvSpPr>
        <p:spPr/>
        <p:txBody>
          <a:bodyPr/>
          <a:lstStyle/>
          <a:p>
            <a:r>
              <a:rPr lang="de-DE"/>
              <a:t>AH1M1 (</a:t>
            </a:r>
            <a:r>
              <a:rPr lang="de-DE" cap="none"/>
              <a:t>Marvin Bäumer, Kenneth Hildebrandt</a:t>
            </a:r>
            <a:r>
              <a:rPr lang="de-DE"/>
              <a:t>)</a:t>
            </a:r>
          </a:p>
        </p:txBody>
      </p:sp>
      <p:sp>
        <p:nvSpPr>
          <p:cNvPr id="7" name="Slide Number Placeholder 6"/>
          <p:cNvSpPr>
            <a:spLocks noGrp="1"/>
          </p:cNvSpPr>
          <p:nvPr>
            <p:ph type="sldNum" sz="quarter" idx="12"/>
          </p:nvPr>
        </p:nvSpPr>
        <p:spPr/>
        <p:txBody>
          <a:bodyPr/>
          <a:lstStyle/>
          <a:p>
            <a:fld id="{B7469478-2E44-414E-A297-0061000C304C}" type="slidenum">
              <a:rPr lang="de-DE" smtClean="0"/>
              <a:t>‹Nr.›</a:t>
            </a:fld>
            <a:endParaRPr lang="de-DE"/>
          </a:p>
        </p:txBody>
      </p:sp>
    </p:spTree>
    <p:extLst>
      <p:ext uri="{BB962C8B-B14F-4D97-AF65-F5344CB8AC3E}">
        <p14:creationId xmlns:p14="http://schemas.microsoft.com/office/powerpoint/2010/main" val="3157553586"/>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DD1E397E-81A0-4D89-A2D1-7280051EDE63}" type="datetime1">
              <a:rPr lang="de-DE" smtClean="0"/>
              <a:t>15.11.2023</a:t>
            </a:fld>
            <a:endParaRPr lang="de-DE"/>
          </a:p>
        </p:txBody>
      </p:sp>
      <p:sp>
        <p:nvSpPr>
          <p:cNvPr id="8" name="Footer Placeholder 7"/>
          <p:cNvSpPr>
            <a:spLocks noGrp="1"/>
          </p:cNvSpPr>
          <p:nvPr>
            <p:ph type="ftr" sz="quarter" idx="11"/>
          </p:nvPr>
        </p:nvSpPr>
        <p:spPr/>
        <p:txBody>
          <a:bodyPr/>
          <a:lstStyle/>
          <a:p>
            <a:r>
              <a:rPr lang="de-DE"/>
              <a:t>AH1M1 (</a:t>
            </a:r>
            <a:r>
              <a:rPr lang="de-DE" cap="none"/>
              <a:t>Marvin Bäumer, Kenneth Hildebrandt</a:t>
            </a:r>
            <a:r>
              <a:rPr lang="de-DE"/>
              <a:t>)</a:t>
            </a:r>
          </a:p>
        </p:txBody>
      </p:sp>
      <p:sp>
        <p:nvSpPr>
          <p:cNvPr id="9" name="Slide Number Placeholder 8"/>
          <p:cNvSpPr>
            <a:spLocks noGrp="1"/>
          </p:cNvSpPr>
          <p:nvPr>
            <p:ph type="sldNum" sz="quarter" idx="12"/>
          </p:nvPr>
        </p:nvSpPr>
        <p:spPr/>
        <p:txBody>
          <a:bodyPr/>
          <a:lstStyle/>
          <a:p>
            <a:fld id="{B7469478-2E44-414E-A297-0061000C304C}" type="slidenum">
              <a:rPr lang="de-DE" smtClean="0"/>
              <a:t>‹Nr.›</a:t>
            </a:fld>
            <a:endParaRPr lang="de-DE"/>
          </a:p>
        </p:txBody>
      </p:sp>
    </p:spTree>
    <p:extLst>
      <p:ext uri="{BB962C8B-B14F-4D97-AF65-F5344CB8AC3E}">
        <p14:creationId xmlns:p14="http://schemas.microsoft.com/office/powerpoint/2010/main" val="3951096991"/>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5FE13DA6-5C79-42A0-B9A5-1778618A61DD}" type="datetime1">
              <a:rPr lang="de-DE" smtClean="0"/>
              <a:t>15.11.2023</a:t>
            </a:fld>
            <a:endParaRPr lang="de-DE"/>
          </a:p>
        </p:txBody>
      </p:sp>
      <p:sp>
        <p:nvSpPr>
          <p:cNvPr id="4" name="Footer Placeholder 3"/>
          <p:cNvSpPr>
            <a:spLocks noGrp="1"/>
          </p:cNvSpPr>
          <p:nvPr>
            <p:ph type="ftr" sz="quarter" idx="11"/>
          </p:nvPr>
        </p:nvSpPr>
        <p:spPr/>
        <p:txBody>
          <a:bodyPr/>
          <a:lstStyle/>
          <a:p>
            <a:r>
              <a:rPr lang="de-DE"/>
              <a:t>AH1M1 (</a:t>
            </a:r>
            <a:r>
              <a:rPr lang="de-DE" cap="none"/>
              <a:t>Marvin Bäumer, Kenneth Hildebrandt</a:t>
            </a:r>
            <a:r>
              <a:rPr lang="de-DE"/>
              <a:t>)</a:t>
            </a:r>
          </a:p>
        </p:txBody>
      </p:sp>
      <p:sp>
        <p:nvSpPr>
          <p:cNvPr id="5" name="Slide Number Placeholder 4"/>
          <p:cNvSpPr>
            <a:spLocks noGrp="1"/>
          </p:cNvSpPr>
          <p:nvPr>
            <p:ph type="sldNum" sz="quarter" idx="12"/>
          </p:nvPr>
        </p:nvSpPr>
        <p:spPr/>
        <p:txBody>
          <a:bodyPr/>
          <a:lstStyle/>
          <a:p>
            <a:fld id="{B7469478-2E44-414E-A297-0061000C304C}" type="slidenum">
              <a:rPr lang="de-DE" smtClean="0"/>
              <a:t>‹Nr.›</a:t>
            </a:fld>
            <a:endParaRPr lang="de-DE"/>
          </a:p>
        </p:txBody>
      </p:sp>
    </p:spTree>
    <p:extLst>
      <p:ext uri="{BB962C8B-B14F-4D97-AF65-F5344CB8AC3E}">
        <p14:creationId xmlns:p14="http://schemas.microsoft.com/office/powerpoint/2010/main" val="1010711116"/>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015C96-2788-4755-918E-1E21ABE62066}" type="datetime1">
              <a:rPr lang="de-DE" smtClean="0"/>
              <a:t>15.11.2023</a:t>
            </a:fld>
            <a:endParaRPr lang="de-DE"/>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DE"/>
              <a:t>AH1M1 (</a:t>
            </a:r>
            <a:r>
              <a:rPr lang="de-DE" cap="none"/>
              <a:t>Marvin Bäumer, Kenneth Hildebrandt</a:t>
            </a:r>
            <a:r>
              <a:rPr lang="de-DE"/>
              <a:t>)</a:t>
            </a:r>
          </a:p>
        </p:txBody>
      </p:sp>
      <p:sp>
        <p:nvSpPr>
          <p:cNvPr id="9" name="Slide Number Placeholder 8"/>
          <p:cNvSpPr>
            <a:spLocks noGrp="1"/>
          </p:cNvSpPr>
          <p:nvPr>
            <p:ph type="sldNum" sz="quarter" idx="12"/>
          </p:nvPr>
        </p:nvSpPr>
        <p:spPr/>
        <p:txBody>
          <a:bodyPr/>
          <a:lstStyle/>
          <a:p>
            <a:fld id="{B7469478-2E44-414E-A297-0061000C304C}" type="slidenum">
              <a:rPr lang="de-DE" smtClean="0"/>
              <a:t>‹Nr.›</a:t>
            </a:fld>
            <a:endParaRPr lang="de-DE"/>
          </a:p>
        </p:txBody>
      </p:sp>
      <p:pic>
        <p:nvPicPr>
          <p:cNvPr id="2" name="Grafik 1" descr="Ein Bild, das Text, Schrift, Grafiken, Logo enthält.&#10;&#10;Automatisch generierte Beschreibung">
            <a:extLst>
              <a:ext uri="{FF2B5EF4-FFF2-40B4-BE49-F238E27FC236}">
                <a16:creationId xmlns:a16="http://schemas.microsoft.com/office/drawing/2014/main" id="{13612841-D2E7-32D9-9AB3-42CF868E84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6540" y="83931"/>
            <a:ext cx="1676400" cy="978315"/>
          </a:xfrm>
          <a:prstGeom prst="rect">
            <a:avLst/>
          </a:prstGeom>
        </p:spPr>
      </p:pic>
    </p:spTree>
    <p:extLst>
      <p:ext uri="{BB962C8B-B14F-4D97-AF65-F5344CB8AC3E}">
        <p14:creationId xmlns:p14="http://schemas.microsoft.com/office/powerpoint/2010/main" val="3356777105"/>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454D8C-0114-4ECA-AB48-EECBEE0AD7CD}" type="datetime1">
              <a:rPr lang="de-DE" smtClean="0"/>
              <a:t>15.11.2023</a:t>
            </a:fld>
            <a:endParaRPr lang="de-D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DE"/>
              <a:t>AH1M1 (</a:t>
            </a:r>
            <a:r>
              <a:rPr lang="de-DE" cap="none"/>
              <a:t>Marvin Bäumer, Kenneth Hildebrandt</a:t>
            </a:r>
            <a:r>
              <a:rPr lang="de-DE"/>
              <a: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469478-2E44-414E-A297-0061000C304C}" type="slidenum">
              <a:rPr lang="de-DE" smtClean="0"/>
              <a:t>‹Nr.›</a:t>
            </a:fld>
            <a:endParaRPr lang="de-DE"/>
          </a:p>
        </p:txBody>
      </p:sp>
      <p:pic>
        <p:nvPicPr>
          <p:cNvPr id="10" name="Grafik 9" descr="Ein Bild, das Text, Schrift, Grafiken, Logo enthält.&#10;&#10;Automatisch generierte Beschreibung">
            <a:extLst>
              <a:ext uri="{FF2B5EF4-FFF2-40B4-BE49-F238E27FC236}">
                <a16:creationId xmlns:a16="http://schemas.microsoft.com/office/drawing/2014/main" id="{A679B19F-CC2D-2459-7F94-39E8B1F044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16540" y="83931"/>
            <a:ext cx="1676400" cy="978315"/>
          </a:xfrm>
          <a:prstGeom prst="rect">
            <a:avLst/>
          </a:prstGeom>
        </p:spPr>
      </p:pic>
    </p:spTree>
    <p:extLst>
      <p:ext uri="{BB962C8B-B14F-4D97-AF65-F5344CB8AC3E}">
        <p14:creationId xmlns:p14="http://schemas.microsoft.com/office/powerpoint/2010/main" val="165626343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843DB-F0A4-2443-A15E-85E325992D7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7D86748-8AAA-9B60-0058-534872864E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41F4B0-2A52-599A-A149-DE0BA95CDC5B}"/>
              </a:ext>
            </a:extLst>
          </p:cNvPr>
          <p:cNvSpPr>
            <a:spLocks noGrp="1"/>
          </p:cNvSpPr>
          <p:nvPr>
            <p:ph type="dt" sz="half" idx="10"/>
          </p:nvPr>
        </p:nvSpPr>
        <p:spPr/>
        <p:txBody>
          <a:bodyPr/>
          <a:lstStyle/>
          <a:p>
            <a:fld id="{2395DF6C-BCCF-4C09-ACE2-FE014382260D}" type="datetime1">
              <a:rPr lang="de-DE" smtClean="0"/>
              <a:t>15.11.2023</a:t>
            </a:fld>
            <a:endParaRPr lang="de-DE"/>
          </a:p>
        </p:txBody>
      </p:sp>
      <p:sp>
        <p:nvSpPr>
          <p:cNvPr id="5" name="Fußzeilenplatzhalter 4">
            <a:extLst>
              <a:ext uri="{FF2B5EF4-FFF2-40B4-BE49-F238E27FC236}">
                <a16:creationId xmlns:a16="http://schemas.microsoft.com/office/drawing/2014/main" id="{5BD2F20D-234D-CFEA-0E0C-3AE681CDA991}"/>
              </a:ext>
            </a:extLst>
          </p:cNvPr>
          <p:cNvSpPr>
            <a:spLocks noGrp="1"/>
          </p:cNvSpPr>
          <p:nvPr>
            <p:ph type="ftr" sz="quarter" idx="11"/>
          </p:nvPr>
        </p:nvSpPr>
        <p:spPr/>
        <p:txBody>
          <a:bodyPr/>
          <a:lstStyle/>
          <a:p>
            <a:r>
              <a:rPr lang="de-DE"/>
              <a:t>AH1M1 (Marvin Bäumer, Kenneth Hildebrandt)</a:t>
            </a:r>
          </a:p>
        </p:txBody>
      </p:sp>
      <p:sp>
        <p:nvSpPr>
          <p:cNvPr id="6" name="Foliennummernplatzhalter 5">
            <a:extLst>
              <a:ext uri="{FF2B5EF4-FFF2-40B4-BE49-F238E27FC236}">
                <a16:creationId xmlns:a16="http://schemas.microsoft.com/office/drawing/2014/main" id="{89C6F204-E910-EE0E-704E-43AD6838DA9D}"/>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3730133678"/>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10EECD29-9E66-49B4-955E-79450C3FEB18}" type="datetime1">
              <a:rPr lang="de-DE" smtClean="0"/>
              <a:t>15.11.2023</a:t>
            </a:fld>
            <a:endParaRPr lang="de-DE"/>
          </a:p>
        </p:txBody>
      </p:sp>
      <p:sp>
        <p:nvSpPr>
          <p:cNvPr id="6" name="Footer Placeholder 5"/>
          <p:cNvSpPr>
            <a:spLocks noGrp="1"/>
          </p:cNvSpPr>
          <p:nvPr>
            <p:ph type="ftr" sz="quarter" idx="11"/>
          </p:nvPr>
        </p:nvSpPr>
        <p:spPr/>
        <p:txBody>
          <a:bodyPr/>
          <a:lstStyle/>
          <a:p>
            <a:r>
              <a:rPr lang="de-DE"/>
              <a:t>AH1M1 (</a:t>
            </a:r>
            <a:r>
              <a:rPr lang="de-DE" cap="none"/>
              <a:t>Marvin Bäumer, Kenneth Hildebrandt</a:t>
            </a:r>
            <a:r>
              <a:rPr lang="de-DE"/>
              <a:t>)</a:t>
            </a:r>
          </a:p>
        </p:txBody>
      </p:sp>
      <p:sp>
        <p:nvSpPr>
          <p:cNvPr id="7" name="Slide Number Placeholder 6"/>
          <p:cNvSpPr>
            <a:spLocks noGrp="1"/>
          </p:cNvSpPr>
          <p:nvPr>
            <p:ph type="sldNum" sz="quarter" idx="12"/>
          </p:nvPr>
        </p:nvSpPr>
        <p:spPr/>
        <p:txBody>
          <a:bodyPr/>
          <a:lstStyle/>
          <a:p>
            <a:fld id="{B7469478-2E44-414E-A297-0061000C304C}" type="slidenum">
              <a:rPr lang="de-DE" smtClean="0"/>
              <a:t>‹Nr.›</a:t>
            </a:fld>
            <a:endParaRPr lang="de-DE"/>
          </a:p>
        </p:txBody>
      </p:sp>
    </p:spTree>
    <p:extLst>
      <p:ext uri="{BB962C8B-B14F-4D97-AF65-F5344CB8AC3E}">
        <p14:creationId xmlns:p14="http://schemas.microsoft.com/office/powerpoint/2010/main" val="4288091415"/>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F6DAD0A9-A248-4622-AFDF-C912DBA3F199}" type="datetime1">
              <a:rPr lang="de-DE" smtClean="0"/>
              <a:t>15.11.2023</a:t>
            </a:fld>
            <a:endParaRPr lang="de-DE"/>
          </a:p>
        </p:txBody>
      </p:sp>
      <p:sp>
        <p:nvSpPr>
          <p:cNvPr id="5" name="Footer Placeholder 4"/>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Slide Number Placeholder 5"/>
          <p:cNvSpPr>
            <a:spLocks noGrp="1"/>
          </p:cNvSpPr>
          <p:nvPr>
            <p:ph type="sldNum" sz="quarter" idx="12"/>
          </p:nvPr>
        </p:nvSpPr>
        <p:spPr/>
        <p:txBody>
          <a:bodyPr/>
          <a:lstStyle/>
          <a:p>
            <a:fld id="{B7469478-2E44-414E-A297-0061000C304C}" type="slidenum">
              <a:rPr lang="de-DE" smtClean="0"/>
              <a:t>‹Nr.›</a:t>
            </a:fld>
            <a:endParaRPr lang="de-DE"/>
          </a:p>
        </p:txBody>
      </p:sp>
    </p:spTree>
    <p:extLst>
      <p:ext uri="{BB962C8B-B14F-4D97-AF65-F5344CB8AC3E}">
        <p14:creationId xmlns:p14="http://schemas.microsoft.com/office/powerpoint/2010/main" val="3461807356"/>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F344356-D48B-4DB6-9452-E0E652938140}" type="datetime1">
              <a:rPr lang="de-DE" smtClean="0"/>
              <a:t>15.11.2023</a:t>
            </a:fld>
            <a:endParaRPr lang="de-DE"/>
          </a:p>
        </p:txBody>
      </p:sp>
      <p:sp>
        <p:nvSpPr>
          <p:cNvPr id="5" name="Footer Placeholder 4"/>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Slide Number Placeholder 5"/>
          <p:cNvSpPr>
            <a:spLocks noGrp="1"/>
          </p:cNvSpPr>
          <p:nvPr>
            <p:ph type="sldNum" sz="quarter" idx="12"/>
          </p:nvPr>
        </p:nvSpPr>
        <p:spPr/>
        <p:txBody>
          <a:bodyPr/>
          <a:lstStyle/>
          <a:p>
            <a:fld id="{B7469478-2E44-414E-A297-0061000C304C}" type="slidenum">
              <a:rPr lang="de-DE" smtClean="0"/>
              <a:t>‹Nr.›</a:t>
            </a:fld>
            <a:endParaRPr lang="de-DE"/>
          </a:p>
        </p:txBody>
      </p:sp>
    </p:spTree>
    <p:extLst>
      <p:ext uri="{BB962C8B-B14F-4D97-AF65-F5344CB8AC3E}">
        <p14:creationId xmlns:p14="http://schemas.microsoft.com/office/powerpoint/2010/main" val="32049222"/>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F55E04F7-CF48-6619-E4F9-7D8AA68DB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11" name="Titel 10">
            <a:extLst>
              <a:ext uri="{FF2B5EF4-FFF2-40B4-BE49-F238E27FC236}">
                <a16:creationId xmlns:a16="http://schemas.microsoft.com/office/drawing/2014/main" id="{D47ED549-976E-9A2B-E7C1-AEEFD71B7C57}"/>
              </a:ext>
            </a:extLst>
          </p:cNvPr>
          <p:cNvSpPr>
            <a:spLocks noGrp="1"/>
          </p:cNvSpPr>
          <p:nvPr>
            <p:ph type="title"/>
          </p:nvPr>
        </p:nvSpPr>
        <p:spPr/>
        <p:txBody>
          <a:bodyPr/>
          <a:lstStyle/>
          <a:p>
            <a:r>
              <a:rPr lang="de-DE"/>
              <a:t>Mastertitelformat bearbeiten</a:t>
            </a:r>
          </a:p>
        </p:txBody>
      </p:sp>
      <p:sp>
        <p:nvSpPr>
          <p:cNvPr id="12" name="Datumsplatzhalter 11">
            <a:extLst>
              <a:ext uri="{FF2B5EF4-FFF2-40B4-BE49-F238E27FC236}">
                <a16:creationId xmlns:a16="http://schemas.microsoft.com/office/drawing/2014/main" id="{8E96E5CE-5151-C6C8-9A42-D103E0AD45D4}"/>
              </a:ext>
            </a:extLst>
          </p:cNvPr>
          <p:cNvSpPr>
            <a:spLocks noGrp="1"/>
          </p:cNvSpPr>
          <p:nvPr>
            <p:ph type="dt" sz="half" idx="10"/>
          </p:nvPr>
        </p:nvSpPr>
        <p:spPr/>
        <p:txBody>
          <a:bodyPr/>
          <a:lstStyle>
            <a:lvl1pPr>
              <a:defRPr>
                <a:latin typeface="Inter" panose="02000503000000020004" pitchFamily="2" charset="0"/>
                <a:ea typeface="Inter" panose="02000503000000020004" pitchFamily="2" charset="0"/>
              </a:defRPr>
            </a:lvl1pPr>
          </a:lstStyle>
          <a:p>
            <a:fld id="{7BB38651-9D2D-47F8-B287-8B8C04825BF6}" type="datetime1">
              <a:rPr lang="de-DE" smtClean="0"/>
              <a:t>15.11.2023</a:t>
            </a:fld>
            <a:endParaRPr lang="de-DE"/>
          </a:p>
        </p:txBody>
      </p:sp>
      <p:sp>
        <p:nvSpPr>
          <p:cNvPr id="13" name="Fußzeilenplatzhalter 12">
            <a:extLst>
              <a:ext uri="{FF2B5EF4-FFF2-40B4-BE49-F238E27FC236}">
                <a16:creationId xmlns:a16="http://schemas.microsoft.com/office/drawing/2014/main" id="{0921B283-D6A8-8FA0-03E2-386AFC782AB9}"/>
              </a:ext>
            </a:extLst>
          </p:cNvPr>
          <p:cNvSpPr>
            <a:spLocks noGrp="1"/>
          </p:cNvSpPr>
          <p:nvPr>
            <p:ph type="ftr" sz="quarter" idx="11"/>
          </p:nvPr>
        </p:nvSpPr>
        <p:spPr/>
        <p:txBody>
          <a:bodyPr/>
          <a:lstStyle>
            <a:lvl1pPr>
              <a:defRPr>
                <a:latin typeface="Inter" panose="02000503000000020004" pitchFamily="2" charset="0"/>
                <a:ea typeface="Inter" panose="02000503000000020004" pitchFamily="2" charset="0"/>
              </a:defRPr>
            </a:lvl1pPr>
          </a:lstStyle>
          <a:p>
            <a:r>
              <a:rPr lang="de-DE"/>
              <a:t>AH1M1 (</a:t>
            </a:r>
            <a:r>
              <a:rPr lang="de-DE" cap="none"/>
              <a:t>Marvin Bäumer, Kenneth Hildebrandt</a:t>
            </a:r>
            <a:r>
              <a:rPr lang="de-DE"/>
              <a:t>)</a:t>
            </a:r>
          </a:p>
        </p:txBody>
      </p:sp>
      <p:sp>
        <p:nvSpPr>
          <p:cNvPr id="14" name="Foliennummernplatzhalter 13">
            <a:extLst>
              <a:ext uri="{FF2B5EF4-FFF2-40B4-BE49-F238E27FC236}">
                <a16:creationId xmlns:a16="http://schemas.microsoft.com/office/drawing/2014/main" id="{C44A790B-665A-F624-B900-E96EBFA477FF}"/>
              </a:ext>
            </a:extLst>
          </p:cNvPr>
          <p:cNvSpPr>
            <a:spLocks noGrp="1"/>
          </p:cNvSpPr>
          <p:nvPr>
            <p:ph type="sldNum" sz="quarter" idx="12"/>
          </p:nvPr>
        </p:nvSpPr>
        <p:spPr/>
        <p:txBody>
          <a:bodyPr/>
          <a:lstStyle>
            <a:lvl1pPr>
              <a:defRPr>
                <a:latin typeface="Inter" panose="02000503000000020004" pitchFamily="2" charset="0"/>
                <a:ea typeface="Inter" panose="02000503000000020004" pitchFamily="2" charset="0"/>
              </a:defRPr>
            </a:lvl1pPr>
          </a:lstStyle>
          <a:p>
            <a:fld id="{B7469478-2E44-414E-A297-0061000C304C}" type="slidenum">
              <a:rPr lang="de-DE" smtClean="0"/>
              <a:pPr/>
              <a:t>‹Nr.›</a:t>
            </a:fld>
            <a:endParaRPr lang="de-DE"/>
          </a:p>
        </p:txBody>
      </p:sp>
    </p:spTree>
    <p:extLst>
      <p:ext uri="{BB962C8B-B14F-4D97-AF65-F5344CB8AC3E}">
        <p14:creationId xmlns:p14="http://schemas.microsoft.com/office/powerpoint/2010/main" val="404448199"/>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06A18-9BF4-03AA-D569-69AB4329AF1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C1CF9F3-703F-082B-6ABC-283C73B84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F9FF97C-5058-212B-A219-02CCB2C0FC58}"/>
              </a:ext>
            </a:extLst>
          </p:cNvPr>
          <p:cNvSpPr>
            <a:spLocks noGrp="1"/>
          </p:cNvSpPr>
          <p:nvPr>
            <p:ph type="dt" sz="half" idx="10"/>
          </p:nvPr>
        </p:nvSpPr>
        <p:spPr/>
        <p:txBody>
          <a:bodyPr/>
          <a:lstStyle/>
          <a:p>
            <a:fld id="{FFDFD17A-B0C9-4E8D-A82C-930862E74CCF}" type="datetime1">
              <a:rPr lang="de-DE" smtClean="0"/>
              <a:t>15.11.2023</a:t>
            </a:fld>
            <a:endParaRPr lang="de-DE"/>
          </a:p>
        </p:txBody>
      </p:sp>
      <p:sp>
        <p:nvSpPr>
          <p:cNvPr id="5" name="Fußzeilenplatzhalter 4">
            <a:extLst>
              <a:ext uri="{FF2B5EF4-FFF2-40B4-BE49-F238E27FC236}">
                <a16:creationId xmlns:a16="http://schemas.microsoft.com/office/drawing/2014/main" id="{4F3522C2-7C45-EE11-C5E1-62A7C214276D}"/>
              </a:ext>
            </a:extLst>
          </p:cNvPr>
          <p:cNvSpPr>
            <a:spLocks noGrp="1"/>
          </p:cNvSpPr>
          <p:nvPr>
            <p:ph type="ftr" sz="quarter" idx="11"/>
          </p:nvPr>
        </p:nvSpPr>
        <p:spPr/>
        <p:txBody>
          <a:bodyPr/>
          <a:lstStyle/>
          <a:p>
            <a:r>
              <a:rPr lang="de-DE"/>
              <a:t>AH1M1 (Marvin Bäumer, Kenneth Hildebrandt)</a:t>
            </a:r>
          </a:p>
        </p:txBody>
      </p:sp>
      <p:sp>
        <p:nvSpPr>
          <p:cNvPr id="6" name="Foliennummernplatzhalter 5">
            <a:extLst>
              <a:ext uri="{FF2B5EF4-FFF2-40B4-BE49-F238E27FC236}">
                <a16:creationId xmlns:a16="http://schemas.microsoft.com/office/drawing/2014/main" id="{F0ADD26E-E5F5-3A42-CAF5-FE9B8700B727}"/>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338100193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CFC9B9-2292-8ECB-7A3D-87DFB4EB5AC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4546D1F-4669-0B8E-F90F-05410DD32BD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4C341F1-4D93-BE4D-D77D-945352D36BD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55CB187-1F29-9A73-68FC-FF4F2C3E6CEB}"/>
              </a:ext>
            </a:extLst>
          </p:cNvPr>
          <p:cNvSpPr>
            <a:spLocks noGrp="1"/>
          </p:cNvSpPr>
          <p:nvPr>
            <p:ph type="dt" sz="half" idx="10"/>
          </p:nvPr>
        </p:nvSpPr>
        <p:spPr/>
        <p:txBody>
          <a:bodyPr/>
          <a:lstStyle/>
          <a:p>
            <a:fld id="{B21B47AD-16FC-419F-BACA-484AB11E897D}" type="datetime1">
              <a:rPr lang="de-DE" smtClean="0"/>
              <a:t>15.11.2023</a:t>
            </a:fld>
            <a:endParaRPr lang="de-DE"/>
          </a:p>
        </p:txBody>
      </p:sp>
      <p:sp>
        <p:nvSpPr>
          <p:cNvPr id="6" name="Fußzeilenplatzhalter 5">
            <a:extLst>
              <a:ext uri="{FF2B5EF4-FFF2-40B4-BE49-F238E27FC236}">
                <a16:creationId xmlns:a16="http://schemas.microsoft.com/office/drawing/2014/main" id="{6BC387AD-A443-8232-D92E-8E3AF8C02D2F}"/>
              </a:ext>
            </a:extLst>
          </p:cNvPr>
          <p:cNvSpPr>
            <a:spLocks noGrp="1"/>
          </p:cNvSpPr>
          <p:nvPr>
            <p:ph type="ftr" sz="quarter" idx="11"/>
          </p:nvPr>
        </p:nvSpPr>
        <p:spPr/>
        <p:txBody>
          <a:bodyPr/>
          <a:lstStyle/>
          <a:p>
            <a:r>
              <a:rPr lang="de-DE"/>
              <a:t>AH1M1 (Marvin Bäumer, Kenneth Hildebrandt)</a:t>
            </a:r>
          </a:p>
        </p:txBody>
      </p:sp>
      <p:sp>
        <p:nvSpPr>
          <p:cNvPr id="7" name="Foliennummernplatzhalter 6">
            <a:extLst>
              <a:ext uri="{FF2B5EF4-FFF2-40B4-BE49-F238E27FC236}">
                <a16:creationId xmlns:a16="http://schemas.microsoft.com/office/drawing/2014/main" id="{C1D6F36A-9877-E5BD-6048-542E21FAA6D1}"/>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9430480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2E1AD5-069E-E89C-370D-42E05B21036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D589199-101A-1098-F05D-7F90B3A1AD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5DEA0B9-370F-12FA-A19A-19A277EA313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094F972-19BB-8173-74EB-81F683182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DA3A041-D150-1A71-BE3A-BCCED2A3B74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A201E26-699A-4173-A17B-86D97555B2B7}"/>
              </a:ext>
            </a:extLst>
          </p:cNvPr>
          <p:cNvSpPr>
            <a:spLocks noGrp="1"/>
          </p:cNvSpPr>
          <p:nvPr>
            <p:ph type="dt" sz="half" idx="10"/>
          </p:nvPr>
        </p:nvSpPr>
        <p:spPr/>
        <p:txBody>
          <a:bodyPr/>
          <a:lstStyle/>
          <a:p>
            <a:fld id="{786345A6-E302-4EAB-9215-47F50527A07D}" type="datetime1">
              <a:rPr lang="de-DE" smtClean="0"/>
              <a:t>15.11.2023</a:t>
            </a:fld>
            <a:endParaRPr lang="de-DE"/>
          </a:p>
        </p:txBody>
      </p:sp>
      <p:sp>
        <p:nvSpPr>
          <p:cNvPr id="8" name="Fußzeilenplatzhalter 7">
            <a:extLst>
              <a:ext uri="{FF2B5EF4-FFF2-40B4-BE49-F238E27FC236}">
                <a16:creationId xmlns:a16="http://schemas.microsoft.com/office/drawing/2014/main" id="{9093DA81-BCA5-6468-F0EA-77920EC1D555}"/>
              </a:ext>
            </a:extLst>
          </p:cNvPr>
          <p:cNvSpPr>
            <a:spLocks noGrp="1"/>
          </p:cNvSpPr>
          <p:nvPr>
            <p:ph type="ftr" sz="quarter" idx="11"/>
          </p:nvPr>
        </p:nvSpPr>
        <p:spPr/>
        <p:txBody>
          <a:bodyPr/>
          <a:lstStyle/>
          <a:p>
            <a:r>
              <a:rPr lang="de-DE"/>
              <a:t>AH1M1 (Marvin Bäumer, Kenneth Hildebrandt)</a:t>
            </a:r>
          </a:p>
        </p:txBody>
      </p:sp>
      <p:sp>
        <p:nvSpPr>
          <p:cNvPr id="9" name="Foliennummernplatzhalter 8">
            <a:extLst>
              <a:ext uri="{FF2B5EF4-FFF2-40B4-BE49-F238E27FC236}">
                <a16:creationId xmlns:a16="http://schemas.microsoft.com/office/drawing/2014/main" id="{9FB4EDE3-BE3A-0E2D-23FA-6A20853E2C57}"/>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412220547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5FAB5B-A4E8-0526-3117-C71848E4498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3B54BEF-CD95-66C8-1952-047035570409}"/>
              </a:ext>
            </a:extLst>
          </p:cNvPr>
          <p:cNvSpPr>
            <a:spLocks noGrp="1"/>
          </p:cNvSpPr>
          <p:nvPr>
            <p:ph type="dt" sz="half" idx="10"/>
          </p:nvPr>
        </p:nvSpPr>
        <p:spPr/>
        <p:txBody>
          <a:bodyPr/>
          <a:lstStyle/>
          <a:p>
            <a:fld id="{4054FDCF-F8DC-4CA3-91EC-406603206288}" type="datetime1">
              <a:rPr lang="de-DE" smtClean="0"/>
              <a:t>15.11.2023</a:t>
            </a:fld>
            <a:endParaRPr lang="de-DE"/>
          </a:p>
        </p:txBody>
      </p:sp>
      <p:sp>
        <p:nvSpPr>
          <p:cNvPr id="4" name="Fußzeilenplatzhalter 3">
            <a:extLst>
              <a:ext uri="{FF2B5EF4-FFF2-40B4-BE49-F238E27FC236}">
                <a16:creationId xmlns:a16="http://schemas.microsoft.com/office/drawing/2014/main" id="{AAF4F096-892B-01FD-93CE-DE6DDB64B52F}"/>
              </a:ext>
            </a:extLst>
          </p:cNvPr>
          <p:cNvSpPr>
            <a:spLocks noGrp="1"/>
          </p:cNvSpPr>
          <p:nvPr>
            <p:ph type="ftr" sz="quarter" idx="11"/>
          </p:nvPr>
        </p:nvSpPr>
        <p:spPr/>
        <p:txBody>
          <a:bodyPr/>
          <a:lstStyle/>
          <a:p>
            <a:r>
              <a:rPr lang="de-DE"/>
              <a:t>AH1M1 (Marvin Bäumer, Kenneth Hildebrandt)</a:t>
            </a:r>
          </a:p>
        </p:txBody>
      </p:sp>
      <p:sp>
        <p:nvSpPr>
          <p:cNvPr id="5" name="Foliennummernplatzhalter 4">
            <a:extLst>
              <a:ext uri="{FF2B5EF4-FFF2-40B4-BE49-F238E27FC236}">
                <a16:creationId xmlns:a16="http://schemas.microsoft.com/office/drawing/2014/main" id="{ED872E47-870B-16D1-D702-BD1D4C9B3DAD}"/>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405371783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2AB00A2-4610-2169-6118-B8B157305FD2}"/>
              </a:ext>
            </a:extLst>
          </p:cNvPr>
          <p:cNvSpPr>
            <a:spLocks noGrp="1"/>
          </p:cNvSpPr>
          <p:nvPr>
            <p:ph type="dt" sz="half" idx="10"/>
          </p:nvPr>
        </p:nvSpPr>
        <p:spPr/>
        <p:txBody>
          <a:bodyPr/>
          <a:lstStyle/>
          <a:p>
            <a:fld id="{A8FB46D0-8D17-4DD1-9044-E25B6AD3745C}" type="datetime1">
              <a:rPr lang="de-DE" smtClean="0"/>
              <a:t>15.11.2023</a:t>
            </a:fld>
            <a:endParaRPr lang="de-DE"/>
          </a:p>
        </p:txBody>
      </p:sp>
      <p:sp>
        <p:nvSpPr>
          <p:cNvPr id="3" name="Fußzeilenplatzhalter 2">
            <a:extLst>
              <a:ext uri="{FF2B5EF4-FFF2-40B4-BE49-F238E27FC236}">
                <a16:creationId xmlns:a16="http://schemas.microsoft.com/office/drawing/2014/main" id="{6D9B3BCA-C91E-5440-97AC-6B4CDF4BA168}"/>
              </a:ext>
            </a:extLst>
          </p:cNvPr>
          <p:cNvSpPr>
            <a:spLocks noGrp="1"/>
          </p:cNvSpPr>
          <p:nvPr>
            <p:ph type="ftr" sz="quarter" idx="11"/>
          </p:nvPr>
        </p:nvSpPr>
        <p:spPr/>
        <p:txBody>
          <a:bodyPr/>
          <a:lstStyle/>
          <a:p>
            <a:r>
              <a:rPr lang="de-DE"/>
              <a:t>AH1M1 (Marvin Bäumer, Kenneth Hildebrandt)</a:t>
            </a:r>
          </a:p>
        </p:txBody>
      </p:sp>
      <p:sp>
        <p:nvSpPr>
          <p:cNvPr id="4" name="Foliennummernplatzhalter 3">
            <a:extLst>
              <a:ext uri="{FF2B5EF4-FFF2-40B4-BE49-F238E27FC236}">
                <a16:creationId xmlns:a16="http://schemas.microsoft.com/office/drawing/2014/main" id="{124E94C7-EF15-58DA-5ACC-EF50C1B61910}"/>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1175422887"/>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47B61-1240-CE33-B023-27CC5681F59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73A2B44-4C7A-727A-8022-3FC2EFF19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F24E407-41FA-18D5-0B97-9BBDEC218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A2F97A-B01E-6FE7-497C-332562A75285}"/>
              </a:ext>
            </a:extLst>
          </p:cNvPr>
          <p:cNvSpPr>
            <a:spLocks noGrp="1"/>
          </p:cNvSpPr>
          <p:nvPr>
            <p:ph type="dt" sz="half" idx="10"/>
          </p:nvPr>
        </p:nvSpPr>
        <p:spPr/>
        <p:txBody>
          <a:bodyPr/>
          <a:lstStyle/>
          <a:p>
            <a:fld id="{B1B9804C-59DA-4AAD-B284-21E990F34B3A}" type="datetime1">
              <a:rPr lang="de-DE" smtClean="0"/>
              <a:t>15.11.2023</a:t>
            </a:fld>
            <a:endParaRPr lang="de-DE"/>
          </a:p>
        </p:txBody>
      </p:sp>
      <p:sp>
        <p:nvSpPr>
          <p:cNvPr id="6" name="Fußzeilenplatzhalter 5">
            <a:extLst>
              <a:ext uri="{FF2B5EF4-FFF2-40B4-BE49-F238E27FC236}">
                <a16:creationId xmlns:a16="http://schemas.microsoft.com/office/drawing/2014/main" id="{05A91A18-ED38-EF41-5105-FC6A62D2130E}"/>
              </a:ext>
            </a:extLst>
          </p:cNvPr>
          <p:cNvSpPr>
            <a:spLocks noGrp="1"/>
          </p:cNvSpPr>
          <p:nvPr>
            <p:ph type="ftr" sz="quarter" idx="11"/>
          </p:nvPr>
        </p:nvSpPr>
        <p:spPr/>
        <p:txBody>
          <a:bodyPr/>
          <a:lstStyle/>
          <a:p>
            <a:r>
              <a:rPr lang="de-DE"/>
              <a:t>AH1M1 (Marvin Bäumer, Kenneth Hildebrandt)</a:t>
            </a:r>
          </a:p>
        </p:txBody>
      </p:sp>
      <p:sp>
        <p:nvSpPr>
          <p:cNvPr id="7" name="Foliennummernplatzhalter 6">
            <a:extLst>
              <a:ext uri="{FF2B5EF4-FFF2-40B4-BE49-F238E27FC236}">
                <a16:creationId xmlns:a16="http://schemas.microsoft.com/office/drawing/2014/main" id="{8B206BF3-43AB-9999-5499-AFE6C860811B}"/>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365370690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CD61F7-F25B-DBC2-AF69-2F012B4F6C8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73663DA-6FE9-BB68-954B-1D27513BD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9B6613E-6E15-B670-3899-83E2D068E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56CD68B-2B07-1704-B132-55DF95E2A53B}"/>
              </a:ext>
            </a:extLst>
          </p:cNvPr>
          <p:cNvSpPr>
            <a:spLocks noGrp="1"/>
          </p:cNvSpPr>
          <p:nvPr>
            <p:ph type="dt" sz="half" idx="10"/>
          </p:nvPr>
        </p:nvSpPr>
        <p:spPr/>
        <p:txBody>
          <a:bodyPr/>
          <a:lstStyle/>
          <a:p>
            <a:fld id="{5B23208F-F489-40ED-AD7E-F06D41C03FBA}" type="datetime1">
              <a:rPr lang="de-DE" smtClean="0"/>
              <a:t>15.11.2023</a:t>
            </a:fld>
            <a:endParaRPr lang="de-DE"/>
          </a:p>
        </p:txBody>
      </p:sp>
      <p:sp>
        <p:nvSpPr>
          <p:cNvPr id="6" name="Fußzeilenplatzhalter 5">
            <a:extLst>
              <a:ext uri="{FF2B5EF4-FFF2-40B4-BE49-F238E27FC236}">
                <a16:creationId xmlns:a16="http://schemas.microsoft.com/office/drawing/2014/main" id="{839D078C-329D-6139-B91F-089A20C59311}"/>
              </a:ext>
            </a:extLst>
          </p:cNvPr>
          <p:cNvSpPr>
            <a:spLocks noGrp="1"/>
          </p:cNvSpPr>
          <p:nvPr>
            <p:ph type="ftr" sz="quarter" idx="11"/>
          </p:nvPr>
        </p:nvSpPr>
        <p:spPr/>
        <p:txBody>
          <a:bodyPr/>
          <a:lstStyle/>
          <a:p>
            <a:r>
              <a:rPr lang="de-DE"/>
              <a:t>AH1M1 (Marvin Bäumer, Kenneth Hildebrandt)</a:t>
            </a:r>
          </a:p>
        </p:txBody>
      </p:sp>
      <p:sp>
        <p:nvSpPr>
          <p:cNvPr id="7" name="Foliennummernplatzhalter 6">
            <a:extLst>
              <a:ext uri="{FF2B5EF4-FFF2-40B4-BE49-F238E27FC236}">
                <a16:creationId xmlns:a16="http://schemas.microsoft.com/office/drawing/2014/main" id="{DD2D1AAD-6A39-F616-5C9C-44C960EC1ABF}"/>
              </a:ext>
            </a:extLst>
          </p:cNvPr>
          <p:cNvSpPr>
            <a:spLocks noGrp="1"/>
          </p:cNvSpPr>
          <p:nvPr>
            <p:ph type="sldNum" sz="quarter" idx="12"/>
          </p:nvPr>
        </p:nvSpPr>
        <p:spPr/>
        <p:txBody>
          <a:bodyPr/>
          <a:lstStyle/>
          <a:p>
            <a:fld id="{59A3281D-B0BB-49CB-9C65-5E92269CBFC2}" type="slidenum">
              <a:rPr lang="de-DE" smtClean="0"/>
              <a:t>‹Nr.›</a:t>
            </a:fld>
            <a:endParaRPr lang="de-DE"/>
          </a:p>
        </p:txBody>
      </p:sp>
    </p:spTree>
    <p:extLst>
      <p:ext uri="{BB962C8B-B14F-4D97-AF65-F5344CB8AC3E}">
        <p14:creationId xmlns:p14="http://schemas.microsoft.com/office/powerpoint/2010/main" val="2007983023"/>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5CB2E06-17C7-6179-3D3F-4D7EB059C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A8A763F-029A-07EE-D46D-902A33139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0A95A42-DDCF-1295-368E-8C28CF7E2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CE93-1F7D-46B2-8DA2-46423E580582}" type="datetime1">
              <a:rPr lang="de-DE" smtClean="0"/>
              <a:t>15.11.2023</a:t>
            </a:fld>
            <a:endParaRPr lang="de-DE"/>
          </a:p>
        </p:txBody>
      </p:sp>
      <p:sp>
        <p:nvSpPr>
          <p:cNvPr id="5" name="Fußzeilenplatzhalter 4">
            <a:extLst>
              <a:ext uri="{FF2B5EF4-FFF2-40B4-BE49-F238E27FC236}">
                <a16:creationId xmlns:a16="http://schemas.microsoft.com/office/drawing/2014/main" id="{4034E038-01AD-6E08-3433-C9D7A8D359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AH1M1 (Marvin Bäumer, Kenneth Hildebrandt)</a:t>
            </a:r>
          </a:p>
        </p:txBody>
      </p:sp>
      <p:sp>
        <p:nvSpPr>
          <p:cNvPr id="6" name="Foliennummernplatzhalter 5">
            <a:extLst>
              <a:ext uri="{FF2B5EF4-FFF2-40B4-BE49-F238E27FC236}">
                <a16:creationId xmlns:a16="http://schemas.microsoft.com/office/drawing/2014/main" id="{40DD64D7-7180-8EC8-57C3-6056DD116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3281D-B0BB-49CB-9C65-5E92269CBFC2}" type="slidenum">
              <a:rPr lang="de-DE" smtClean="0"/>
              <a:t>‹Nr.›</a:t>
            </a:fld>
            <a:endParaRPr lang="de-DE"/>
          </a:p>
        </p:txBody>
      </p:sp>
    </p:spTree>
    <p:extLst>
      <p:ext uri="{BB962C8B-B14F-4D97-AF65-F5344CB8AC3E}">
        <p14:creationId xmlns:p14="http://schemas.microsoft.com/office/powerpoint/2010/main" val="1187582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100">
                <a:solidFill>
                  <a:srgbClr val="FFFFFF"/>
                </a:solidFill>
                <a:latin typeface="Inter" panose="02000503000000020004" pitchFamily="2" charset="0"/>
                <a:ea typeface="Inter" panose="02000503000000020004" pitchFamily="2" charset="0"/>
              </a:defRPr>
            </a:lvl1pPr>
          </a:lstStyle>
          <a:p>
            <a:fld id="{0DCD45CC-84DB-4784-A89C-7629ED6B73FD}" type="datetime1">
              <a:rPr lang="de-DE" smtClean="0"/>
              <a:t>15.11.2023</a:t>
            </a:fld>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100" cap="all" baseline="0">
                <a:solidFill>
                  <a:srgbClr val="FFFFFF"/>
                </a:solidFill>
                <a:latin typeface="Inter" panose="02000503000000020004" pitchFamily="2" charset="0"/>
                <a:ea typeface="Inter" panose="02000503000000020004" pitchFamily="2" charset="0"/>
              </a:defRPr>
            </a:lvl1pPr>
          </a:lstStyle>
          <a:p>
            <a:r>
              <a:rPr lang="de-DE"/>
              <a:t>AH1M1 (</a:t>
            </a:r>
            <a:r>
              <a:rPr lang="de-DE" cap="none"/>
              <a:t>Marvin Bäumer, Kenneth Hildebrandt</a:t>
            </a:r>
            <a:r>
              <a:rPr lang="de-DE"/>
              <a: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100">
                <a:solidFill>
                  <a:srgbClr val="FFFFFF"/>
                </a:solidFill>
                <a:latin typeface="Inter" panose="02000503000000020004" pitchFamily="2" charset="0"/>
                <a:ea typeface="Inter" panose="02000503000000020004" pitchFamily="2" charset="0"/>
              </a:defRPr>
            </a:lvl1pPr>
          </a:lstStyle>
          <a:p>
            <a:fld id="{B7469478-2E44-414E-A297-0061000C304C}" type="slidenum">
              <a:rPr lang="de-DE" smtClean="0"/>
              <a:pPr/>
              <a:t>‹Nr.›</a:t>
            </a:fld>
            <a:endParaRPr lang="de-D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Grafik 7" descr="Ein Bild, das Text, Schrift, Grafiken, Logo enthält.&#10;&#10;Automatisch generierte Beschreibung">
            <a:extLst>
              <a:ext uri="{FF2B5EF4-FFF2-40B4-BE49-F238E27FC236}">
                <a16:creationId xmlns:a16="http://schemas.microsoft.com/office/drawing/2014/main" id="{8AA9FF68-5838-CBCE-734C-16D7FA9AAA9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16540" y="83931"/>
            <a:ext cx="1676400" cy="978315"/>
          </a:xfrm>
          <a:prstGeom prst="rect">
            <a:avLst/>
          </a:prstGeom>
        </p:spPr>
      </p:pic>
    </p:spTree>
    <p:extLst>
      <p:ext uri="{BB962C8B-B14F-4D97-AF65-F5344CB8AC3E}">
        <p14:creationId xmlns:p14="http://schemas.microsoft.com/office/powerpoint/2010/main" val="3752193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Lst>
  <p:transition spd="med">
    <p:pull/>
  </p:transition>
  <p:hf hdr="0"/>
  <p:txStyles>
    <p:titleStyle>
      <a:lvl1pPr algn="l" defTabSz="914400" rtl="0" eaLnBrk="1" latinLnBrk="0" hangingPunct="1">
        <a:lnSpc>
          <a:spcPct val="85000"/>
        </a:lnSpc>
        <a:spcBef>
          <a:spcPct val="0"/>
        </a:spcBef>
        <a:buNone/>
        <a:defRPr sz="4800" kern="1200" spc="-50" baseline="0">
          <a:solidFill>
            <a:schemeClr val="tx1"/>
          </a:solidFill>
          <a:latin typeface="Inter Black" panose="02000503000000020004" pitchFamily="2" charset="0"/>
          <a:ea typeface="Inter Black" panose="02000503000000020004" pitchFamily="2" charset="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Inter" panose="02000503000000020004" pitchFamily="2" charset="0"/>
          <a:ea typeface="Inter" panose="02000503000000020004" pitchFamily="2" charset="0"/>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Inter" panose="02000503000000020004" pitchFamily="2" charset="0"/>
          <a:ea typeface="Inter" panose="02000503000000020004" pitchFamily="2" charset="0"/>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7C388D-EFE5-5D03-7AF0-7EF5E14DD1CF}"/>
              </a:ext>
            </a:extLst>
          </p:cNvPr>
          <p:cNvSpPr>
            <a:spLocks noGrp="1"/>
          </p:cNvSpPr>
          <p:nvPr>
            <p:ph type="ctrTitle"/>
          </p:nvPr>
        </p:nvSpPr>
        <p:spPr>
          <a:xfrm>
            <a:off x="1524000" y="1122363"/>
            <a:ext cx="9144000" cy="2387600"/>
          </a:xfrm>
        </p:spPr>
        <p:txBody>
          <a:bodyPr/>
          <a:lstStyle/>
          <a:p>
            <a:r>
              <a:rPr lang="de-DE" u="sng">
                <a:effectLst>
                  <a:reflection stA="10000" endPos="65000" dist="50800" dir="5400000" sy="-100000" algn="bl" rotWithShape="0"/>
                </a:effectLst>
              </a:rPr>
              <a:t>Informatik</a:t>
            </a:r>
          </a:p>
        </p:txBody>
      </p:sp>
      <p:sp>
        <p:nvSpPr>
          <p:cNvPr id="3" name="Untertitel 2">
            <a:extLst>
              <a:ext uri="{FF2B5EF4-FFF2-40B4-BE49-F238E27FC236}">
                <a16:creationId xmlns:a16="http://schemas.microsoft.com/office/drawing/2014/main" id="{81DFBE89-29C7-E458-0A9F-FEAED232CD19}"/>
              </a:ext>
            </a:extLst>
          </p:cNvPr>
          <p:cNvSpPr>
            <a:spLocks noGrp="1"/>
          </p:cNvSpPr>
          <p:nvPr>
            <p:ph type="subTitle" idx="1"/>
          </p:nvPr>
        </p:nvSpPr>
        <p:spPr/>
        <p:txBody>
          <a:bodyPr/>
          <a:lstStyle/>
          <a:p>
            <a:r>
              <a:rPr lang="de-DE">
                <a:effectLst>
                  <a:reflection stA="0" endPos="65000" dist="50800" dir="5400000" sy="-100000" algn="bl" rotWithShape="0"/>
                </a:effectLst>
              </a:rPr>
              <a:t>Carl-Severing-</a:t>
            </a:r>
            <a:r>
              <a:rPr lang="de-DE" err="1">
                <a:effectLst>
                  <a:reflection stA="0" endPos="65000" dist="50800" dir="5400000" sy="-100000" algn="bl" rotWithShape="0"/>
                </a:effectLst>
              </a:rPr>
              <a:t>berufskolleg</a:t>
            </a:r>
            <a:br>
              <a:rPr lang="de-DE">
                <a:effectLst>
                  <a:reflection stA="0" endPos="65000" dist="50800" dir="5400000" sy="-100000" algn="bl" rotWithShape="0"/>
                </a:effectLst>
              </a:rPr>
            </a:br>
            <a:r>
              <a:rPr lang="de-DE">
                <a:effectLst>
                  <a:reflection stA="0" endPos="65000" dist="50800" dir="5400000" sy="-100000" algn="bl" rotWithShape="0"/>
                </a:effectLst>
              </a:rPr>
              <a:t>für </a:t>
            </a:r>
            <a:r>
              <a:rPr lang="de-DE" err="1">
                <a:effectLst>
                  <a:reflection stA="0" endPos="65000" dist="50800" dir="5400000" sy="-100000" algn="bl" rotWithShape="0"/>
                </a:effectLst>
              </a:rPr>
              <a:t>wirtschaft</a:t>
            </a:r>
            <a:r>
              <a:rPr lang="de-DE">
                <a:effectLst>
                  <a:reflection stA="0" endPos="65000" dist="50800" dir="5400000" sy="-100000" algn="bl" rotWithShape="0"/>
                </a:effectLst>
              </a:rPr>
              <a:t> und </a:t>
            </a:r>
            <a:r>
              <a:rPr lang="de-DE" err="1">
                <a:effectLst>
                  <a:reflection stA="0" endPos="65000" dist="50800" dir="5400000" sy="-100000" algn="bl" rotWithShape="0"/>
                </a:effectLst>
              </a:rPr>
              <a:t>verwaltung</a:t>
            </a:r>
            <a:endParaRPr lang="de-DE">
              <a:effectLst>
                <a:reflection stA="0" endPos="65000" dist="50800" dir="5400000" sy="-100000" algn="bl" rotWithShape="0"/>
              </a:effectLst>
            </a:endParaRPr>
          </a:p>
        </p:txBody>
      </p:sp>
      <p:sp>
        <p:nvSpPr>
          <p:cNvPr id="4" name="Datumsplatzhalter 3">
            <a:extLst>
              <a:ext uri="{FF2B5EF4-FFF2-40B4-BE49-F238E27FC236}">
                <a16:creationId xmlns:a16="http://schemas.microsoft.com/office/drawing/2014/main" id="{02F1F52D-390D-37E0-C063-BCBEEAA7D4E2}"/>
              </a:ext>
            </a:extLst>
          </p:cNvPr>
          <p:cNvSpPr>
            <a:spLocks noGrp="1"/>
          </p:cNvSpPr>
          <p:nvPr>
            <p:ph type="dt" sz="half" idx="10"/>
          </p:nvPr>
        </p:nvSpPr>
        <p:spPr/>
        <p:txBody>
          <a:bodyPr/>
          <a:lstStyle/>
          <a:p>
            <a:fld id="{A5BEBCAC-A1EC-4ADE-AC2E-A77DE029B6BA}" type="datetime1">
              <a:rPr lang="de-DE" smtClean="0"/>
              <a:t>15.11.2023</a:t>
            </a:fld>
            <a:endParaRPr lang="de-DE"/>
          </a:p>
        </p:txBody>
      </p:sp>
      <p:sp>
        <p:nvSpPr>
          <p:cNvPr id="5" name="Fußzeilenplatzhalter 4">
            <a:extLst>
              <a:ext uri="{FF2B5EF4-FFF2-40B4-BE49-F238E27FC236}">
                <a16:creationId xmlns:a16="http://schemas.microsoft.com/office/drawing/2014/main" id="{DA6EFCF2-4430-EBFA-F00B-CB27BBDD0CC2}"/>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86701D1B-7B27-5F40-9F7C-09ABD4BC68EC}"/>
              </a:ext>
            </a:extLst>
          </p:cNvPr>
          <p:cNvSpPr>
            <a:spLocks noGrp="1"/>
          </p:cNvSpPr>
          <p:nvPr>
            <p:ph type="sldNum" sz="quarter" idx="12"/>
          </p:nvPr>
        </p:nvSpPr>
        <p:spPr/>
        <p:txBody>
          <a:bodyPr/>
          <a:lstStyle/>
          <a:p>
            <a:fld id="{B7469478-2E44-414E-A297-0061000C304C}" type="slidenum">
              <a:rPr lang="de-DE" smtClean="0"/>
              <a:t>1</a:t>
            </a:fld>
            <a:endParaRPr lang="de-DE"/>
          </a:p>
        </p:txBody>
      </p:sp>
    </p:spTree>
    <p:extLst>
      <p:ext uri="{BB962C8B-B14F-4D97-AF65-F5344CB8AC3E}">
        <p14:creationId xmlns:p14="http://schemas.microsoft.com/office/powerpoint/2010/main" val="108443870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A5682-AF4E-49C4-BCDE-2E711311D26E}"/>
              </a:ext>
            </a:extLst>
          </p:cNvPr>
          <p:cNvSpPr>
            <a:spLocks noGrp="1"/>
          </p:cNvSpPr>
          <p:nvPr>
            <p:ph type="title"/>
          </p:nvPr>
        </p:nvSpPr>
        <p:spPr/>
        <p:txBody>
          <a:bodyPr/>
          <a:lstStyle/>
          <a:p>
            <a:r>
              <a:rPr lang="en-US" err="1">
                <a:solidFill>
                  <a:schemeClr val="tx1"/>
                </a:solidFill>
              </a:rPr>
              <a:t>Lerninhalte</a:t>
            </a:r>
            <a:endParaRPr lang="de-DE">
              <a:solidFill>
                <a:schemeClr val="tx1"/>
              </a:solidFill>
            </a:endParaRPr>
          </a:p>
        </p:txBody>
      </p:sp>
      <p:sp>
        <p:nvSpPr>
          <p:cNvPr id="4" name="Datumsplatzhalter 3">
            <a:extLst>
              <a:ext uri="{FF2B5EF4-FFF2-40B4-BE49-F238E27FC236}">
                <a16:creationId xmlns:a16="http://schemas.microsoft.com/office/drawing/2014/main" id="{8AFF8F8E-ECB9-9F45-C6F3-0731FDD1FF3C}"/>
              </a:ext>
            </a:extLst>
          </p:cNvPr>
          <p:cNvSpPr>
            <a:spLocks noGrp="1"/>
          </p:cNvSpPr>
          <p:nvPr>
            <p:ph type="dt" sz="half" idx="10"/>
          </p:nvPr>
        </p:nvSpPr>
        <p:spPr/>
        <p:txBody>
          <a:bodyPr/>
          <a:lstStyle/>
          <a:p>
            <a:fld id="{C58C01A2-F1FB-405F-9A5F-A184D4A620DB}" type="datetime1">
              <a:rPr lang="de-DE" smtClean="0"/>
              <a:t>15.11.2023</a:t>
            </a:fld>
            <a:endParaRPr lang="de-DE"/>
          </a:p>
        </p:txBody>
      </p:sp>
      <p:sp>
        <p:nvSpPr>
          <p:cNvPr id="5" name="Fußzeilenplatzhalter 4">
            <a:extLst>
              <a:ext uri="{FF2B5EF4-FFF2-40B4-BE49-F238E27FC236}">
                <a16:creationId xmlns:a16="http://schemas.microsoft.com/office/drawing/2014/main" id="{0A935C8A-608A-D649-A2FA-3843D6E0A36D}"/>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261C40E4-098B-EF03-F154-9CBBD37AC864}"/>
              </a:ext>
            </a:extLst>
          </p:cNvPr>
          <p:cNvSpPr>
            <a:spLocks noGrp="1"/>
          </p:cNvSpPr>
          <p:nvPr>
            <p:ph type="sldNum" sz="quarter" idx="12"/>
          </p:nvPr>
        </p:nvSpPr>
        <p:spPr/>
        <p:txBody>
          <a:bodyPr/>
          <a:lstStyle/>
          <a:p>
            <a:fld id="{B7469478-2E44-414E-A297-0061000C304C}" type="slidenum">
              <a:rPr lang="de-DE" smtClean="0"/>
              <a:t>2</a:t>
            </a:fld>
            <a:endParaRPr lang="de-DE"/>
          </a:p>
        </p:txBody>
      </p:sp>
      <p:sp>
        <p:nvSpPr>
          <p:cNvPr id="11" name="Inhaltsplatzhalter 2">
            <a:extLst>
              <a:ext uri="{FF2B5EF4-FFF2-40B4-BE49-F238E27FC236}">
                <a16:creationId xmlns:a16="http://schemas.microsoft.com/office/drawing/2014/main" id="{55D816D4-6530-9079-2ACB-B3C30778CC2C}"/>
              </a:ext>
            </a:extLst>
          </p:cNvPr>
          <p:cNvSpPr txBox="1">
            <a:spLocks/>
          </p:cNvSpPr>
          <p:nvPr/>
        </p:nvSpPr>
        <p:spPr>
          <a:xfrm>
            <a:off x="1066800" y="1818302"/>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Inter" panose="02000503000000020004" pitchFamily="2" charset="0"/>
                <a:ea typeface="Inter" panose="02000503000000020004" pitchFamily="2" charset="0"/>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Inter" panose="02000503000000020004" pitchFamily="2" charset="0"/>
                <a:ea typeface="Inter" panose="02000503000000020004" pitchFamily="2" charset="0"/>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400">
                <a:solidFill>
                  <a:schemeClr val="tx1"/>
                </a:solidFill>
              </a:rPr>
              <a:t>- Java (</a:t>
            </a:r>
            <a:r>
              <a:rPr lang="en-US" sz="2400" err="1">
                <a:solidFill>
                  <a:schemeClr val="tx1"/>
                </a:solidFill>
              </a:rPr>
              <a:t>Grundlagen</a:t>
            </a:r>
            <a:r>
              <a:rPr lang="en-US" sz="2400">
                <a:solidFill>
                  <a:schemeClr val="tx1"/>
                </a:solidFill>
              </a:rPr>
              <a:t>, </a:t>
            </a:r>
            <a:r>
              <a:rPr lang="en-US" sz="2400" err="1">
                <a:solidFill>
                  <a:schemeClr val="tx1"/>
                </a:solidFill>
              </a:rPr>
              <a:t>Algorithmen</a:t>
            </a:r>
            <a:r>
              <a:rPr lang="en-US" sz="2400">
                <a:solidFill>
                  <a:schemeClr val="tx1"/>
                </a:solidFill>
              </a:rPr>
              <a:t>, </a:t>
            </a:r>
            <a:r>
              <a:rPr lang="en-US" sz="2400" err="1">
                <a:solidFill>
                  <a:schemeClr val="tx1"/>
                </a:solidFill>
              </a:rPr>
              <a:t>etc</a:t>
            </a:r>
            <a:r>
              <a:rPr lang="en-US" sz="2400">
                <a:solidFill>
                  <a:schemeClr val="tx1"/>
                </a:solidFill>
              </a:rPr>
              <a:t>) </a:t>
            </a:r>
          </a:p>
          <a:p>
            <a:pPr>
              <a:lnSpc>
                <a:spcPct val="150000"/>
              </a:lnSpc>
            </a:pPr>
            <a:r>
              <a:rPr lang="en-US" sz="2400">
                <a:solidFill>
                  <a:schemeClr val="tx1"/>
                </a:solidFill>
              </a:rPr>
              <a:t>- </a:t>
            </a:r>
            <a:r>
              <a:rPr lang="en-US" sz="2400" err="1">
                <a:solidFill>
                  <a:schemeClr val="tx1"/>
                </a:solidFill>
              </a:rPr>
              <a:t>Dynamische</a:t>
            </a:r>
            <a:r>
              <a:rPr lang="en-US" sz="2400">
                <a:solidFill>
                  <a:schemeClr val="tx1"/>
                </a:solidFill>
              </a:rPr>
              <a:t> </a:t>
            </a:r>
            <a:r>
              <a:rPr lang="en-US" sz="2400" err="1">
                <a:solidFill>
                  <a:schemeClr val="tx1"/>
                </a:solidFill>
              </a:rPr>
              <a:t>Datenstrukturen</a:t>
            </a:r>
            <a:r>
              <a:rPr lang="en-US" sz="2400">
                <a:solidFill>
                  <a:schemeClr val="tx1"/>
                </a:solidFill>
              </a:rPr>
              <a:t> (Queue, Stack, List, </a:t>
            </a:r>
            <a:r>
              <a:rPr lang="en-US" sz="2400" err="1">
                <a:solidFill>
                  <a:schemeClr val="tx1"/>
                </a:solidFill>
              </a:rPr>
              <a:t>etc</a:t>
            </a:r>
            <a:r>
              <a:rPr lang="en-US" sz="2400">
                <a:solidFill>
                  <a:schemeClr val="tx1"/>
                </a:solidFill>
              </a:rPr>
              <a:t>)</a:t>
            </a:r>
          </a:p>
          <a:p>
            <a:pPr>
              <a:lnSpc>
                <a:spcPct val="150000"/>
              </a:lnSpc>
            </a:pPr>
            <a:r>
              <a:rPr lang="en-US" sz="2400">
                <a:solidFill>
                  <a:schemeClr val="tx1"/>
                </a:solidFill>
              </a:rPr>
              <a:t>- </a:t>
            </a:r>
            <a:r>
              <a:rPr lang="en-US" sz="2400" err="1">
                <a:solidFill>
                  <a:schemeClr val="tx1"/>
                </a:solidFill>
              </a:rPr>
              <a:t>Theoretische</a:t>
            </a:r>
            <a:r>
              <a:rPr lang="en-US" sz="2400">
                <a:solidFill>
                  <a:schemeClr val="tx1"/>
                </a:solidFill>
              </a:rPr>
              <a:t> </a:t>
            </a:r>
            <a:r>
              <a:rPr lang="en-US" sz="2400" err="1">
                <a:solidFill>
                  <a:schemeClr val="tx1"/>
                </a:solidFill>
              </a:rPr>
              <a:t>Informatik</a:t>
            </a:r>
            <a:endParaRPr lang="en-US" sz="2400">
              <a:solidFill>
                <a:schemeClr val="tx1"/>
              </a:solidFill>
            </a:endParaRPr>
          </a:p>
          <a:p>
            <a:pPr>
              <a:lnSpc>
                <a:spcPct val="150000"/>
              </a:lnSpc>
            </a:pPr>
            <a:r>
              <a:rPr lang="en-US" sz="2400">
                <a:solidFill>
                  <a:schemeClr val="tx1"/>
                </a:solidFill>
              </a:rPr>
              <a:t>- </a:t>
            </a:r>
            <a:r>
              <a:rPr lang="en-US" sz="2400" err="1">
                <a:solidFill>
                  <a:schemeClr val="tx1"/>
                </a:solidFill>
              </a:rPr>
              <a:t>Datenbanken</a:t>
            </a:r>
            <a:endParaRPr lang="en-US" sz="2400">
              <a:solidFill>
                <a:schemeClr val="tx1"/>
              </a:solidFill>
            </a:endParaRPr>
          </a:p>
          <a:p>
            <a:pPr>
              <a:lnSpc>
                <a:spcPct val="150000"/>
              </a:lnSpc>
            </a:pPr>
            <a:r>
              <a:rPr lang="en-US" sz="2400">
                <a:solidFill>
                  <a:schemeClr val="tx1"/>
                </a:solidFill>
              </a:rPr>
              <a:t>- </a:t>
            </a:r>
            <a:r>
              <a:rPr lang="en-US" sz="2400" err="1">
                <a:solidFill>
                  <a:schemeClr val="tx1"/>
                </a:solidFill>
              </a:rPr>
              <a:t>Kryptologie</a:t>
            </a:r>
            <a:r>
              <a:rPr lang="en-US" sz="2400">
                <a:solidFill>
                  <a:schemeClr val="tx1"/>
                </a:solidFill>
              </a:rPr>
              <a:t> (</a:t>
            </a:r>
            <a:r>
              <a:rPr lang="en-US" sz="2400" err="1">
                <a:solidFill>
                  <a:schemeClr val="tx1"/>
                </a:solidFill>
              </a:rPr>
              <a:t>Grundlagen</a:t>
            </a:r>
            <a:r>
              <a:rPr lang="en-US" sz="2400">
                <a:solidFill>
                  <a:schemeClr val="tx1"/>
                </a:solidFill>
              </a:rPr>
              <a:t>, </a:t>
            </a:r>
            <a:r>
              <a:rPr lang="en-US" sz="2400" err="1">
                <a:solidFill>
                  <a:schemeClr val="tx1"/>
                </a:solidFill>
              </a:rPr>
              <a:t>Algorithmen</a:t>
            </a:r>
            <a:r>
              <a:rPr lang="en-US" sz="2400">
                <a:solidFill>
                  <a:schemeClr val="tx1"/>
                </a:solidFill>
              </a:rPr>
              <a:t>)</a:t>
            </a:r>
          </a:p>
          <a:p>
            <a:pPr marL="0" indent="0">
              <a:buFont typeface="Calibri" panose="020F0502020204030204" pitchFamily="34" charset="0"/>
              <a:buNone/>
            </a:pPr>
            <a:endParaRPr lang="de-DE"/>
          </a:p>
        </p:txBody>
      </p:sp>
      <p:sp>
        <p:nvSpPr>
          <p:cNvPr id="16" name="Inhaltsplatzhalter 2">
            <a:extLst>
              <a:ext uri="{FF2B5EF4-FFF2-40B4-BE49-F238E27FC236}">
                <a16:creationId xmlns:a16="http://schemas.microsoft.com/office/drawing/2014/main" id="{D7CC03EE-65F8-312F-2AE4-B5638A4F46DE}"/>
              </a:ext>
            </a:extLst>
          </p:cNvPr>
          <p:cNvSpPr txBox="1">
            <a:spLocks/>
          </p:cNvSpPr>
          <p:nvPr/>
        </p:nvSpPr>
        <p:spPr>
          <a:xfrm>
            <a:off x="1066800" y="1818302"/>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Inter" panose="02000503000000020004" pitchFamily="2" charset="0"/>
                <a:ea typeface="Inter" panose="02000503000000020004" pitchFamily="2" charset="0"/>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Inter" panose="02000503000000020004" pitchFamily="2" charset="0"/>
                <a:ea typeface="Inter" panose="02000503000000020004" pitchFamily="2" charset="0"/>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Inter" panose="02000503000000020004" pitchFamily="2" charset="0"/>
                <a:ea typeface="Inter" panose="02000503000000020004" pitchFamily="2"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sz="2400">
                <a:solidFill>
                  <a:schemeClr val="accent2"/>
                </a:solidFill>
              </a:rPr>
              <a:t>- Java (</a:t>
            </a:r>
            <a:r>
              <a:rPr lang="en-US" sz="2400" err="1">
                <a:solidFill>
                  <a:schemeClr val="accent2"/>
                </a:solidFill>
              </a:rPr>
              <a:t>Grundlagen</a:t>
            </a:r>
            <a:r>
              <a:rPr lang="en-US" sz="2400">
                <a:solidFill>
                  <a:schemeClr val="accent2"/>
                </a:solidFill>
              </a:rPr>
              <a:t>, </a:t>
            </a:r>
            <a:r>
              <a:rPr lang="en-US" sz="2400" err="1">
                <a:solidFill>
                  <a:schemeClr val="accent2"/>
                </a:solidFill>
              </a:rPr>
              <a:t>Algorithmen</a:t>
            </a:r>
            <a:r>
              <a:rPr lang="en-US" sz="2400">
                <a:solidFill>
                  <a:schemeClr val="accent2"/>
                </a:solidFill>
              </a:rPr>
              <a:t>, </a:t>
            </a:r>
            <a:r>
              <a:rPr lang="en-US" sz="2400" err="1">
                <a:solidFill>
                  <a:schemeClr val="accent2"/>
                </a:solidFill>
              </a:rPr>
              <a:t>etc</a:t>
            </a:r>
            <a:r>
              <a:rPr lang="en-US" sz="2400">
                <a:solidFill>
                  <a:schemeClr val="accent2"/>
                </a:solidFill>
              </a:rPr>
              <a:t>) </a:t>
            </a:r>
          </a:p>
          <a:p>
            <a:pPr>
              <a:lnSpc>
                <a:spcPct val="150000"/>
              </a:lnSpc>
            </a:pPr>
            <a:r>
              <a:rPr lang="en-US" sz="2400">
                <a:solidFill>
                  <a:schemeClr val="tx1"/>
                </a:solidFill>
              </a:rPr>
              <a:t> </a:t>
            </a:r>
          </a:p>
          <a:p>
            <a:pPr>
              <a:lnSpc>
                <a:spcPct val="150000"/>
              </a:lnSpc>
            </a:pPr>
            <a:endParaRPr lang="en-US" sz="2400">
              <a:solidFill>
                <a:schemeClr val="tx1"/>
              </a:solidFill>
            </a:endParaRPr>
          </a:p>
          <a:p>
            <a:pPr>
              <a:lnSpc>
                <a:spcPct val="150000"/>
              </a:lnSpc>
            </a:pPr>
            <a:r>
              <a:rPr lang="en-US" sz="2400">
                <a:solidFill>
                  <a:schemeClr val="accent2"/>
                </a:solidFill>
              </a:rPr>
              <a:t>-</a:t>
            </a:r>
            <a:r>
              <a:rPr lang="en-US" sz="2400">
                <a:solidFill>
                  <a:schemeClr val="tx1"/>
                </a:solidFill>
              </a:rPr>
              <a:t> </a:t>
            </a:r>
            <a:r>
              <a:rPr lang="en-US" sz="2400" err="1">
                <a:solidFill>
                  <a:schemeClr val="accent1"/>
                </a:solidFill>
              </a:rPr>
              <a:t>Datenbanken</a:t>
            </a:r>
            <a:endParaRPr lang="en-US" sz="2400">
              <a:solidFill>
                <a:schemeClr val="accent1"/>
              </a:solidFill>
            </a:endParaRPr>
          </a:p>
          <a:p>
            <a:pPr>
              <a:lnSpc>
                <a:spcPct val="150000"/>
              </a:lnSpc>
            </a:pPr>
            <a:r>
              <a:rPr lang="en-US" sz="2400">
                <a:solidFill>
                  <a:schemeClr val="accent2"/>
                </a:solidFill>
              </a:rPr>
              <a:t>- </a:t>
            </a:r>
            <a:r>
              <a:rPr lang="en-US" sz="2400" err="1">
                <a:solidFill>
                  <a:schemeClr val="accent2"/>
                </a:solidFill>
              </a:rPr>
              <a:t>Kryptologie</a:t>
            </a:r>
            <a:r>
              <a:rPr lang="en-US" sz="2400">
                <a:solidFill>
                  <a:schemeClr val="accent2"/>
                </a:solidFill>
              </a:rPr>
              <a:t> (</a:t>
            </a:r>
            <a:r>
              <a:rPr lang="en-US" sz="2400" err="1">
                <a:solidFill>
                  <a:schemeClr val="accent2"/>
                </a:solidFill>
              </a:rPr>
              <a:t>Grundlagen</a:t>
            </a:r>
            <a:r>
              <a:rPr lang="en-US" sz="2400">
                <a:solidFill>
                  <a:schemeClr val="accent2"/>
                </a:solidFill>
              </a:rPr>
              <a:t>, </a:t>
            </a:r>
            <a:r>
              <a:rPr lang="en-US" sz="2400" err="1">
                <a:solidFill>
                  <a:schemeClr val="accent2"/>
                </a:solidFill>
              </a:rPr>
              <a:t>Algorithmen</a:t>
            </a:r>
            <a:r>
              <a:rPr lang="en-US" sz="2400">
                <a:solidFill>
                  <a:schemeClr val="accent2"/>
                </a:solidFill>
              </a:rPr>
              <a:t>)</a:t>
            </a:r>
          </a:p>
          <a:p>
            <a:pPr marL="0" indent="0">
              <a:buFont typeface="Calibri" panose="020F0502020204030204" pitchFamily="34" charset="0"/>
              <a:buNone/>
            </a:pPr>
            <a:endParaRPr lang="de-DE"/>
          </a:p>
        </p:txBody>
      </p:sp>
    </p:spTree>
    <p:extLst>
      <p:ext uri="{BB962C8B-B14F-4D97-AF65-F5344CB8AC3E}">
        <p14:creationId xmlns:p14="http://schemas.microsoft.com/office/powerpoint/2010/main" val="33168859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animEffect transition="in" filter="barn(inVertical)">
                                      <p:cBhvr>
                                        <p:cTn id="32" dur="500"/>
                                        <p:tgtEl>
                                          <p:spTgt spid="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animEffect transition="in" filter="barn(inVertical)">
                                      <p:cBhvr>
                                        <p:cTn id="37" dur="500"/>
                                        <p:tgtEl>
                                          <p:spTgt spid="1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xEl>
                                              <p:pRg st="4" end="4"/>
                                            </p:txEl>
                                          </p:spTgt>
                                        </p:tgtEl>
                                        <p:attrNameLst>
                                          <p:attrName>style.visibility</p:attrName>
                                        </p:attrNameLst>
                                      </p:cBhvr>
                                      <p:to>
                                        <p:strVal val="visible"/>
                                      </p:to>
                                    </p:set>
                                    <p:animEffect transition="in" filter="barn(inVertical)">
                                      <p:cBhvr>
                                        <p:cTn id="42"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C0C35-5AA5-3C32-23FE-BED66591CD9E}"/>
              </a:ext>
            </a:extLst>
          </p:cNvPr>
          <p:cNvSpPr>
            <a:spLocks noGrp="1"/>
          </p:cNvSpPr>
          <p:nvPr>
            <p:ph type="title"/>
          </p:nvPr>
        </p:nvSpPr>
        <p:spPr/>
        <p:txBody>
          <a:bodyPr/>
          <a:lstStyle/>
          <a:p>
            <a:r>
              <a:rPr lang="de-DE"/>
              <a:t>Java - Grundlagen</a:t>
            </a:r>
          </a:p>
        </p:txBody>
      </p:sp>
      <p:sp>
        <p:nvSpPr>
          <p:cNvPr id="3" name="Textplatzhalter 2">
            <a:extLst>
              <a:ext uri="{FF2B5EF4-FFF2-40B4-BE49-F238E27FC236}">
                <a16:creationId xmlns:a16="http://schemas.microsoft.com/office/drawing/2014/main" id="{443A5213-D1A1-9B42-5664-8FC87AC24F1E}"/>
              </a:ext>
            </a:extLst>
          </p:cNvPr>
          <p:cNvSpPr>
            <a:spLocks noGrp="1"/>
          </p:cNvSpPr>
          <p:nvPr>
            <p:ph type="body" idx="1"/>
          </p:nvPr>
        </p:nvSpPr>
        <p:spPr/>
        <p:txBody>
          <a:bodyPr>
            <a:normAutofit fontScale="92500"/>
          </a:bodyPr>
          <a:lstStyle/>
          <a:p>
            <a:r>
              <a:rPr lang="en-US" sz="2800" b="1" err="1"/>
              <a:t>Konzepte</a:t>
            </a:r>
            <a:r>
              <a:rPr lang="en-US" sz="2800" b="1"/>
              <a:t> </a:t>
            </a:r>
            <a:r>
              <a:rPr lang="en-US" sz="2800" b="1" err="1"/>
              <a:t>voN</a:t>
            </a:r>
            <a:r>
              <a:rPr lang="en-US" sz="2800" b="1"/>
              <a:t> JAVA</a:t>
            </a:r>
          </a:p>
        </p:txBody>
      </p:sp>
      <p:sp>
        <p:nvSpPr>
          <p:cNvPr id="4" name="Inhaltsplatzhalter 3">
            <a:extLst>
              <a:ext uri="{FF2B5EF4-FFF2-40B4-BE49-F238E27FC236}">
                <a16:creationId xmlns:a16="http://schemas.microsoft.com/office/drawing/2014/main" id="{957B7A77-C7D9-C721-BBB6-89F352C2BAA8}"/>
              </a:ext>
            </a:extLst>
          </p:cNvPr>
          <p:cNvSpPr>
            <a:spLocks noGrp="1"/>
          </p:cNvSpPr>
          <p:nvPr>
            <p:ph sz="half" idx="2"/>
          </p:nvPr>
        </p:nvSpPr>
        <p:spPr/>
        <p:txBody>
          <a:bodyPr>
            <a:normAutofit fontScale="92500" lnSpcReduction="10000"/>
          </a:bodyPr>
          <a:lstStyle/>
          <a:p>
            <a:pPr algn="just">
              <a:lnSpc>
                <a:spcPct val="150000"/>
              </a:lnSpc>
              <a:buFont typeface="Symbol" panose="05050102010706020507" pitchFamily="18" charset="2"/>
              <a:buChar char="-"/>
            </a:pPr>
            <a:r>
              <a:rPr lang="en-US" sz="2600" dirty="0">
                <a:solidFill>
                  <a:schemeClr val="tx1"/>
                </a:solidFill>
              </a:rPr>
              <a:t> </a:t>
            </a:r>
            <a:r>
              <a:rPr lang="en-US" sz="2600" dirty="0" err="1">
                <a:solidFill>
                  <a:schemeClr val="tx1"/>
                </a:solidFill>
              </a:rPr>
              <a:t>Objektorientierte</a:t>
            </a:r>
            <a:r>
              <a:rPr lang="en-US" sz="2600" dirty="0">
                <a:solidFill>
                  <a:schemeClr val="tx1"/>
                </a:solidFill>
              </a:rPr>
              <a:t> </a:t>
            </a:r>
            <a:r>
              <a:rPr lang="en-US" sz="2600" dirty="0" err="1">
                <a:solidFill>
                  <a:schemeClr val="tx1"/>
                </a:solidFill>
              </a:rPr>
              <a:t>Programmierung</a:t>
            </a:r>
            <a:endParaRPr lang="en-US" sz="2600" dirty="0">
              <a:solidFill>
                <a:schemeClr val="tx1"/>
              </a:solidFill>
            </a:endParaRPr>
          </a:p>
          <a:p>
            <a:pPr lvl="1">
              <a:lnSpc>
                <a:spcPct val="150000"/>
              </a:lnSpc>
              <a:buFont typeface="Symbol" panose="05050102010706020507" pitchFamily="18" charset="2"/>
              <a:buChar char="-"/>
            </a:pPr>
            <a:r>
              <a:rPr lang="en-US" sz="2400" dirty="0">
                <a:solidFill>
                  <a:schemeClr val="tx1"/>
                </a:solidFill>
              </a:rPr>
              <a:t> </a:t>
            </a:r>
            <a:r>
              <a:rPr lang="en-US" sz="2400" dirty="0" err="1">
                <a:solidFill>
                  <a:schemeClr val="tx1"/>
                </a:solidFill>
              </a:rPr>
              <a:t>Methoden</a:t>
            </a:r>
            <a:endParaRPr lang="en-US" sz="2400" dirty="0">
              <a:solidFill>
                <a:schemeClr val="tx1"/>
              </a:solidFill>
            </a:endParaRPr>
          </a:p>
          <a:p>
            <a:pPr lvl="1">
              <a:lnSpc>
                <a:spcPct val="150000"/>
              </a:lnSpc>
              <a:buFont typeface="Symbol" panose="05050102010706020507" pitchFamily="18" charset="2"/>
              <a:buChar char="-"/>
            </a:pPr>
            <a:r>
              <a:rPr lang="en-US" sz="2400" dirty="0">
                <a:solidFill>
                  <a:schemeClr val="tx1"/>
                </a:solidFill>
              </a:rPr>
              <a:t> Klassen</a:t>
            </a:r>
          </a:p>
          <a:p>
            <a:pPr>
              <a:lnSpc>
                <a:spcPct val="150000"/>
              </a:lnSpc>
              <a:buFont typeface="Symbol" panose="05050102010706020507" pitchFamily="18" charset="2"/>
              <a:buChar char="-"/>
            </a:pPr>
            <a:r>
              <a:rPr lang="en-US" sz="2600" dirty="0">
                <a:solidFill>
                  <a:schemeClr val="tx1"/>
                </a:solidFill>
              </a:rPr>
              <a:t> </a:t>
            </a:r>
            <a:r>
              <a:rPr lang="en-US" sz="2600" dirty="0" err="1">
                <a:solidFill>
                  <a:schemeClr val="tx1"/>
                </a:solidFill>
              </a:rPr>
              <a:t>Einsteigerfreundliche</a:t>
            </a:r>
            <a:r>
              <a:rPr lang="en-US" sz="2600" dirty="0">
                <a:solidFill>
                  <a:schemeClr val="tx1"/>
                </a:solidFill>
              </a:rPr>
              <a:t> </a:t>
            </a:r>
            <a:r>
              <a:rPr lang="en-US" sz="2600" dirty="0" err="1">
                <a:solidFill>
                  <a:schemeClr val="tx1"/>
                </a:solidFill>
              </a:rPr>
              <a:t>Sprache</a:t>
            </a:r>
            <a:r>
              <a:rPr lang="en-US" sz="2600" dirty="0">
                <a:solidFill>
                  <a:schemeClr val="tx1"/>
                </a:solidFill>
              </a:rPr>
              <a:t>! </a:t>
            </a:r>
          </a:p>
          <a:p>
            <a:endParaRPr lang="de-DE" dirty="0"/>
          </a:p>
        </p:txBody>
      </p:sp>
      <p:sp>
        <p:nvSpPr>
          <p:cNvPr id="5" name="Textplatzhalter 4">
            <a:extLst>
              <a:ext uri="{FF2B5EF4-FFF2-40B4-BE49-F238E27FC236}">
                <a16:creationId xmlns:a16="http://schemas.microsoft.com/office/drawing/2014/main" id="{B3B97872-BEC9-0BF5-F9CF-A8E76F5F5537}"/>
              </a:ext>
            </a:extLst>
          </p:cNvPr>
          <p:cNvSpPr>
            <a:spLocks noGrp="1"/>
          </p:cNvSpPr>
          <p:nvPr>
            <p:ph type="body" sz="quarter" idx="3"/>
          </p:nvPr>
        </p:nvSpPr>
        <p:spPr>
          <a:xfrm>
            <a:off x="6217920" y="1846052"/>
            <a:ext cx="5974080" cy="736282"/>
          </a:xfrm>
        </p:spPr>
        <p:txBody>
          <a:bodyPr>
            <a:normAutofit fontScale="92500"/>
          </a:bodyPr>
          <a:lstStyle/>
          <a:p>
            <a:r>
              <a:rPr lang="en-US" sz="2800" b="1" err="1"/>
              <a:t>Konzepte</a:t>
            </a:r>
            <a:r>
              <a:rPr lang="en-US" sz="2800" b="1"/>
              <a:t> </a:t>
            </a:r>
            <a:r>
              <a:rPr lang="en-US" sz="2800" b="1" err="1"/>
              <a:t>vom</a:t>
            </a:r>
            <a:r>
              <a:rPr lang="en-US" sz="2800" b="1"/>
              <a:t> </a:t>
            </a:r>
            <a:r>
              <a:rPr lang="en-US" sz="2800" b="1" err="1"/>
              <a:t>Programmieren</a:t>
            </a:r>
            <a:endParaRPr lang="en-US" sz="2800" b="1"/>
          </a:p>
        </p:txBody>
      </p:sp>
      <p:sp>
        <p:nvSpPr>
          <p:cNvPr id="6" name="Inhaltsplatzhalter 5">
            <a:extLst>
              <a:ext uri="{FF2B5EF4-FFF2-40B4-BE49-F238E27FC236}">
                <a16:creationId xmlns:a16="http://schemas.microsoft.com/office/drawing/2014/main" id="{0572C493-4E9B-FF4B-18E8-4D2E88D6D022}"/>
              </a:ext>
            </a:extLst>
          </p:cNvPr>
          <p:cNvSpPr>
            <a:spLocks noGrp="1"/>
          </p:cNvSpPr>
          <p:nvPr>
            <p:ph sz="quarter" idx="4"/>
          </p:nvPr>
        </p:nvSpPr>
        <p:spPr>
          <a:xfrm>
            <a:off x="6217920" y="2582334"/>
            <a:ext cx="5974080" cy="3378200"/>
          </a:xfrm>
        </p:spPr>
        <p:txBody>
          <a:bodyPr>
            <a:normAutofit fontScale="92500" lnSpcReduction="10000"/>
          </a:bodyPr>
          <a:lstStyle/>
          <a:p>
            <a:pPr>
              <a:lnSpc>
                <a:spcPct val="150000"/>
              </a:lnSpc>
              <a:buFont typeface="Symbol" panose="05050102010706020507" pitchFamily="18" charset="2"/>
              <a:buChar char="-"/>
            </a:pPr>
            <a:r>
              <a:rPr lang="en-US" sz="2600">
                <a:solidFill>
                  <a:schemeClr val="tx1"/>
                </a:solidFill>
              </a:rPr>
              <a:t> </a:t>
            </a:r>
            <a:r>
              <a:rPr lang="en-US" sz="2600" err="1">
                <a:solidFill>
                  <a:schemeClr val="tx1"/>
                </a:solidFill>
              </a:rPr>
              <a:t>Problemlösung</a:t>
            </a:r>
            <a:r>
              <a:rPr lang="en-US" sz="2600">
                <a:solidFill>
                  <a:schemeClr val="tx1"/>
                </a:solidFill>
              </a:rPr>
              <a:t> </a:t>
            </a:r>
          </a:p>
          <a:p>
            <a:pPr>
              <a:lnSpc>
                <a:spcPct val="150000"/>
              </a:lnSpc>
              <a:buFont typeface="Symbol" panose="05050102010706020507" pitchFamily="18" charset="2"/>
              <a:buChar char="-"/>
            </a:pPr>
            <a:r>
              <a:rPr lang="en-US" sz="2600">
                <a:solidFill>
                  <a:schemeClr val="tx1"/>
                </a:solidFill>
              </a:rPr>
              <a:t> </a:t>
            </a:r>
            <a:r>
              <a:rPr lang="en-US" sz="2600" err="1">
                <a:solidFill>
                  <a:schemeClr val="tx1"/>
                </a:solidFill>
              </a:rPr>
              <a:t>Sortieralgorithmen</a:t>
            </a:r>
            <a:r>
              <a:rPr lang="en-US" sz="2600">
                <a:solidFill>
                  <a:schemeClr val="tx1"/>
                </a:solidFill>
              </a:rPr>
              <a:t> (Bubble Sort,  Quick Sort)</a:t>
            </a:r>
          </a:p>
          <a:p>
            <a:pPr>
              <a:lnSpc>
                <a:spcPct val="150000"/>
              </a:lnSpc>
              <a:buFont typeface="Symbol" panose="05050102010706020507" pitchFamily="18" charset="2"/>
              <a:buChar char="-"/>
            </a:pPr>
            <a:r>
              <a:rPr lang="en-US" sz="2600">
                <a:solidFill>
                  <a:schemeClr val="tx1"/>
                </a:solidFill>
              </a:rPr>
              <a:t> </a:t>
            </a:r>
            <a:r>
              <a:rPr lang="en-US" sz="2600" err="1">
                <a:solidFill>
                  <a:schemeClr val="tx1"/>
                </a:solidFill>
              </a:rPr>
              <a:t>Arten</a:t>
            </a:r>
            <a:r>
              <a:rPr lang="en-US" sz="2600">
                <a:solidFill>
                  <a:schemeClr val="tx1"/>
                </a:solidFill>
              </a:rPr>
              <a:t> von </a:t>
            </a:r>
            <a:r>
              <a:rPr lang="en-US" sz="2600" err="1">
                <a:solidFill>
                  <a:schemeClr val="tx1"/>
                </a:solidFill>
              </a:rPr>
              <a:t>Datentypen</a:t>
            </a:r>
            <a:endParaRPr lang="en-US" sz="2600">
              <a:solidFill>
                <a:schemeClr val="tx1"/>
              </a:solidFill>
            </a:endParaRPr>
          </a:p>
          <a:p>
            <a:pPr>
              <a:lnSpc>
                <a:spcPct val="150000"/>
              </a:lnSpc>
              <a:buFont typeface="Symbol" panose="05050102010706020507" pitchFamily="18" charset="2"/>
              <a:buChar char="-"/>
            </a:pPr>
            <a:r>
              <a:rPr lang="en-US" sz="2600">
                <a:solidFill>
                  <a:schemeClr val="tx1"/>
                </a:solidFill>
              </a:rPr>
              <a:t> </a:t>
            </a:r>
            <a:r>
              <a:rPr lang="en-US" sz="2600" err="1">
                <a:solidFill>
                  <a:schemeClr val="tx1"/>
                </a:solidFill>
              </a:rPr>
              <a:t>Rekursion</a:t>
            </a:r>
            <a:endParaRPr lang="en-US" sz="2600">
              <a:solidFill>
                <a:schemeClr val="tx1"/>
              </a:solidFill>
            </a:endParaRPr>
          </a:p>
          <a:p>
            <a:endParaRPr lang="de-DE"/>
          </a:p>
        </p:txBody>
      </p:sp>
      <p:sp>
        <p:nvSpPr>
          <p:cNvPr id="7" name="Datumsplatzhalter 6">
            <a:extLst>
              <a:ext uri="{FF2B5EF4-FFF2-40B4-BE49-F238E27FC236}">
                <a16:creationId xmlns:a16="http://schemas.microsoft.com/office/drawing/2014/main" id="{6D4373DC-1445-EA7E-8F82-659F92715E13}"/>
              </a:ext>
            </a:extLst>
          </p:cNvPr>
          <p:cNvSpPr>
            <a:spLocks noGrp="1"/>
          </p:cNvSpPr>
          <p:nvPr>
            <p:ph type="dt" sz="half" idx="10"/>
          </p:nvPr>
        </p:nvSpPr>
        <p:spPr/>
        <p:txBody>
          <a:bodyPr/>
          <a:lstStyle/>
          <a:p>
            <a:fld id="{F325C129-4BD7-4AEA-BFDD-AB1D63871888}" type="datetime1">
              <a:rPr lang="de-DE" smtClean="0"/>
              <a:t>15.11.2023</a:t>
            </a:fld>
            <a:endParaRPr lang="de-DE"/>
          </a:p>
        </p:txBody>
      </p:sp>
      <p:sp>
        <p:nvSpPr>
          <p:cNvPr id="8" name="Fußzeilenplatzhalter 7">
            <a:extLst>
              <a:ext uri="{FF2B5EF4-FFF2-40B4-BE49-F238E27FC236}">
                <a16:creationId xmlns:a16="http://schemas.microsoft.com/office/drawing/2014/main" id="{8CAA2AC8-8469-BB07-2D98-05B91638C186}"/>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9" name="Foliennummernplatzhalter 8">
            <a:extLst>
              <a:ext uri="{FF2B5EF4-FFF2-40B4-BE49-F238E27FC236}">
                <a16:creationId xmlns:a16="http://schemas.microsoft.com/office/drawing/2014/main" id="{5D0500D9-8E9E-28AF-D65B-C0089DAD8A99}"/>
              </a:ext>
            </a:extLst>
          </p:cNvPr>
          <p:cNvSpPr>
            <a:spLocks noGrp="1"/>
          </p:cNvSpPr>
          <p:nvPr>
            <p:ph type="sldNum" sz="quarter" idx="12"/>
          </p:nvPr>
        </p:nvSpPr>
        <p:spPr/>
        <p:txBody>
          <a:bodyPr/>
          <a:lstStyle/>
          <a:p>
            <a:fld id="{B7469478-2E44-414E-A297-0061000C304C}" type="slidenum">
              <a:rPr lang="de-DE" smtClean="0"/>
              <a:t>3</a:t>
            </a:fld>
            <a:endParaRPr lang="de-DE"/>
          </a:p>
        </p:txBody>
      </p:sp>
    </p:spTree>
    <p:extLst>
      <p:ext uri="{BB962C8B-B14F-4D97-AF65-F5344CB8AC3E}">
        <p14:creationId xmlns:p14="http://schemas.microsoft.com/office/powerpoint/2010/main" val="20341606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5BE6EB-3960-561A-79A2-626FB3A5F0BC}"/>
              </a:ext>
            </a:extLst>
          </p:cNvPr>
          <p:cNvSpPr>
            <a:spLocks noGrp="1"/>
          </p:cNvSpPr>
          <p:nvPr>
            <p:ph type="title"/>
          </p:nvPr>
        </p:nvSpPr>
        <p:spPr/>
        <p:txBody>
          <a:bodyPr/>
          <a:lstStyle/>
          <a:p>
            <a:r>
              <a:rPr lang="en-US"/>
              <a:t>Java - </a:t>
            </a:r>
            <a:r>
              <a:rPr lang="en-US" err="1"/>
              <a:t>BlueJ</a:t>
            </a:r>
            <a:endParaRPr lang="de-DE"/>
          </a:p>
        </p:txBody>
      </p:sp>
      <p:sp>
        <p:nvSpPr>
          <p:cNvPr id="4" name="Datumsplatzhalter 3">
            <a:extLst>
              <a:ext uri="{FF2B5EF4-FFF2-40B4-BE49-F238E27FC236}">
                <a16:creationId xmlns:a16="http://schemas.microsoft.com/office/drawing/2014/main" id="{C4BEF5DA-CF9F-B14A-2A76-775001E6632A}"/>
              </a:ext>
            </a:extLst>
          </p:cNvPr>
          <p:cNvSpPr>
            <a:spLocks noGrp="1"/>
          </p:cNvSpPr>
          <p:nvPr>
            <p:ph type="dt" sz="half" idx="10"/>
          </p:nvPr>
        </p:nvSpPr>
        <p:spPr/>
        <p:txBody>
          <a:bodyPr/>
          <a:lstStyle/>
          <a:p>
            <a:fld id="{77DFB220-3BF0-4683-8020-BB612B9792FB}" type="datetime1">
              <a:rPr lang="de-DE" smtClean="0"/>
              <a:t>15.11.2023</a:t>
            </a:fld>
            <a:endParaRPr lang="de-DE"/>
          </a:p>
        </p:txBody>
      </p:sp>
      <p:sp>
        <p:nvSpPr>
          <p:cNvPr id="5" name="Fußzeilenplatzhalter 4">
            <a:extLst>
              <a:ext uri="{FF2B5EF4-FFF2-40B4-BE49-F238E27FC236}">
                <a16:creationId xmlns:a16="http://schemas.microsoft.com/office/drawing/2014/main" id="{A74DDF03-9F8D-FD32-9BFD-8EFFC79DEE09}"/>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3645DCAF-62D2-412C-D0C2-AA6E803BDD12}"/>
              </a:ext>
            </a:extLst>
          </p:cNvPr>
          <p:cNvSpPr>
            <a:spLocks noGrp="1"/>
          </p:cNvSpPr>
          <p:nvPr>
            <p:ph type="sldNum" sz="quarter" idx="12"/>
          </p:nvPr>
        </p:nvSpPr>
        <p:spPr/>
        <p:txBody>
          <a:bodyPr/>
          <a:lstStyle/>
          <a:p>
            <a:fld id="{B7469478-2E44-414E-A297-0061000C304C}" type="slidenum">
              <a:rPr lang="de-DE" smtClean="0"/>
              <a:t>4</a:t>
            </a:fld>
            <a:endParaRPr lang="de-DE"/>
          </a:p>
        </p:txBody>
      </p:sp>
      <p:pic>
        <p:nvPicPr>
          <p:cNvPr id="8" name="Grafik 7">
            <a:extLst>
              <a:ext uri="{FF2B5EF4-FFF2-40B4-BE49-F238E27FC236}">
                <a16:creationId xmlns:a16="http://schemas.microsoft.com/office/drawing/2014/main" id="{1C7CD282-BFAE-ACC1-6D32-CC13D1994EFE}"/>
              </a:ext>
            </a:extLst>
          </p:cNvPr>
          <p:cNvPicPr>
            <a:picLocks noChangeAspect="1"/>
          </p:cNvPicPr>
          <p:nvPr/>
        </p:nvPicPr>
        <p:blipFill>
          <a:blip r:embed="rId3"/>
          <a:stretch>
            <a:fillRect/>
          </a:stretch>
        </p:blipFill>
        <p:spPr>
          <a:xfrm>
            <a:off x="4423332" y="1900521"/>
            <a:ext cx="6484153" cy="4396103"/>
          </a:xfrm>
          <a:prstGeom prst="rect">
            <a:avLst/>
          </a:prstGeom>
        </p:spPr>
      </p:pic>
      <p:pic>
        <p:nvPicPr>
          <p:cNvPr id="12" name="Grafik 11" descr="Ein Bild, das Text, Screenshot, Display, Rechteck enthält.&#10;&#10;Automatisch generierte Beschreibung">
            <a:extLst>
              <a:ext uri="{FF2B5EF4-FFF2-40B4-BE49-F238E27FC236}">
                <a16:creationId xmlns:a16="http://schemas.microsoft.com/office/drawing/2014/main" id="{F85D6F2D-5AB2-03EF-FFAD-FF01CE58E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94" y="3308604"/>
            <a:ext cx="3732769" cy="2812297"/>
          </a:xfrm>
          <a:prstGeom prst="rect">
            <a:avLst/>
          </a:prstGeom>
        </p:spPr>
      </p:pic>
    </p:spTree>
    <p:extLst>
      <p:ext uri="{BB962C8B-B14F-4D97-AF65-F5344CB8AC3E}">
        <p14:creationId xmlns:p14="http://schemas.microsoft.com/office/powerpoint/2010/main" val="3775912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5345A3-52F2-9699-F153-6612741841B1}"/>
              </a:ext>
            </a:extLst>
          </p:cNvPr>
          <p:cNvSpPr>
            <a:spLocks noGrp="1"/>
          </p:cNvSpPr>
          <p:nvPr>
            <p:ph type="title"/>
          </p:nvPr>
        </p:nvSpPr>
        <p:spPr/>
        <p:txBody>
          <a:bodyPr/>
          <a:lstStyle/>
          <a:p>
            <a:r>
              <a:rPr lang="en-US" err="1"/>
              <a:t>Datenbanken</a:t>
            </a:r>
            <a:endParaRPr lang="de-DE"/>
          </a:p>
        </p:txBody>
      </p:sp>
      <p:sp>
        <p:nvSpPr>
          <p:cNvPr id="3" name="Inhaltsplatzhalter 2">
            <a:extLst>
              <a:ext uri="{FF2B5EF4-FFF2-40B4-BE49-F238E27FC236}">
                <a16:creationId xmlns:a16="http://schemas.microsoft.com/office/drawing/2014/main" id="{39DB2566-DABB-240B-BF3B-AEF3FF09C643}"/>
              </a:ext>
            </a:extLst>
          </p:cNvPr>
          <p:cNvSpPr>
            <a:spLocks noGrp="1"/>
          </p:cNvSpPr>
          <p:nvPr>
            <p:ph idx="1"/>
          </p:nvPr>
        </p:nvSpPr>
        <p:spPr/>
        <p:txBody>
          <a:bodyPr>
            <a:normAutofit lnSpcReduction="10000"/>
          </a:bodyPr>
          <a:lstStyle/>
          <a:p>
            <a:pPr>
              <a:lnSpc>
                <a:spcPct val="210000"/>
              </a:lnSpc>
              <a:buFont typeface="Symbol" panose="05050102010706020507" pitchFamily="18" charset="2"/>
              <a:buChar char="-"/>
            </a:pPr>
            <a:r>
              <a:rPr lang="en-US" sz="2800" dirty="0">
                <a:solidFill>
                  <a:schemeClr val="tx1"/>
                </a:solidFill>
              </a:rPr>
              <a:t> </a:t>
            </a:r>
            <a:r>
              <a:rPr lang="en-US" sz="2800" dirty="0" err="1">
                <a:solidFill>
                  <a:schemeClr val="tx1"/>
                </a:solidFill>
              </a:rPr>
              <a:t>Datenabfrage</a:t>
            </a:r>
            <a:r>
              <a:rPr lang="en-US" sz="2800" dirty="0">
                <a:solidFill>
                  <a:schemeClr val="tx1"/>
                </a:solidFill>
              </a:rPr>
              <a:t> </a:t>
            </a:r>
            <a:r>
              <a:rPr lang="en-US" sz="2800" dirty="0" err="1">
                <a:solidFill>
                  <a:schemeClr val="tx1"/>
                </a:solidFill>
              </a:rPr>
              <a:t>mit</a:t>
            </a:r>
            <a:r>
              <a:rPr lang="en-US" sz="2800" dirty="0">
                <a:solidFill>
                  <a:schemeClr val="tx1"/>
                </a:solidFill>
              </a:rPr>
              <a:t> SQLite</a:t>
            </a:r>
          </a:p>
          <a:p>
            <a:pPr>
              <a:lnSpc>
                <a:spcPct val="210000"/>
              </a:lnSpc>
              <a:buFont typeface="Symbol" panose="05050102010706020507" pitchFamily="18" charset="2"/>
              <a:buChar char="-"/>
            </a:pPr>
            <a:r>
              <a:rPr lang="en-US" sz="2800" dirty="0">
                <a:solidFill>
                  <a:schemeClr val="tx1"/>
                </a:solidFill>
              </a:rPr>
              <a:t> </a:t>
            </a:r>
            <a:r>
              <a:rPr lang="en-US" sz="2800" dirty="0" err="1">
                <a:solidFill>
                  <a:schemeClr val="tx1"/>
                </a:solidFill>
              </a:rPr>
              <a:t>Datenbanken</a:t>
            </a:r>
            <a:r>
              <a:rPr lang="en-US" sz="2800" dirty="0">
                <a:solidFill>
                  <a:schemeClr val="tx1"/>
                </a:solidFill>
              </a:rPr>
              <a:t> </a:t>
            </a:r>
            <a:r>
              <a:rPr lang="en-US" sz="2800" dirty="0" err="1">
                <a:solidFill>
                  <a:schemeClr val="tx1"/>
                </a:solidFill>
              </a:rPr>
              <a:t>erstellen</a:t>
            </a:r>
            <a:r>
              <a:rPr lang="en-US" sz="2800" dirty="0">
                <a:solidFill>
                  <a:schemeClr val="tx1"/>
                </a:solidFill>
              </a:rPr>
              <a:t>/</a:t>
            </a:r>
            <a:r>
              <a:rPr lang="en-US" sz="2800" dirty="0" err="1">
                <a:solidFill>
                  <a:schemeClr val="tx1"/>
                </a:solidFill>
              </a:rPr>
              <a:t>bearbeiten</a:t>
            </a:r>
            <a:endParaRPr lang="en-US" sz="2800" dirty="0">
              <a:solidFill>
                <a:schemeClr val="tx1"/>
              </a:solidFill>
            </a:endParaRPr>
          </a:p>
          <a:p>
            <a:pPr>
              <a:lnSpc>
                <a:spcPct val="210000"/>
              </a:lnSpc>
              <a:buFont typeface="Symbol" panose="05050102010706020507" pitchFamily="18" charset="2"/>
              <a:buChar char="-"/>
            </a:pPr>
            <a:r>
              <a:rPr lang="en-US" sz="2800" dirty="0">
                <a:solidFill>
                  <a:schemeClr val="tx1"/>
                </a:solidFill>
              </a:rPr>
              <a:t> </a:t>
            </a:r>
            <a:r>
              <a:rPr lang="en-US" sz="2800" dirty="0" err="1">
                <a:solidFill>
                  <a:schemeClr val="tx1"/>
                </a:solidFill>
              </a:rPr>
              <a:t>Visualisierung</a:t>
            </a:r>
            <a:r>
              <a:rPr lang="en-US" sz="2800" dirty="0">
                <a:solidFill>
                  <a:schemeClr val="tx1"/>
                </a:solidFill>
              </a:rPr>
              <a:t> von </a:t>
            </a:r>
            <a:r>
              <a:rPr lang="en-US" sz="2800" dirty="0" err="1">
                <a:solidFill>
                  <a:schemeClr val="tx1"/>
                </a:solidFill>
              </a:rPr>
              <a:t>Datenbanken</a:t>
            </a:r>
            <a:endParaRPr lang="en-US" sz="2800" dirty="0">
              <a:solidFill>
                <a:schemeClr val="tx1"/>
              </a:solidFill>
            </a:endParaRPr>
          </a:p>
          <a:p>
            <a:pPr>
              <a:lnSpc>
                <a:spcPct val="210000"/>
              </a:lnSpc>
              <a:buFont typeface="Symbol" panose="05050102010706020507" pitchFamily="18" charset="2"/>
              <a:buChar char="-"/>
            </a:pPr>
            <a:r>
              <a:rPr lang="en-US" sz="2800" dirty="0">
                <a:solidFill>
                  <a:schemeClr val="tx1"/>
                </a:solidFill>
              </a:rPr>
              <a:t> </a:t>
            </a:r>
            <a:r>
              <a:rPr lang="en-US" sz="2800" dirty="0" err="1">
                <a:solidFill>
                  <a:schemeClr val="tx1"/>
                </a:solidFill>
              </a:rPr>
              <a:t>Nutzen</a:t>
            </a:r>
            <a:r>
              <a:rPr lang="en-US" sz="2800" dirty="0">
                <a:solidFill>
                  <a:schemeClr val="tx1"/>
                </a:solidFill>
              </a:rPr>
              <a:t> von </a:t>
            </a:r>
            <a:r>
              <a:rPr lang="en-US" sz="2800" dirty="0" err="1">
                <a:solidFill>
                  <a:schemeClr val="tx1"/>
                </a:solidFill>
              </a:rPr>
              <a:t>Datenbanken</a:t>
            </a:r>
            <a:endParaRPr lang="de-DE" sz="2800" dirty="0">
              <a:solidFill>
                <a:schemeClr val="tx1"/>
              </a:solidFill>
            </a:endParaRPr>
          </a:p>
        </p:txBody>
      </p:sp>
      <p:sp>
        <p:nvSpPr>
          <p:cNvPr id="4" name="Datumsplatzhalter 3">
            <a:extLst>
              <a:ext uri="{FF2B5EF4-FFF2-40B4-BE49-F238E27FC236}">
                <a16:creationId xmlns:a16="http://schemas.microsoft.com/office/drawing/2014/main" id="{D53C52D6-EB62-AC8A-0A3B-2DC40772EE05}"/>
              </a:ext>
            </a:extLst>
          </p:cNvPr>
          <p:cNvSpPr>
            <a:spLocks noGrp="1"/>
          </p:cNvSpPr>
          <p:nvPr>
            <p:ph type="dt" sz="half" idx="10"/>
          </p:nvPr>
        </p:nvSpPr>
        <p:spPr/>
        <p:txBody>
          <a:bodyPr/>
          <a:lstStyle/>
          <a:p>
            <a:fld id="{B39F9775-811C-44C3-819E-4EC99553DB56}" type="datetime1">
              <a:rPr lang="de-DE" smtClean="0"/>
              <a:t>15.11.2023</a:t>
            </a:fld>
            <a:endParaRPr lang="de-DE"/>
          </a:p>
        </p:txBody>
      </p:sp>
      <p:sp>
        <p:nvSpPr>
          <p:cNvPr id="5" name="Fußzeilenplatzhalter 4">
            <a:extLst>
              <a:ext uri="{FF2B5EF4-FFF2-40B4-BE49-F238E27FC236}">
                <a16:creationId xmlns:a16="http://schemas.microsoft.com/office/drawing/2014/main" id="{E51F899E-9919-F0CC-2A63-3EF226A263E3}"/>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89FFD4AA-6AC7-D12D-D914-531D5AEA45F0}"/>
              </a:ext>
            </a:extLst>
          </p:cNvPr>
          <p:cNvSpPr>
            <a:spLocks noGrp="1"/>
          </p:cNvSpPr>
          <p:nvPr>
            <p:ph type="sldNum" sz="quarter" idx="12"/>
          </p:nvPr>
        </p:nvSpPr>
        <p:spPr/>
        <p:txBody>
          <a:bodyPr/>
          <a:lstStyle/>
          <a:p>
            <a:fld id="{B7469478-2E44-414E-A297-0061000C304C}" type="slidenum">
              <a:rPr lang="de-DE" smtClean="0"/>
              <a:t>5</a:t>
            </a:fld>
            <a:endParaRPr lang="de-DE"/>
          </a:p>
        </p:txBody>
      </p:sp>
    </p:spTree>
    <p:extLst>
      <p:ext uri="{BB962C8B-B14F-4D97-AF65-F5344CB8AC3E}">
        <p14:creationId xmlns:p14="http://schemas.microsoft.com/office/powerpoint/2010/main" val="282507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5345A3-52F2-9699-F153-6612741841B1}"/>
              </a:ext>
            </a:extLst>
          </p:cNvPr>
          <p:cNvSpPr>
            <a:spLocks noGrp="1"/>
          </p:cNvSpPr>
          <p:nvPr>
            <p:ph type="title"/>
          </p:nvPr>
        </p:nvSpPr>
        <p:spPr/>
        <p:txBody>
          <a:bodyPr/>
          <a:lstStyle/>
          <a:p>
            <a:r>
              <a:rPr lang="en-US"/>
              <a:t>Datenbanken</a:t>
            </a:r>
            <a:endParaRPr lang="de-DE"/>
          </a:p>
        </p:txBody>
      </p:sp>
      <p:sp>
        <p:nvSpPr>
          <p:cNvPr id="4" name="Datumsplatzhalter 3">
            <a:extLst>
              <a:ext uri="{FF2B5EF4-FFF2-40B4-BE49-F238E27FC236}">
                <a16:creationId xmlns:a16="http://schemas.microsoft.com/office/drawing/2014/main" id="{D53C52D6-EB62-AC8A-0A3B-2DC40772EE05}"/>
              </a:ext>
            </a:extLst>
          </p:cNvPr>
          <p:cNvSpPr>
            <a:spLocks noGrp="1"/>
          </p:cNvSpPr>
          <p:nvPr>
            <p:ph type="dt" sz="half" idx="10"/>
          </p:nvPr>
        </p:nvSpPr>
        <p:spPr/>
        <p:txBody>
          <a:bodyPr/>
          <a:lstStyle/>
          <a:p>
            <a:fld id="{E79C618D-C3CF-4682-8763-CB98C87BEEA8}" type="datetime1">
              <a:rPr lang="de-DE" smtClean="0"/>
              <a:t>15.11.2023</a:t>
            </a:fld>
            <a:endParaRPr lang="de-DE"/>
          </a:p>
        </p:txBody>
      </p:sp>
      <p:sp>
        <p:nvSpPr>
          <p:cNvPr id="5" name="Fußzeilenplatzhalter 4">
            <a:extLst>
              <a:ext uri="{FF2B5EF4-FFF2-40B4-BE49-F238E27FC236}">
                <a16:creationId xmlns:a16="http://schemas.microsoft.com/office/drawing/2014/main" id="{E51F899E-9919-F0CC-2A63-3EF226A263E3}"/>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89FFD4AA-6AC7-D12D-D914-531D5AEA45F0}"/>
              </a:ext>
            </a:extLst>
          </p:cNvPr>
          <p:cNvSpPr>
            <a:spLocks noGrp="1"/>
          </p:cNvSpPr>
          <p:nvPr>
            <p:ph type="sldNum" sz="quarter" idx="12"/>
          </p:nvPr>
        </p:nvSpPr>
        <p:spPr/>
        <p:txBody>
          <a:bodyPr/>
          <a:lstStyle/>
          <a:p>
            <a:fld id="{B7469478-2E44-414E-A297-0061000C304C}" type="slidenum">
              <a:rPr lang="de-DE" smtClean="0"/>
              <a:t>6</a:t>
            </a:fld>
            <a:endParaRPr lang="de-DE"/>
          </a:p>
        </p:txBody>
      </p:sp>
      <p:pic>
        <p:nvPicPr>
          <p:cNvPr id="8" name="Grafik 7" descr="Ein Bild, das Text, Screenshot, Software, Computersymbol enthält.&#10;&#10;Automatisch generierte Beschreibung">
            <a:extLst>
              <a:ext uri="{FF2B5EF4-FFF2-40B4-BE49-F238E27FC236}">
                <a16:creationId xmlns:a16="http://schemas.microsoft.com/office/drawing/2014/main" id="{DAF5D2C7-7BFC-36EA-78E5-151D25B49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39" y="1879248"/>
            <a:ext cx="5151161" cy="4346292"/>
          </a:xfrm>
          <a:prstGeom prst="rect">
            <a:avLst/>
          </a:prstGeom>
        </p:spPr>
      </p:pic>
      <p:pic>
        <p:nvPicPr>
          <p:cNvPr id="12" name="Grafik 11" descr="Ein Bild, das Text, Screenshot, Diagramm, Zahl enthält.&#10;&#10;Automatisch generierte Beschreibung">
            <a:extLst>
              <a:ext uri="{FF2B5EF4-FFF2-40B4-BE49-F238E27FC236}">
                <a16:creationId xmlns:a16="http://schemas.microsoft.com/office/drawing/2014/main" id="{8A2C5326-982B-0302-E84D-AEBFF0C67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160" y="2571767"/>
            <a:ext cx="5753846" cy="3053610"/>
          </a:xfrm>
          <a:prstGeom prst="rect">
            <a:avLst/>
          </a:prstGeom>
        </p:spPr>
      </p:pic>
    </p:spTree>
    <p:extLst>
      <p:ext uri="{BB962C8B-B14F-4D97-AF65-F5344CB8AC3E}">
        <p14:creationId xmlns:p14="http://schemas.microsoft.com/office/powerpoint/2010/main" val="7459549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EBE6FA-6AFF-CCCA-D4A8-E0615AE48B3B}"/>
              </a:ext>
            </a:extLst>
          </p:cNvPr>
          <p:cNvSpPr>
            <a:spLocks noGrp="1"/>
          </p:cNvSpPr>
          <p:nvPr>
            <p:ph type="title"/>
          </p:nvPr>
        </p:nvSpPr>
        <p:spPr/>
        <p:txBody>
          <a:bodyPr/>
          <a:lstStyle/>
          <a:p>
            <a:r>
              <a:rPr lang="en-US" err="1"/>
              <a:t>Kryptologie</a:t>
            </a:r>
            <a:endParaRPr lang="de-DE"/>
          </a:p>
        </p:txBody>
      </p:sp>
      <p:sp>
        <p:nvSpPr>
          <p:cNvPr id="4" name="Datumsplatzhalter 3">
            <a:extLst>
              <a:ext uri="{FF2B5EF4-FFF2-40B4-BE49-F238E27FC236}">
                <a16:creationId xmlns:a16="http://schemas.microsoft.com/office/drawing/2014/main" id="{61CA1A3D-CEAC-FDB4-BD5E-CA9BB69357F9}"/>
              </a:ext>
            </a:extLst>
          </p:cNvPr>
          <p:cNvSpPr>
            <a:spLocks noGrp="1"/>
          </p:cNvSpPr>
          <p:nvPr>
            <p:ph type="dt" sz="half" idx="10"/>
          </p:nvPr>
        </p:nvSpPr>
        <p:spPr/>
        <p:txBody>
          <a:bodyPr/>
          <a:lstStyle/>
          <a:p>
            <a:fld id="{D73AADDB-AB7E-4472-9FAC-8839AAEA4C91}" type="datetime1">
              <a:rPr lang="de-DE" smtClean="0"/>
              <a:t>15.11.2023</a:t>
            </a:fld>
            <a:endParaRPr lang="de-DE"/>
          </a:p>
        </p:txBody>
      </p:sp>
      <p:sp>
        <p:nvSpPr>
          <p:cNvPr id="5" name="Fußzeilenplatzhalter 4">
            <a:extLst>
              <a:ext uri="{FF2B5EF4-FFF2-40B4-BE49-F238E27FC236}">
                <a16:creationId xmlns:a16="http://schemas.microsoft.com/office/drawing/2014/main" id="{B9E42025-9590-F4BC-077A-570908B06FA1}"/>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60772483-D224-D9D2-58EC-010124B72BE3}"/>
              </a:ext>
            </a:extLst>
          </p:cNvPr>
          <p:cNvSpPr>
            <a:spLocks noGrp="1"/>
          </p:cNvSpPr>
          <p:nvPr>
            <p:ph type="sldNum" sz="quarter" idx="12"/>
          </p:nvPr>
        </p:nvSpPr>
        <p:spPr/>
        <p:txBody>
          <a:bodyPr/>
          <a:lstStyle/>
          <a:p>
            <a:fld id="{B7469478-2E44-414E-A297-0061000C304C}" type="slidenum">
              <a:rPr lang="de-DE" smtClean="0"/>
              <a:t>7</a:t>
            </a:fld>
            <a:endParaRPr lang="de-DE"/>
          </a:p>
        </p:txBody>
      </p:sp>
      <p:sp>
        <p:nvSpPr>
          <p:cNvPr id="14" name="Inhaltsplatzhalter 13">
            <a:extLst>
              <a:ext uri="{FF2B5EF4-FFF2-40B4-BE49-F238E27FC236}">
                <a16:creationId xmlns:a16="http://schemas.microsoft.com/office/drawing/2014/main" id="{972C6724-3F04-33F0-94F8-385DA62A4AB8}"/>
              </a:ext>
            </a:extLst>
          </p:cNvPr>
          <p:cNvSpPr>
            <a:spLocks noGrp="1"/>
          </p:cNvSpPr>
          <p:nvPr>
            <p:ph idx="1"/>
          </p:nvPr>
        </p:nvSpPr>
        <p:spPr/>
        <p:txBody>
          <a:bodyPr>
            <a:noAutofit/>
          </a:bodyPr>
          <a:lstStyle/>
          <a:p>
            <a:pPr>
              <a:lnSpc>
                <a:spcPct val="210000"/>
              </a:lnSpc>
              <a:buFont typeface="Symbol" panose="05050102010706020507" pitchFamily="18" charset="2"/>
              <a:buChar char="-"/>
            </a:pPr>
            <a:r>
              <a:rPr lang="en-US" sz="2800">
                <a:solidFill>
                  <a:schemeClr val="tx1"/>
                </a:solidFill>
              </a:rPr>
              <a:t> </a:t>
            </a:r>
            <a:r>
              <a:rPr lang="en-US" sz="2800" err="1">
                <a:solidFill>
                  <a:schemeClr val="tx1"/>
                </a:solidFill>
              </a:rPr>
              <a:t>Verschlüsselungsverfahren</a:t>
            </a:r>
            <a:r>
              <a:rPr lang="en-US" sz="2800">
                <a:solidFill>
                  <a:schemeClr val="tx1"/>
                </a:solidFill>
              </a:rPr>
              <a:t> (Caesar, Vigenère, RSA, </a:t>
            </a:r>
            <a:r>
              <a:rPr lang="en-US" sz="2800" err="1">
                <a:solidFill>
                  <a:schemeClr val="tx1"/>
                </a:solidFill>
              </a:rPr>
              <a:t>etc</a:t>
            </a:r>
            <a:r>
              <a:rPr lang="en-US" sz="2800">
                <a:solidFill>
                  <a:schemeClr val="tx1"/>
                </a:solidFill>
              </a:rPr>
              <a:t>)</a:t>
            </a:r>
          </a:p>
          <a:p>
            <a:pPr>
              <a:lnSpc>
                <a:spcPct val="210000"/>
              </a:lnSpc>
              <a:buFont typeface="Symbol" panose="05050102010706020507" pitchFamily="18" charset="2"/>
              <a:buChar char="-"/>
            </a:pPr>
            <a:r>
              <a:rPr lang="en-US" sz="2800">
                <a:solidFill>
                  <a:schemeClr val="tx1"/>
                </a:solidFill>
              </a:rPr>
              <a:t> </a:t>
            </a:r>
            <a:r>
              <a:rPr lang="en-US" sz="2800" err="1">
                <a:solidFill>
                  <a:schemeClr val="tx1"/>
                </a:solidFill>
              </a:rPr>
              <a:t>Mathe</a:t>
            </a:r>
            <a:r>
              <a:rPr lang="de-DE" sz="2800">
                <a:solidFill>
                  <a:schemeClr val="tx1"/>
                </a:solidFill>
              </a:rPr>
              <a:t>🤝Informatik</a:t>
            </a:r>
          </a:p>
          <a:p>
            <a:pPr>
              <a:lnSpc>
                <a:spcPct val="210000"/>
              </a:lnSpc>
              <a:buFont typeface="Symbol" panose="05050102010706020507" pitchFamily="18" charset="2"/>
              <a:buChar char="-"/>
            </a:pPr>
            <a:r>
              <a:rPr lang="de-DE" sz="2800">
                <a:solidFill>
                  <a:schemeClr val="tx1"/>
                </a:solidFill>
              </a:rPr>
              <a:t> Sicherheit eines Verfahrens</a:t>
            </a:r>
            <a:endParaRPr lang="en-US" sz="2800">
              <a:solidFill>
                <a:schemeClr val="tx1"/>
              </a:solidFill>
            </a:endParaRPr>
          </a:p>
        </p:txBody>
      </p:sp>
      <p:sp>
        <p:nvSpPr>
          <p:cNvPr id="15" name="AutoShape 4" descr="Caesar-Verschlüsselung - lernen mit Serlo!">
            <a:extLst>
              <a:ext uri="{FF2B5EF4-FFF2-40B4-BE49-F238E27FC236}">
                <a16:creationId xmlns:a16="http://schemas.microsoft.com/office/drawing/2014/main" id="{4E5E9FE5-452B-1953-41B6-5970318454C0}"/>
              </a:ext>
            </a:extLst>
          </p:cNvPr>
          <p:cNvSpPr>
            <a:spLocks noChangeAspect="1" noChangeArrowheads="1"/>
          </p:cNvSpPr>
          <p:nvPr/>
        </p:nvSpPr>
        <p:spPr bwMode="auto">
          <a:xfrm>
            <a:off x="7631430" y="34194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 name="AutoShape 6" descr="Caesar-Verschlüsselung - lernen mit Serlo!">
            <a:extLst>
              <a:ext uri="{FF2B5EF4-FFF2-40B4-BE49-F238E27FC236}">
                <a16:creationId xmlns:a16="http://schemas.microsoft.com/office/drawing/2014/main" id="{71658FA4-D88B-6B8C-5FF8-D873254216C0}"/>
              </a:ext>
            </a:extLst>
          </p:cNvPr>
          <p:cNvSpPr>
            <a:spLocks noChangeAspect="1" noChangeArrowheads="1"/>
          </p:cNvSpPr>
          <p:nvPr/>
        </p:nvSpPr>
        <p:spPr bwMode="auto">
          <a:xfrm>
            <a:off x="10404070" y="43320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 name="AutoShape 8" descr="Caesar Verschlüsselung">
            <a:extLst>
              <a:ext uri="{FF2B5EF4-FFF2-40B4-BE49-F238E27FC236}">
                <a16:creationId xmlns:a16="http://schemas.microsoft.com/office/drawing/2014/main" id="{63ED1DF9-37B1-2919-4B1E-145AB27DE31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8" name="Grafik 17">
            <a:extLst>
              <a:ext uri="{FF2B5EF4-FFF2-40B4-BE49-F238E27FC236}">
                <a16:creationId xmlns:a16="http://schemas.microsoft.com/office/drawing/2014/main" id="{2DB1B729-7132-4B64-319E-C0E983E6A07D}"/>
              </a:ext>
            </a:extLst>
          </p:cNvPr>
          <p:cNvPicPr>
            <a:picLocks noChangeAspect="1"/>
          </p:cNvPicPr>
          <p:nvPr/>
        </p:nvPicPr>
        <p:blipFill>
          <a:blip r:embed="rId3"/>
          <a:stretch>
            <a:fillRect/>
          </a:stretch>
        </p:blipFill>
        <p:spPr>
          <a:xfrm>
            <a:off x="6323001" y="2868955"/>
            <a:ext cx="4371975" cy="2459236"/>
          </a:xfrm>
          <a:prstGeom prst="rect">
            <a:avLst/>
          </a:prstGeom>
        </p:spPr>
      </p:pic>
    </p:spTree>
    <p:extLst>
      <p:ext uri="{BB962C8B-B14F-4D97-AF65-F5344CB8AC3E}">
        <p14:creationId xmlns:p14="http://schemas.microsoft.com/office/powerpoint/2010/main" val="20269460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9" presetClass="entr" presetSubtype="0" fill="hold"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6C8F68-F045-2DA6-0AF2-D3DC6582F664}"/>
              </a:ext>
            </a:extLst>
          </p:cNvPr>
          <p:cNvSpPr>
            <a:spLocks noGrp="1"/>
          </p:cNvSpPr>
          <p:nvPr>
            <p:ph type="title"/>
          </p:nvPr>
        </p:nvSpPr>
        <p:spPr/>
        <p:txBody>
          <a:bodyPr/>
          <a:lstStyle/>
          <a:p>
            <a:r>
              <a:rPr lang="en-US" err="1"/>
              <a:t>Wieso</a:t>
            </a:r>
            <a:r>
              <a:rPr lang="en-US"/>
              <a:t> </a:t>
            </a:r>
            <a:r>
              <a:rPr lang="en-US" err="1"/>
              <a:t>Informatik</a:t>
            </a:r>
            <a:r>
              <a:rPr lang="en-US"/>
              <a:t> </a:t>
            </a:r>
            <a:r>
              <a:rPr lang="en-US" err="1"/>
              <a:t>wählen</a:t>
            </a:r>
            <a:r>
              <a:rPr lang="en-US"/>
              <a:t>?</a:t>
            </a:r>
            <a:endParaRPr lang="de-DE"/>
          </a:p>
        </p:txBody>
      </p:sp>
      <p:sp>
        <p:nvSpPr>
          <p:cNvPr id="3" name="Inhaltsplatzhalter 2">
            <a:extLst>
              <a:ext uri="{FF2B5EF4-FFF2-40B4-BE49-F238E27FC236}">
                <a16:creationId xmlns:a16="http://schemas.microsoft.com/office/drawing/2014/main" id="{90C232D5-8D52-3EEF-AD87-B447C9C8ACD2}"/>
              </a:ext>
            </a:extLst>
          </p:cNvPr>
          <p:cNvSpPr>
            <a:spLocks noGrp="1"/>
          </p:cNvSpPr>
          <p:nvPr>
            <p:ph idx="1"/>
          </p:nvPr>
        </p:nvSpPr>
        <p:spPr/>
        <p:txBody>
          <a:bodyPr>
            <a:normAutofit lnSpcReduction="10000"/>
          </a:bodyPr>
          <a:lstStyle/>
          <a:p>
            <a:pPr>
              <a:lnSpc>
                <a:spcPct val="150000"/>
              </a:lnSpc>
              <a:buFont typeface="Symbol" panose="05050102010706020507" pitchFamily="18" charset="2"/>
              <a:buChar char="-"/>
            </a:pPr>
            <a:r>
              <a:rPr lang="de-DE" sz="2400"/>
              <a:t> Aussichtsreiche Studienchancen</a:t>
            </a:r>
          </a:p>
          <a:p>
            <a:pPr>
              <a:lnSpc>
                <a:spcPct val="150000"/>
              </a:lnSpc>
              <a:buFont typeface="Symbol" panose="05050102010706020507" pitchFamily="18" charset="2"/>
              <a:buChar char="-"/>
            </a:pPr>
            <a:r>
              <a:rPr lang="de-DE" sz="2400"/>
              <a:t> Effektive Teamarbeit anstatt Einzelarbeit</a:t>
            </a:r>
          </a:p>
          <a:p>
            <a:pPr>
              <a:lnSpc>
                <a:spcPct val="150000"/>
              </a:lnSpc>
              <a:buFont typeface="Symbol" panose="05050102010706020507" pitchFamily="18" charset="2"/>
              <a:buChar char="-"/>
            </a:pPr>
            <a:r>
              <a:rPr lang="de-DE" sz="2400"/>
              <a:t> Gute Klassengemeinschaft</a:t>
            </a:r>
          </a:p>
          <a:p>
            <a:pPr>
              <a:lnSpc>
                <a:spcPct val="150000"/>
              </a:lnSpc>
              <a:buFont typeface="Symbol" panose="05050102010706020507" pitchFamily="18" charset="2"/>
              <a:buChar char="-"/>
            </a:pPr>
            <a:r>
              <a:rPr lang="de-DE" sz="2400"/>
              <a:t> Coole Projekte</a:t>
            </a:r>
          </a:p>
          <a:p>
            <a:pPr>
              <a:lnSpc>
                <a:spcPct val="150000"/>
              </a:lnSpc>
              <a:buFont typeface="Symbol" panose="05050102010706020507" pitchFamily="18" charset="2"/>
              <a:buChar char="-"/>
            </a:pPr>
            <a:r>
              <a:rPr lang="de-DE" sz="2400"/>
              <a:t> Gute Lehrkräfte</a:t>
            </a:r>
          </a:p>
          <a:p>
            <a:pPr>
              <a:lnSpc>
                <a:spcPct val="150000"/>
              </a:lnSpc>
              <a:buFont typeface="Symbol" panose="05050102010706020507" pitchFamily="18" charset="2"/>
              <a:buChar char="-"/>
            </a:pPr>
            <a:r>
              <a:rPr lang="en-US" sz="2400"/>
              <a:t> Man </a:t>
            </a:r>
            <a:r>
              <a:rPr lang="en-US" sz="2400" err="1"/>
              <a:t>lernt</a:t>
            </a:r>
            <a:r>
              <a:rPr lang="en-US" sz="2400"/>
              <a:t> </a:t>
            </a:r>
            <a:r>
              <a:rPr lang="en-US" sz="2400" err="1"/>
              <a:t>Programmieren</a:t>
            </a:r>
            <a:r>
              <a:rPr lang="en-US" sz="2400"/>
              <a:t>!</a:t>
            </a:r>
          </a:p>
        </p:txBody>
      </p:sp>
      <p:sp>
        <p:nvSpPr>
          <p:cNvPr id="4" name="Datumsplatzhalter 3">
            <a:extLst>
              <a:ext uri="{FF2B5EF4-FFF2-40B4-BE49-F238E27FC236}">
                <a16:creationId xmlns:a16="http://schemas.microsoft.com/office/drawing/2014/main" id="{ECEF29DE-5CDB-581B-36C8-DF1EE4F69A44}"/>
              </a:ext>
            </a:extLst>
          </p:cNvPr>
          <p:cNvSpPr>
            <a:spLocks noGrp="1"/>
          </p:cNvSpPr>
          <p:nvPr>
            <p:ph type="dt" sz="half" idx="10"/>
          </p:nvPr>
        </p:nvSpPr>
        <p:spPr/>
        <p:txBody>
          <a:bodyPr/>
          <a:lstStyle/>
          <a:p>
            <a:fld id="{29206259-9189-4619-92FE-B0D9D3C6D366}" type="datetime1">
              <a:rPr lang="de-DE" smtClean="0"/>
              <a:t>15.11.2023</a:t>
            </a:fld>
            <a:endParaRPr lang="de-DE"/>
          </a:p>
        </p:txBody>
      </p:sp>
      <p:sp>
        <p:nvSpPr>
          <p:cNvPr id="5" name="Fußzeilenplatzhalter 4">
            <a:extLst>
              <a:ext uri="{FF2B5EF4-FFF2-40B4-BE49-F238E27FC236}">
                <a16:creationId xmlns:a16="http://schemas.microsoft.com/office/drawing/2014/main" id="{74A92748-DA00-3BDA-B4A8-25C93CA3A7F8}"/>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618E7361-4BAC-0991-A67E-F119FC292D30}"/>
              </a:ext>
            </a:extLst>
          </p:cNvPr>
          <p:cNvSpPr>
            <a:spLocks noGrp="1"/>
          </p:cNvSpPr>
          <p:nvPr>
            <p:ph type="sldNum" sz="quarter" idx="12"/>
          </p:nvPr>
        </p:nvSpPr>
        <p:spPr/>
        <p:txBody>
          <a:bodyPr/>
          <a:lstStyle/>
          <a:p>
            <a:fld id="{B7469478-2E44-414E-A297-0061000C304C}" type="slidenum">
              <a:rPr lang="de-DE" smtClean="0"/>
              <a:t>8</a:t>
            </a:fld>
            <a:endParaRPr lang="de-DE"/>
          </a:p>
        </p:txBody>
      </p:sp>
      <p:pic>
        <p:nvPicPr>
          <p:cNvPr id="1026" name="Picture 2">
            <a:extLst>
              <a:ext uri="{FF2B5EF4-FFF2-40B4-BE49-F238E27FC236}">
                <a16:creationId xmlns:a16="http://schemas.microsoft.com/office/drawing/2014/main" id="{E6AC3BAE-FEC2-5676-C19D-DDEB127A9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280" y="2049640"/>
            <a:ext cx="3073400" cy="409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5776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9" presetClass="entr" presetSubtype="0" fill="hold" nodeType="withEffect">
                                  <p:stCondLst>
                                    <p:cond delay="400"/>
                                  </p:stCondLst>
                                  <p:childTnLst>
                                    <p:set>
                                      <p:cBhvr>
                                        <p:cTn id="24" dur="1" fill="hold">
                                          <p:stCondLst>
                                            <p:cond delay="0"/>
                                          </p:stCondLst>
                                        </p:cTn>
                                        <p:tgtEl>
                                          <p:spTgt spid="1026"/>
                                        </p:tgtEl>
                                        <p:attrNameLst>
                                          <p:attrName>style.visibility</p:attrName>
                                        </p:attrNameLst>
                                      </p:cBhvr>
                                      <p:to>
                                        <p:strVal val="visible"/>
                                      </p:to>
                                    </p:set>
                                    <p:animEffect transition="in" filter="dissolve">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1C25EF2D-D438-7AC5-6CAF-D1B8C0F25479}"/>
              </a:ext>
            </a:extLst>
          </p:cNvPr>
          <p:cNvSpPr>
            <a:spLocks noGrp="1"/>
          </p:cNvSpPr>
          <p:nvPr>
            <p:ph type="dt" sz="half" idx="10"/>
          </p:nvPr>
        </p:nvSpPr>
        <p:spPr/>
        <p:txBody>
          <a:bodyPr/>
          <a:lstStyle/>
          <a:p>
            <a:fld id="{7860F906-991F-4714-B02F-2C1DE2EC9F27}" type="datetime1">
              <a:rPr lang="de-DE" smtClean="0"/>
              <a:t>15.11.2023</a:t>
            </a:fld>
            <a:endParaRPr lang="de-DE"/>
          </a:p>
        </p:txBody>
      </p:sp>
      <p:sp>
        <p:nvSpPr>
          <p:cNvPr id="5" name="Fußzeilenplatzhalter 4">
            <a:extLst>
              <a:ext uri="{FF2B5EF4-FFF2-40B4-BE49-F238E27FC236}">
                <a16:creationId xmlns:a16="http://schemas.microsoft.com/office/drawing/2014/main" id="{3289EF5C-56E9-CA5B-C9EE-EEAE31B7F35E}"/>
              </a:ext>
            </a:extLst>
          </p:cNvPr>
          <p:cNvSpPr>
            <a:spLocks noGrp="1"/>
          </p:cNvSpPr>
          <p:nvPr>
            <p:ph type="ftr" sz="quarter" idx="11"/>
          </p:nvPr>
        </p:nvSpPr>
        <p:spPr/>
        <p:txBody>
          <a:bodyPr/>
          <a:lstStyle/>
          <a:p>
            <a:r>
              <a:rPr lang="de-DE"/>
              <a:t>AH1M1 (</a:t>
            </a:r>
            <a:r>
              <a:rPr lang="de-DE" cap="none"/>
              <a:t>Marvin Bäumer, Kenneth Hildebrandt</a:t>
            </a:r>
            <a:r>
              <a:rPr lang="de-DE"/>
              <a:t>)</a:t>
            </a:r>
          </a:p>
        </p:txBody>
      </p:sp>
      <p:sp>
        <p:nvSpPr>
          <p:cNvPr id="6" name="Foliennummernplatzhalter 5">
            <a:extLst>
              <a:ext uri="{FF2B5EF4-FFF2-40B4-BE49-F238E27FC236}">
                <a16:creationId xmlns:a16="http://schemas.microsoft.com/office/drawing/2014/main" id="{DAF1BB5D-A889-020A-0661-575573488CF3}"/>
              </a:ext>
            </a:extLst>
          </p:cNvPr>
          <p:cNvSpPr>
            <a:spLocks noGrp="1"/>
          </p:cNvSpPr>
          <p:nvPr>
            <p:ph type="sldNum" sz="quarter" idx="12"/>
          </p:nvPr>
        </p:nvSpPr>
        <p:spPr/>
        <p:txBody>
          <a:bodyPr/>
          <a:lstStyle/>
          <a:p>
            <a:fld id="{B7469478-2E44-414E-A297-0061000C304C}" type="slidenum">
              <a:rPr lang="de-DE" smtClean="0"/>
              <a:pPr/>
              <a:t>9</a:t>
            </a:fld>
            <a:endParaRPr lang="de-DE"/>
          </a:p>
        </p:txBody>
      </p:sp>
      <p:sp>
        <p:nvSpPr>
          <p:cNvPr id="7" name="Inhaltsplatzhalter 2">
            <a:extLst>
              <a:ext uri="{FF2B5EF4-FFF2-40B4-BE49-F238E27FC236}">
                <a16:creationId xmlns:a16="http://schemas.microsoft.com/office/drawing/2014/main" id="{13976050-55DB-6D7F-49A2-5C04D9D9EC3C}"/>
              </a:ext>
            </a:extLst>
          </p:cNvPr>
          <p:cNvSpPr txBox="1">
            <a:spLocks/>
          </p:cNvSpPr>
          <p:nvPr/>
        </p:nvSpPr>
        <p:spPr>
          <a:xfrm>
            <a:off x="350520" y="1762434"/>
            <a:ext cx="11490960" cy="33331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Inter Light" panose="02000503000000020004" pitchFamily="2" charset="0"/>
                <a:ea typeface="Inter Light" panose="02000503000000020004" pitchFamily="2" charset="0"/>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Inter" panose="02000503000000020004" pitchFamily="2" charset="0"/>
                <a:ea typeface="Inter" panose="02000503000000020004" pitchFamily="2" charset="0"/>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Inter" panose="02000503000000020004" pitchFamily="2" charset="0"/>
                <a:ea typeface="Inter" panose="02000503000000020004" pitchFamily="2" charset="0"/>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Inter" panose="02000503000000020004" pitchFamily="2" charset="0"/>
                <a:ea typeface="Inter" panose="02000503000000020004" pitchFamily="2" charset="0"/>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Inter" panose="02000503000000020004" pitchFamily="2" charset="0"/>
                <a:ea typeface="Inter" panose="02000503000000020004" pitchFamily="2" charset="0"/>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0000" b="1">
                <a:solidFill>
                  <a:schemeClr val="tx1"/>
                </a:solidFill>
              </a:rPr>
              <a:t>FRAGEN?</a:t>
            </a:r>
            <a:endParaRPr lang="de-DE" sz="20000" b="1">
              <a:solidFill>
                <a:schemeClr val="tx1"/>
              </a:solidFill>
            </a:endParaRPr>
          </a:p>
        </p:txBody>
      </p:sp>
    </p:spTree>
    <p:extLst>
      <p:ext uri="{BB962C8B-B14F-4D97-AF65-F5344CB8AC3E}">
        <p14:creationId xmlns:p14="http://schemas.microsoft.com/office/powerpoint/2010/main" val="1385455723"/>
      </p:ext>
    </p:extLst>
  </p:cSld>
  <p:clrMapOvr>
    <a:masterClrMapping/>
  </p:clrMapOvr>
  <p:transition spd="med">
    <p:pull/>
  </p:transition>
</p:sld>
</file>

<file path=ppt/theme/theme1.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ückblick">
  <a:themeElements>
    <a:clrScheme name="Benutzerdefiniert 1">
      <a:dk1>
        <a:sysClr val="windowText" lastClr="000000"/>
      </a:dk1>
      <a:lt1>
        <a:sysClr val="window" lastClr="FFFFFF"/>
      </a:lt1>
      <a:dk2>
        <a:srgbClr val="335B74"/>
      </a:dk2>
      <a:lt2>
        <a:srgbClr val="DFE3E5"/>
      </a:lt2>
      <a:accent1>
        <a:srgbClr val="006EB6"/>
      </a:accent1>
      <a:accent2>
        <a:srgbClr val="006EB6"/>
      </a:accent2>
      <a:accent3>
        <a:srgbClr val="27CED7"/>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2b3a0f7-13fb-4f14-a877-a4cb1e377ad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629A1BE970398D429C82D990DF00A540" ma:contentTypeVersion="15" ma:contentTypeDescription="Ein neues Dokument erstellen." ma:contentTypeScope="" ma:versionID="3c98b0b35707e3de62fc6ac2ba221749">
  <xsd:schema xmlns:xsd="http://www.w3.org/2001/XMLSchema" xmlns:xs="http://www.w3.org/2001/XMLSchema" xmlns:p="http://schemas.microsoft.com/office/2006/metadata/properties" xmlns:ns3="a2b3a0f7-13fb-4f14-a877-a4cb1e377ad4" xmlns:ns4="52a5ad8d-d898-4ac3-9376-64b3f2bc25af" targetNamespace="http://schemas.microsoft.com/office/2006/metadata/properties" ma:root="true" ma:fieldsID="83c173c446f9afbc490575425bcbad57" ns3:_="" ns4:_="">
    <xsd:import namespace="a2b3a0f7-13fb-4f14-a877-a4cb1e377ad4"/>
    <xsd:import namespace="52a5ad8d-d898-4ac3-9376-64b3f2bc25a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b3a0f7-13fb-4f14-a877-a4cb1e377a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a5ad8d-d898-4ac3-9376-64b3f2bc25af"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DBE8B6-B399-4D85-BAC5-05CD798554B3}">
  <ds:schemaRefs>
    <ds:schemaRef ds:uri="a2b3a0f7-13fb-4f14-a877-a4cb1e377ad4"/>
    <ds:schemaRef ds:uri="http://schemas.microsoft.com/office/2006/documentManagement/types"/>
    <ds:schemaRef ds:uri="http://www.w3.org/XML/1998/namespace"/>
    <ds:schemaRef ds:uri="http://purl.org/dc/terms/"/>
    <ds:schemaRef ds:uri="http://schemas.microsoft.com/office/infopath/2007/PartnerControls"/>
    <ds:schemaRef ds:uri="http://purl.org/dc/dcmitype/"/>
    <ds:schemaRef ds:uri="http://schemas.microsoft.com/office/2006/metadata/properties"/>
    <ds:schemaRef ds:uri="http://purl.org/dc/elements/1.1/"/>
    <ds:schemaRef ds:uri="http://schemas.openxmlformats.org/package/2006/metadata/core-properties"/>
    <ds:schemaRef ds:uri="52a5ad8d-d898-4ac3-9376-64b3f2bc25af"/>
  </ds:schemaRefs>
</ds:datastoreItem>
</file>

<file path=customXml/itemProps2.xml><?xml version="1.0" encoding="utf-8"?>
<ds:datastoreItem xmlns:ds="http://schemas.openxmlformats.org/officeDocument/2006/customXml" ds:itemID="{037859E1-7B6F-4B0A-9435-F43F23728179}">
  <ds:schemaRefs>
    <ds:schemaRef ds:uri="http://schemas.microsoft.com/sharepoint/v3/contenttype/forms"/>
  </ds:schemaRefs>
</ds:datastoreItem>
</file>

<file path=customXml/itemProps3.xml><?xml version="1.0" encoding="utf-8"?>
<ds:datastoreItem xmlns:ds="http://schemas.openxmlformats.org/officeDocument/2006/customXml" ds:itemID="{2733CE0E-06BB-4333-AB6C-D9C4130BFCB4}">
  <ds:schemaRefs>
    <ds:schemaRef ds:uri="52a5ad8d-d898-4ac3-9376-64b3f2bc25af"/>
    <ds:schemaRef ds:uri="a2b3a0f7-13fb-4f14-a877-a4cb1e377a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998</Words>
  <Application>Microsoft Office PowerPoint</Application>
  <PresentationFormat>Breitbild</PresentationFormat>
  <Paragraphs>135</Paragraphs>
  <Slides>9</Slides>
  <Notes>8</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9</vt:i4>
      </vt:variant>
    </vt:vector>
  </HeadingPairs>
  <TitlesOfParts>
    <vt:vector size="19" baseType="lpstr">
      <vt:lpstr>Arial</vt:lpstr>
      <vt:lpstr>Calibri</vt:lpstr>
      <vt:lpstr>Calibri Light</vt:lpstr>
      <vt:lpstr>Inter</vt:lpstr>
      <vt:lpstr>Inter Black</vt:lpstr>
      <vt:lpstr>Inter Light</vt:lpstr>
      <vt:lpstr>Söhne</vt:lpstr>
      <vt:lpstr>Symbol</vt:lpstr>
      <vt:lpstr>Benutzerdefiniertes Design</vt:lpstr>
      <vt:lpstr>Rückblick</vt:lpstr>
      <vt:lpstr>Informatik</vt:lpstr>
      <vt:lpstr>Lerninhalte</vt:lpstr>
      <vt:lpstr>Java - Grundlagen</vt:lpstr>
      <vt:lpstr>Java - BlueJ</vt:lpstr>
      <vt:lpstr>Datenbanken</vt:lpstr>
      <vt:lpstr>Datenbanken</vt:lpstr>
      <vt:lpstr>Kryptologie</vt:lpstr>
      <vt:lpstr>Wieso Informatik wählen?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Informatik</dc:title>
  <dc:creator>Kenneth Hildebrandt</dc:creator>
  <cp:lastModifiedBy>Marvin Bäumer</cp:lastModifiedBy>
  <cp:revision>1</cp:revision>
  <dcterms:created xsi:type="dcterms:W3CDTF">2023-11-15T10:06:37Z</dcterms:created>
  <dcterms:modified xsi:type="dcterms:W3CDTF">2023-11-15T13:30:12Z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0x010100629A1BE970398D429C82D990DF00A540</vt:lpwstr>
  </property>
</Properties>
</file>