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12"/>
  </p:notesMasterIdLst>
  <p:sldIdLst>
    <p:sldId id="256" r:id="rId2"/>
    <p:sldId id="258" r:id="rId3"/>
    <p:sldId id="274" r:id="rId4"/>
    <p:sldId id="259" r:id="rId5"/>
    <p:sldId id="265" r:id="rId6"/>
    <p:sldId id="263" r:id="rId7"/>
    <p:sldId id="273" r:id="rId8"/>
    <p:sldId id="272" r:id="rId9"/>
    <p:sldId id="313" r:id="rId10"/>
    <p:sldId id="293" r:id="rId11"/>
  </p:sldIdLst>
  <p:sldSz cx="9144000" cy="5143500" type="screen16x9"/>
  <p:notesSz cx="6858000" cy="9144000"/>
  <p:embeddedFontLst>
    <p:embeddedFont>
      <p:font typeface="Amiko" panose="020B0604020202020204" charset="0"/>
      <p:regular r:id="rId13"/>
      <p:bold r:id="rId14"/>
    </p:embeddedFont>
    <p:embeddedFont>
      <p:font typeface="Francois One" panose="020B0604020202020204" charset="0"/>
      <p:regular r:id="rId15"/>
    </p:embeddedFont>
    <p:embeddedFont>
      <p:font typeface="Josefin Slab" pitchFamily="2" charset="0"/>
      <p:regular r:id="rId16"/>
      <p:bold r:id="rId17"/>
      <p:italic r:id="rId18"/>
      <p:boldItalic r:id="rId19"/>
    </p:embeddedFont>
    <p:embeddedFont>
      <p:font typeface="Londrina Solid" panose="020B0604020202020204" charset="0"/>
      <p:regular r:id="rId20"/>
    </p:embeddedFont>
    <p:embeddedFont>
      <p:font typeface="Yanone Kaffeesatz" panose="020B0604020202020204" charset="0"/>
      <p:regular r:id="rId21"/>
      <p:bold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2B23B11-10CB-46E5-BA30-23735C20DE67}">
  <a:tblStyle styleId="{42B23B11-10CB-46E5-BA30-23735C20DE6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6247" autoAdjust="0"/>
  </p:normalViewPr>
  <p:slideViewPr>
    <p:cSldViewPr snapToGrid="0">
      <p:cViewPr varScale="1">
        <p:scale>
          <a:sx n="140" d="100"/>
          <a:sy n="140" d="100"/>
        </p:scale>
        <p:origin x="1170"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6"/>
        <p:cNvGrpSpPr/>
        <p:nvPr/>
      </p:nvGrpSpPr>
      <p:grpSpPr>
        <a:xfrm>
          <a:off x="0" y="0"/>
          <a:ext cx="0" cy="0"/>
          <a:chOff x="0" y="0"/>
          <a:chExt cx="0" cy="0"/>
        </a:xfrm>
      </p:grpSpPr>
      <p:sp>
        <p:nvSpPr>
          <p:cNvPr id="2237" name="Google Shape;2237;gefc852923f_0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8" name="Google Shape;2238;gefc852923f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3"/>
        <p:cNvGrpSpPr/>
        <p:nvPr/>
      </p:nvGrpSpPr>
      <p:grpSpPr>
        <a:xfrm>
          <a:off x="0" y="0"/>
          <a:ext cx="0" cy="0"/>
          <a:chOff x="0" y="0"/>
          <a:chExt cx="0" cy="0"/>
        </a:xfrm>
      </p:grpSpPr>
      <p:sp>
        <p:nvSpPr>
          <p:cNvPr id="3874" name="Google Shape;3874;gcb3070c694_1_3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5" name="Google Shape;3875;gcb3070c694_1_3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9"/>
        <p:cNvGrpSpPr/>
        <p:nvPr/>
      </p:nvGrpSpPr>
      <p:grpSpPr>
        <a:xfrm>
          <a:off x="0" y="0"/>
          <a:ext cx="0" cy="0"/>
          <a:chOff x="0" y="0"/>
          <a:chExt cx="0" cy="0"/>
        </a:xfrm>
      </p:grpSpPr>
      <p:sp>
        <p:nvSpPr>
          <p:cNvPr id="2280" name="Google Shape;2280;ged14a6df7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1" name="Google Shape;2281;ged14a6df7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4"/>
        <p:cNvGrpSpPr/>
        <p:nvPr/>
      </p:nvGrpSpPr>
      <p:grpSpPr>
        <a:xfrm>
          <a:off x="0" y="0"/>
          <a:ext cx="0" cy="0"/>
          <a:chOff x="0" y="0"/>
          <a:chExt cx="0" cy="0"/>
        </a:xfrm>
      </p:grpSpPr>
      <p:sp>
        <p:nvSpPr>
          <p:cNvPr id="2975" name="Google Shape;2975;gcc4eba5a64_0_3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6" name="Google Shape;2976;gcc4eba5a64_0_3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Geothermal power stations work by pumping hot water from deep underground and using the resulting </a:t>
            </a:r>
            <a:r>
              <a:rPr lang="en-US" dirty="0" err="1"/>
              <a:t>vapour</a:t>
            </a:r>
            <a:r>
              <a:rPr lang="en-US" dirty="0"/>
              <a:t> to drive a turbine which then produces electricity. After the turbine has been driven, the water is cooled and pumped back in. This can then be reheated and pumped up again, creating a cycle. Let's have a closer look.</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3"/>
        <p:cNvGrpSpPr/>
        <p:nvPr/>
      </p:nvGrpSpPr>
      <p:grpSpPr>
        <a:xfrm>
          <a:off x="0" y="0"/>
          <a:ext cx="0" cy="0"/>
          <a:chOff x="0" y="0"/>
          <a:chExt cx="0" cy="0"/>
        </a:xfrm>
      </p:grpSpPr>
      <p:sp>
        <p:nvSpPr>
          <p:cNvPr id="2294" name="Google Shape;2294;gcc4eba5a64_0_1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5" name="Google Shape;2295;gcc4eba5a64_0_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0"/>
        <p:cNvGrpSpPr/>
        <p:nvPr/>
      </p:nvGrpSpPr>
      <p:grpSpPr>
        <a:xfrm>
          <a:off x="0" y="0"/>
          <a:ext cx="0" cy="0"/>
          <a:chOff x="0" y="0"/>
          <a:chExt cx="0" cy="0"/>
        </a:xfrm>
      </p:grpSpPr>
      <p:sp>
        <p:nvSpPr>
          <p:cNvPr id="2601" name="Google Shape;2601;gcc4eba5a64_0_2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2" name="Google Shape;2602;gcc4eba5a64_0_2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temperature rises by 3 Kelvin every 100 meters. A geothermal power plant requires boreholes from 1600 meters to 5000 meters deep. Let's have a closer look at the different types of Geothermal power plants</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4"/>
        <p:cNvGrpSpPr/>
        <p:nvPr/>
      </p:nvGrpSpPr>
      <p:grpSpPr>
        <a:xfrm>
          <a:off x="0" y="0"/>
          <a:ext cx="0" cy="0"/>
          <a:chOff x="0" y="0"/>
          <a:chExt cx="0" cy="0"/>
        </a:xfrm>
      </p:grpSpPr>
      <p:sp>
        <p:nvSpPr>
          <p:cNvPr id="2465" name="Google Shape;2465;ged14a6df77_0_1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6" name="Google Shape;2466;ged14a6df77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There are three types. The oldest power plant is the dry steam power plant. It uses steam directly from the ground to drive a turbine. The most common is the flash plant, which uses steam from hot water. The most modern power plants are the binary plants, where hot water is mixed with another liquid. The other liquid has a higher boiling point and therefore evaporates. This </a:t>
            </a:r>
            <a:r>
              <a:rPr lang="en-US" dirty="0" err="1"/>
              <a:t>vapour</a:t>
            </a:r>
            <a:r>
              <a:rPr lang="en-US" dirty="0"/>
              <a:t> is then used</a:t>
            </a: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8"/>
        <p:cNvGrpSpPr/>
        <p:nvPr/>
      </p:nvGrpSpPr>
      <p:grpSpPr>
        <a:xfrm>
          <a:off x="0" y="0"/>
          <a:ext cx="0" cy="0"/>
          <a:chOff x="0" y="0"/>
          <a:chExt cx="0" cy="0"/>
        </a:xfrm>
      </p:grpSpPr>
      <p:sp>
        <p:nvSpPr>
          <p:cNvPr id="2899" name="Google Shape;2899;gcc4eba5a64_0_1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0" name="Google Shape;2900;gcc4eba5a64_0_1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 **Electricity Generation:** Geothermal power plants convert the Earth's heat into electricity. Steam or hot water from the geothermal reservoir is used to turn turbines</a:t>
            </a:r>
          </a:p>
          <a:p>
            <a:pPr marL="0" lvl="0" indent="0" algn="l" rtl="0">
              <a:spcBef>
                <a:spcPts val="0"/>
              </a:spcBef>
              <a:spcAft>
                <a:spcPts val="0"/>
              </a:spcAft>
              <a:buNone/>
            </a:pPr>
            <a:r>
              <a:rPr lang="en-US" dirty="0"/>
              <a:t>- **Geothermal Heat Pumps (Heating):** Geothermal heat pumps use the Earth's stable temperature to heat buildings during cold periods. They extract heat from the ground and transfer it indoors.</a:t>
            </a:r>
          </a:p>
          <a:p>
            <a:pPr marL="0" lvl="0" indent="0" algn="l" rtl="0">
              <a:spcBef>
                <a:spcPts val="0"/>
              </a:spcBef>
              <a:spcAft>
                <a:spcPts val="0"/>
              </a:spcAft>
              <a:buNone/>
            </a:pPr>
            <a:r>
              <a:rPr lang="en-US" dirty="0"/>
              <a:t>- **Geothermal Heat Pumps (Cooling):** In warmer weather, geothermal heat pumps can reverse their operation, extracting heat from buildings and transferring it into the cooler ground, providing efficient cooling.</a:t>
            </a: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5"/>
        <p:cNvGrpSpPr/>
        <p:nvPr/>
      </p:nvGrpSpPr>
      <p:grpSpPr>
        <a:xfrm>
          <a:off x="0" y="0"/>
          <a:ext cx="0" cy="0"/>
          <a:chOff x="0" y="0"/>
          <a:chExt cx="0" cy="0"/>
        </a:xfrm>
      </p:grpSpPr>
      <p:sp>
        <p:nvSpPr>
          <p:cNvPr id="2856" name="Google Shape;2856;ge936df1943_2_308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7" name="Google Shape;2857;ge936df1943_2_308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5"/>
        <p:cNvGrpSpPr/>
        <p:nvPr/>
      </p:nvGrpSpPr>
      <p:grpSpPr>
        <a:xfrm>
          <a:off x="0" y="0"/>
          <a:ext cx="0" cy="0"/>
          <a:chOff x="0" y="0"/>
          <a:chExt cx="0" cy="0"/>
        </a:xfrm>
      </p:grpSpPr>
      <p:sp>
        <p:nvSpPr>
          <p:cNvPr id="2856" name="Google Shape;2856;ge936df1943_2_308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7" name="Google Shape;2857;ge936df1943_2_308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271365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114300" y="2685925"/>
            <a:ext cx="9318053" cy="2007853"/>
          </a:xfrm>
          <a:custGeom>
            <a:avLst/>
            <a:gdLst/>
            <a:ahLst/>
            <a:cxnLst/>
            <a:rect l="l" t="t" r="r" b="b"/>
            <a:pathLst>
              <a:path w="288061" h="96081" extrusionOk="0">
                <a:moveTo>
                  <a:pt x="287909" y="67357"/>
                </a:moveTo>
                <a:cubicBezTo>
                  <a:pt x="286328" y="65078"/>
                  <a:pt x="283927" y="63619"/>
                  <a:pt x="281252" y="63467"/>
                </a:cubicBezTo>
                <a:cubicBezTo>
                  <a:pt x="280948" y="58482"/>
                  <a:pt x="277361" y="53770"/>
                  <a:pt x="272407" y="52555"/>
                </a:cubicBezTo>
                <a:cubicBezTo>
                  <a:pt x="267817" y="51400"/>
                  <a:pt x="262832" y="53375"/>
                  <a:pt x="260066" y="57114"/>
                </a:cubicBezTo>
                <a:cubicBezTo>
                  <a:pt x="258820" y="54895"/>
                  <a:pt x="257452" y="52737"/>
                  <a:pt x="256024" y="50609"/>
                </a:cubicBezTo>
                <a:cubicBezTo>
                  <a:pt x="254321" y="48056"/>
                  <a:pt x="252589" y="45320"/>
                  <a:pt x="250340" y="43193"/>
                </a:cubicBezTo>
                <a:cubicBezTo>
                  <a:pt x="247300" y="40396"/>
                  <a:pt x="242498" y="39059"/>
                  <a:pt x="239154" y="41521"/>
                </a:cubicBezTo>
                <a:cubicBezTo>
                  <a:pt x="237270" y="38694"/>
                  <a:pt x="234078" y="36749"/>
                  <a:pt x="230491" y="36962"/>
                </a:cubicBezTo>
                <a:cubicBezTo>
                  <a:pt x="227695" y="37114"/>
                  <a:pt x="225172" y="38573"/>
                  <a:pt x="223470" y="40700"/>
                </a:cubicBezTo>
                <a:cubicBezTo>
                  <a:pt x="221373" y="33709"/>
                  <a:pt x="219488" y="26627"/>
                  <a:pt x="216874" y="19849"/>
                </a:cubicBezTo>
                <a:cubicBezTo>
                  <a:pt x="214534" y="13800"/>
                  <a:pt x="210521" y="8481"/>
                  <a:pt x="203591" y="7995"/>
                </a:cubicBezTo>
                <a:cubicBezTo>
                  <a:pt x="196752" y="7478"/>
                  <a:pt x="190308" y="11672"/>
                  <a:pt x="185445" y="16049"/>
                </a:cubicBezTo>
                <a:cubicBezTo>
                  <a:pt x="180186" y="20761"/>
                  <a:pt x="175779" y="26414"/>
                  <a:pt x="172435" y="32645"/>
                </a:cubicBezTo>
                <a:cubicBezTo>
                  <a:pt x="169031" y="39029"/>
                  <a:pt x="166751" y="45898"/>
                  <a:pt x="165688" y="53041"/>
                </a:cubicBezTo>
                <a:cubicBezTo>
                  <a:pt x="159760" y="50305"/>
                  <a:pt x="152131" y="52828"/>
                  <a:pt x="148788" y="58360"/>
                </a:cubicBezTo>
                <a:cubicBezTo>
                  <a:pt x="146690" y="54895"/>
                  <a:pt x="144015" y="51673"/>
                  <a:pt x="140885" y="49181"/>
                </a:cubicBezTo>
                <a:cubicBezTo>
                  <a:pt x="139395" y="48026"/>
                  <a:pt x="137541" y="47114"/>
                  <a:pt x="135626" y="47661"/>
                </a:cubicBezTo>
                <a:cubicBezTo>
                  <a:pt x="134654" y="47965"/>
                  <a:pt x="133803" y="48603"/>
                  <a:pt x="133316" y="49424"/>
                </a:cubicBezTo>
                <a:cubicBezTo>
                  <a:pt x="130398" y="47357"/>
                  <a:pt x="128878" y="43527"/>
                  <a:pt x="125413" y="42068"/>
                </a:cubicBezTo>
                <a:cubicBezTo>
                  <a:pt x="123316" y="41187"/>
                  <a:pt x="120884" y="41095"/>
                  <a:pt x="119152" y="42250"/>
                </a:cubicBezTo>
                <a:cubicBezTo>
                  <a:pt x="117875" y="38147"/>
                  <a:pt x="116173" y="33922"/>
                  <a:pt x="112647" y="31338"/>
                </a:cubicBezTo>
                <a:cubicBezTo>
                  <a:pt x="109638" y="29180"/>
                  <a:pt x="105778" y="28481"/>
                  <a:pt x="102495" y="30062"/>
                </a:cubicBezTo>
                <a:cubicBezTo>
                  <a:pt x="100215" y="19028"/>
                  <a:pt x="96233" y="5593"/>
                  <a:pt x="83771" y="2767"/>
                </a:cubicBezTo>
                <a:cubicBezTo>
                  <a:pt x="71583" y="1"/>
                  <a:pt x="62798" y="11764"/>
                  <a:pt x="58360" y="21429"/>
                </a:cubicBezTo>
                <a:cubicBezTo>
                  <a:pt x="55230" y="28177"/>
                  <a:pt x="53254" y="35290"/>
                  <a:pt x="52281" y="42615"/>
                </a:cubicBezTo>
                <a:cubicBezTo>
                  <a:pt x="49120" y="41703"/>
                  <a:pt x="45625" y="41004"/>
                  <a:pt x="42555" y="42250"/>
                </a:cubicBezTo>
                <a:cubicBezTo>
                  <a:pt x="38816" y="43770"/>
                  <a:pt x="37843" y="47934"/>
                  <a:pt x="34895" y="50366"/>
                </a:cubicBezTo>
                <a:cubicBezTo>
                  <a:pt x="30852" y="53770"/>
                  <a:pt x="22949" y="56445"/>
                  <a:pt x="21430" y="62008"/>
                </a:cubicBezTo>
                <a:cubicBezTo>
                  <a:pt x="16262" y="60062"/>
                  <a:pt x="9818" y="62129"/>
                  <a:pt x="5958" y="66081"/>
                </a:cubicBezTo>
                <a:cubicBezTo>
                  <a:pt x="4742" y="67327"/>
                  <a:pt x="3800" y="68695"/>
                  <a:pt x="3071" y="70123"/>
                </a:cubicBezTo>
                <a:cubicBezTo>
                  <a:pt x="1" y="76445"/>
                  <a:pt x="1064" y="84409"/>
                  <a:pt x="3071" y="91096"/>
                </a:cubicBezTo>
                <a:cubicBezTo>
                  <a:pt x="3283" y="91856"/>
                  <a:pt x="3527" y="92586"/>
                  <a:pt x="3800" y="93315"/>
                </a:cubicBezTo>
                <a:cubicBezTo>
                  <a:pt x="4013" y="94045"/>
                  <a:pt x="4621" y="94500"/>
                  <a:pt x="5350" y="94531"/>
                </a:cubicBezTo>
                <a:cubicBezTo>
                  <a:pt x="42190" y="96081"/>
                  <a:pt x="79029" y="92920"/>
                  <a:pt x="115687" y="89668"/>
                </a:cubicBezTo>
                <a:cubicBezTo>
                  <a:pt x="152496" y="86446"/>
                  <a:pt x="189275" y="83710"/>
                  <a:pt x="226145" y="82221"/>
                </a:cubicBezTo>
                <a:cubicBezTo>
                  <a:pt x="246753" y="81400"/>
                  <a:pt x="267422" y="80883"/>
                  <a:pt x="288061" y="80701"/>
                </a:cubicBezTo>
                <a:lnTo>
                  <a:pt x="288061" y="67631"/>
                </a:lnTo>
                <a:cubicBezTo>
                  <a:pt x="288030" y="67509"/>
                  <a:pt x="287939" y="67448"/>
                  <a:pt x="287909" y="6735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88725" y="3366225"/>
            <a:ext cx="9318192" cy="1016350"/>
          </a:xfrm>
          <a:custGeom>
            <a:avLst/>
            <a:gdLst/>
            <a:ahLst/>
            <a:cxnLst/>
            <a:rect l="l" t="t" r="r" b="b"/>
            <a:pathLst>
              <a:path w="284960" h="48635" extrusionOk="0">
                <a:moveTo>
                  <a:pt x="14114" y="1"/>
                </a:moveTo>
                <a:cubicBezTo>
                  <a:pt x="13348" y="1"/>
                  <a:pt x="12567" y="179"/>
                  <a:pt x="11854" y="457"/>
                </a:cubicBezTo>
                <a:cubicBezTo>
                  <a:pt x="7569" y="2068"/>
                  <a:pt x="4742" y="6384"/>
                  <a:pt x="3708" y="10853"/>
                </a:cubicBezTo>
                <a:cubicBezTo>
                  <a:pt x="2705" y="15199"/>
                  <a:pt x="3465" y="19454"/>
                  <a:pt x="3344" y="23801"/>
                </a:cubicBezTo>
                <a:cubicBezTo>
                  <a:pt x="3009" y="23923"/>
                  <a:pt x="0" y="24531"/>
                  <a:pt x="0" y="24622"/>
                </a:cubicBezTo>
                <a:lnTo>
                  <a:pt x="0" y="48634"/>
                </a:lnTo>
                <a:cubicBezTo>
                  <a:pt x="38329" y="46628"/>
                  <a:pt x="76719" y="45017"/>
                  <a:pt x="115109" y="44166"/>
                </a:cubicBezTo>
                <a:cubicBezTo>
                  <a:pt x="143398" y="43515"/>
                  <a:pt x="171673" y="43189"/>
                  <a:pt x="199942" y="43189"/>
                </a:cubicBezTo>
                <a:cubicBezTo>
                  <a:pt x="211250" y="43189"/>
                  <a:pt x="222558" y="43241"/>
                  <a:pt x="233865" y="43345"/>
                </a:cubicBezTo>
                <a:cubicBezTo>
                  <a:pt x="244097" y="43437"/>
                  <a:pt x="254362" y="43639"/>
                  <a:pt x="264627" y="43639"/>
                </a:cubicBezTo>
                <a:cubicBezTo>
                  <a:pt x="271408" y="43639"/>
                  <a:pt x="278189" y="43551"/>
                  <a:pt x="284960" y="43285"/>
                </a:cubicBezTo>
                <a:lnTo>
                  <a:pt x="284960" y="13953"/>
                </a:lnTo>
                <a:cubicBezTo>
                  <a:pt x="282650" y="14500"/>
                  <a:pt x="280309" y="15777"/>
                  <a:pt x="278303" y="17327"/>
                </a:cubicBezTo>
                <a:cubicBezTo>
                  <a:pt x="274686" y="20154"/>
                  <a:pt x="271768" y="23710"/>
                  <a:pt x="269732" y="27783"/>
                </a:cubicBezTo>
                <a:cubicBezTo>
                  <a:pt x="268366" y="26731"/>
                  <a:pt x="266662" y="26201"/>
                  <a:pt x="264960" y="26201"/>
                </a:cubicBezTo>
                <a:cubicBezTo>
                  <a:pt x="262875" y="26201"/>
                  <a:pt x="260792" y="26997"/>
                  <a:pt x="259336" y="28604"/>
                </a:cubicBezTo>
                <a:cubicBezTo>
                  <a:pt x="257877" y="27857"/>
                  <a:pt x="256284" y="27470"/>
                  <a:pt x="254691" y="27470"/>
                </a:cubicBezTo>
                <a:cubicBezTo>
                  <a:pt x="253432" y="27470"/>
                  <a:pt x="252172" y="27712"/>
                  <a:pt x="250977" y="28208"/>
                </a:cubicBezTo>
                <a:cubicBezTo>
                  <a:pt x="250674" y="19454"/>
                  <a:pt x="248637" y="8178"/>
                  <a:pt x="238485" y="6688"/>
                </a:cubicBezTo>
                <a:cubicBezTo>
                  <a:pt x="237818" y="6590"/>
                  <a:pt x="237150" y="6542"/>
                  <a:pt x="236484" y="6542"/>
                </a:cubicBezTo>
                <a:cubicBezTo>
                  <a:pt x="232017" y="6542"/>
                  <a:pt x="227646" y="8674"/>
                  <a:pt x="224472" y="11795"/>
                </a:cubicBezTo>
                <a:cubicBezTo>
                  <a:pt x="220582" y="15594"/>
                  <a:pt x="218363" y="20640"/>
                  <a:pt x="216539" y="25655"/>
                </a:cubicBezTo>
                <a:cubicBezTo>
                  <a:pt x="215194" y="24550"/>
                  <a:pt x="213494" y="24002"/>
                  <a:pt x="211791" y="24002"/>
                </a:cubicBezTo>
                <a:cubicBezTo>
                  <a:pt x="210262" y="24002"/>
                  <a:pt x="208731" y="24444"/>
                  <a:pt x="207451" y="25321"/>
                </a:cubicBezTo>
                <a:cubicBezTo>
                  <a:pt x="206813" y="23983"/>
                  <a:pt x="205536" y="23011"/>
                  <a:pt x="203955" y="22616"/>
                </a:cubicBezTo>
                <a:cubicBezTo>
                  <a:pt x="203601" y="22529"/>
                  <a:pt x="203234" y="22491"/>
                  <a:pt x="202859" y="22491"/>
                </a:cubicBezTo>
                <a:cubicBezTo>
                  <a:pt x="201274" y="22491"/>
                  <a:pt x="199563" y="23159"/>
                  <a:pt x="198211" y="23528"/>
                </a:cubicBezTo>
                <a:cubicBezTo>
                  <a:pt x="197694" y="20214"/>
                  <a:pt x="197390" y="16871"/>
                  <a:pt x="195445" y="13983"/>
                </a:cubicBezTo>
                <a:cubicBezTo>
                  <a:pt x="193623" y="11223"/>
                  <a:pt x="190470" y="9182"/>
                  <a:pt x="187182" y="9182"/>
                </a:cubicBezTo>
                <a:cubicBezTo>
                  <a:pt x="186958" y="9182"/>
                  <a:pt x="186733" y="9192"/>
                  <a:pt x="186508" y="9211"/>
                </a:cubicBezTo>
                <a:cubicBezTo>
                  <a:pt x="182891" y="9515"/>
                  <a:pt x="179852" y="12220"/>
                  <a:pt x="178149" y="15351"/>
                </a:cubicBezTo>
                <a:cubicBezTo>
                  <a:pt x="176478" y="18451"/>
                  <a:pt x="175870" y="21977"/>
                  <a:pt x="175353" y="25473"/>
                </a:cubicBezTo>
                <a:cubicBezTo>
                  <a:pt x="175535" y="23679"/>
                  <a:pt x="174016" y="21947"/>
                  <a:pt x="172222" y="21552"/>
                </a:cubicBezTo>
                <a:cubicBezTo>
                  <a:pt x="171919" y="21493"/>
                  <a:pt x="171614" y="21465"/>
                  <a:pt x="171309" y="21465"/>
                </a:cubicBezTo>
                <a:cubicBezTo>
                  <a:pt x="169718" y="21465"/>
                  <a:pt x="168142" y="22228"/>
                  <a:pt x="166994" y="23376"/>
                </a:cubicBezTo>
                <a:cubicBezTo>
                  <a:pt x="165627" y="24713"/>
                  <a:pt x="164745" y="26505"/>
                  <a:pt x="163986" y="28238"/>
                </a:cubicBezTo>
                <a:lnTo>
                  <a:pt x="163986" y="28238"/>
                </a:lnTo>
                <a:cubicBezTo>
                  <a:pt x="164269" y="27569"/>
                  <a:pt x="147449" y="26689"/>
                  <a:pt x="145656" y="26597"/>
                </a:cubicBezTo>
                <a:cubicBezTo>
                  <a:pt x="142736" y="26493"/>
                  <a:pt x="139804" y="26454"/>
                  <a:pt x="136868" y="26454"/>
                </a:cubicBezTo>
                <a:cubicBezTo>
                  <a:pt x="130390" y="26454"/>
                  <a:pt x="123891" y="26645"/>
                  <a:pt x="117449" y="26749"/>
                </a:cubicBezTo>
                <a:cubicBezTo>
                  <a:pt x="116584" y="24945"/>
                  <a:pt x="114660" y="24033"/>
                  <a:pt x="112730" y="24033"/>
                </a:cubicBezTo>
                <a:cubicBezTo>
                  <a:pt x="111473" y="24033"/>
                  <a:pt x="110213" y="24420"/>
                  <a:pt x="109242" y="25199"/>
                </a:cubicBezTo>
                <a:cubicBezTo>
                  <a:pt x="107935" y="21096"/>
                  <a:pt x="107935" y="16506"/>
                  <a:pt x="105747" y="12737"/>
                </a:cubicBezTo>
                <a:cubicBezTo>
                  <a:pt x="104106" y="9937"/>
                  <a:pt x="101071" y="7374"/>
                  <a:pt x="97719" y="7374"/>
                </a:cubicBezTo>
                <a:cubicBezTo>
                  <a:pt x="97468" y="7374"/>
                  <a:pt x="97216" y="7388"/>
                  <a:pt x="96962" y="7418"/>
                </a:cubicBezTo>
                <a:cubicBezTo>
                  <a:pt x="92707" y="7874"/>
                  <a:pt x="90579" y="12464"/>
                  <a:pt x="89212" y="16020"/>
                </a:cubicBezTo>
                <a:cubicBezTo>
                  <a:pt x="87844" y="19606"/>
                  <a:pt x="87297" y="23467"/>
                  <a:pt x="87449" y="27266"/>
                </a:cubicBezTo>
                <a:cubicBezTo>
                  <a:pt x="85900" y="26275"/>
                  <a:pt x="84112" y="25789"/>
                  <a:pt x="82305" y="25789"/>
                </a:cubicBezTo>
                <a:cubicBezTo>
                  <a:pt x="81453" y="25789"/>
                  <a:pt x="80596" y="25897"/>
                  <a:pt x="79758" y="26111"/>
                </a:cubicBezTo>
                <a:cubicBezTo>
                  <a:pt x="79815" y="22181"/>
                  <a:pt x="76553" y="18278"/>
                  <a:pt x="72510" y="18278"/>
                </a:cubicBezTo>
                <a:cubicBezTo>
                  <a:pt x="72175" y="18278"/>
                  <a:pt x="71835" y="18304"/>
                  <a:pt x="71491" y="18360"/>
                </a:cubicBezTo>
                <a:cubicBezTo>
                  <a:pt x="67479" y="18999"/>
                  <a:pt x="65017" y="23345"/>
                  <a:pt x="65685" y="27145"/>
                </a:cubicBezTo>
                <a:cubicBezTo>
                  <a:pt x="59731" y="25437"/>
                  <a:pt x="53543" y="24590"/>
                  <a:pt x="47339" y="24590"/>
                </a:cubicBezTo>
                <a:cubicBezTo>
                  <a:pt x="45815" y="24590"/>
                  <a:pt x="44290" y="24641"/>
                  <a:pt x="42767" y="24743"/>
                </a:cubicBezTo>
                <a:cubicBezTo>
                  <a:pt x="38755" y="25017"/>
                  <a:pt x="33466" y="24591"/>
                  <a:pt x="30153" y="27266"/>
                </a:cubicBezTo>
                <a:cubicBezTo>
                  <a:pt x="28420" y="25746"/>
                  <a:pt x="29210" y="22372"/>
                  <a:pt x="28238" y="20366"/>
                </a:cubicBezTo>
                <a:cubicBezTo>
                  <a:pt x="27417" y="18725"/>
                  <a:pt x="25837" y="17388"/>
                  <a:pt x="24013" y="17296"/>
                </a:cubicBezTo>
                <a:cubicBezTo>
                  <a:pt x="23997" y="17296"/>
                  <a:pt x="23981" y="17296"/>
                  <a:pt x="23965" y="17296"/>
                </a:cubicBezTo>
                <a:cubicBezTo>
                  <a:pt x="22598" y="17296"/>
                  <a:pt x="21241" y="18261"/>
                  <a:pt x="20805" y="19501"/>
                </a:cubicBezTo>
                <a:lnTo>
                  <a:pt x="20805" y="19501"/>
                </a:lnTo>
                <a:cubicBezTo>
                  <a:pt x="21154" y="14197"/>
                  <a:pt x="20335" y="8851"/>
                  <a:pt x="18420" y="3922"/>
                </a:cubicBezTo>
                <a:cubicBezTo>
                  <a:pt x="17842" y="2524"/>
                  <a:pt x="17143" y="1004"/>
                  <a:pt x="15776" y="336"/>
                </a:cubicBezTo>
                <a:cubicBezTo>
                  <a:pt x="15254" y="101"/>
                  <a:pt x="14689" y="1"/>
                  <a:pt x="1411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48725" y="3863676"/>
            <a:ext cx="9252464" cy="1455338"/>
            <a:chOff x="59870" y="2908500"/>
            <a:chExt cx="9143654" cy="2258089"/>
          </a:xfrm>
        </p:grpSpPr>
        <p:sp>
          <p:nvSpPr>
            <p:cNvPr id="12" name="Google Shape;12;p2"/>
            <p:cNvSpPr/>
            <p:nvPr/>
          </p:nvSpPr>
          <p:spPr>
            <a:xfrm>
              <a:off x="59870" y="2908500"/>
              <a:ext cx="9143654" cy="2029523"/>
            </a:xfrm>
            <a:custGeom>
              <a:avLst/>
              <a:gdLst/>
              <a:ahLst/>
              <a:cxnLst/>
              <a:rect l="l" t="t" r="r" b="b"/>
              <a:pathLst>
                <a:path w="284960" h="97118" extrusionOk="0">
                  <a:moveTo>
                    <a:pt x="211765" y="0"/>
                  </a:moveTo>
                  <a:cubicBezTo>
                    <a:pt x="174782" y="0"/>
                    <a:pt x="137753" y="3403"/>
                    <a:pt x="101339" y="10064"/>
                  </a:cubicBezTo>
                  <a:cubicBezTo>
                    <a:pt x="97813" y="10733"/>
                    <a:pt x="94257" y="11402"/>
                    <a:pt x="90731" y="12131"/>
                  </a:cubicBezTo>
                  <a:cubicBezTo>
                    <a:pt x="77691" y="14745"/>
                    <a:pt x="64712" y="17815"/>
                    <a:pt x="51855" y="21311"/>
                  </a:cubicBezTo>
                  <a:cubicBezTo>
                    <a:pt x="38876" y="24867"/>
                    <a:pt x="25988" y="28818"/>
                    <a:pt x="13253" y="33226"/>
                  </a:cubicBezTo>
                  <a:cubicBezTo>
                    <a:pt x="9423" y="34533"/>
                    <a:pt x="4225" y="35597"/>
                    <a:pt x="0" y="37481"/>
                  </a:cubicBezTo>
                  <a:lnTo>
                    <a:pt x="0" y="97117"/>
                  </a:lnTo>
                  <a:lnTo>
                    <a:pt x="284960" y="97117"/>
                  </a:lnTo>
                  <a:lnTo>
                    <a:pt x="284960" y="4441"/>
                  </a:lnTo>
                  <a:cubicBezTo>
                    <a:pt x="261342" y="1554"/>
                    <a:pt x="237542" y="95"/>
                    <a:pt x="213712" y="3"/>
                  </a:cubicBezTo>
                  <a:cubicBezTo>
                    <a:pt x="213063" y="1"/>
                    <a:pt x="212414" y="0"/>
                    <a:pt x="2117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9870" y="3718325"/>
              <a:ext cx="9143654" cy="1448259"/>
            </a:xfrm>
            <a:custGeom>
              <a:avLst/>
              <a:gdLst/>
              <a:ahLst/>
              <a:cxnLst/>
              <a:rect l="l" t="t" r="r" b="b"/>
              <a:pathLst>
                <a:path w="284960" h="69303" extrusionOk="0">
                  <a:moveTo>
                    <a:pt x="0" y="0"/>
                  </a:moveTo>
                  <a:lnTo>
                    <a:pt x="0" y="19849"/>
                  </a:lnTo>
                  <a:cubicBezTo>
                    <a:pt x="608" y="26840"/>
                    <a:pt x="0" y="34195"/>
                    <a:pt x="0" y="41217"/>
                  </a:cubicBezTo>
                  <a:lnTo>
                    <a:pt x="0" y="69302"/>
                  </a:lnTo>
                  <a:lnTo>
                    <a:pt x="284960" y="69302"/>
                  </a:lnTo>
                  <a:lnTo>
                    <a:pt x="284960" y="38998"/>
                  </a:lnTo>
                  <a:cubicBezTo>
                    <a:pt x="216691" y="14104"/>
                    <a:pt x="142738" y="5046"/>
                    <a:pt x="69758" y="2371"/>
                  </a:cubicBezTo>
                  <a:cubicBezTo>
                    <a:pt x="46657" y="1490"/>
                    <a:pt x="23101" y="183"/>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59870" y="3914975"/>
              <a:ext cx="9143654" cy="1251614"/>
            </a:xfrm>
            <a:custGeom>
              <a:avLst/>
              <a:gdLst/>
              <a:ahLst/>
              <a:cxnLst/>
              <a:rect l="l" t="t" r="r" b="b"/>
              <a:pathLst>
                <a:path w="284960" h="59893" extrusionOk="0">
                  <a:moveTo>
                    <a:pt x="231706" y="1"/>
                  </a:moveTo>
                  <a:cubicBezTo>
                    <a:pt x="226944" y="1"/>
                    <a:pt x="222181" y="56"/>
                    <a:pt x="217420" y="165"/>
                  </a:cubicBezTo>
                  <a:cubicBezTo>
                    <a:pt x="171401" y="1320"/>
                    <a:pt x="125504" y="7734"/>
                    <a:pt x="80944" y="19253"/>
                  </a:cubicBezTo>
                  <a:cubicBezTo>
                    <a:pt x="58755" y="24968"/>
                    <a:pt x="36870" y="31959"/>
                    <a:pt x="15471" y="40257"/>
                  </a:cubicBezTo>
                  <a:cubicBezTo>
                    <a:pt x="11581" y="41746"/>
                    <a:pt x="4985" y="43296"/>
                    <a:pt x="0" y="46002"/>
                  </a:cubicBezTo>
                  <a:lnTo>
                    <a:pt x="0" y="59892"/>
                  </a:lnTo>
                  <a:lnTo>
                    <a:pt x="284960" y="59892"/>
                  </a:lnTo>
                  <a:lnTo>
                    <a:pt x="284960" y="2323"/>
                  </a:lnTo>
                  <a:cubicBezTo>
                    <a:pt x="267245" y="765"/>
                    <a:pt x="249475" y="1"/>
                    <a:pt x="2317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 name="Google Shape;15;p2"/>
          <p:cNvSpPr/>
          <p:nvPr/>
        </p:nvSpPr>
        <p:spPr>
          <a:xfrm>
            <a:off x="301237" y="3724525"/>
            <a:ext cx="94666" cy="380502"/>
          </a:xfrm>
          <a:custGeom>
            <a:avLst/>
            <a:gdLst/>
            <a:ahLst/>
            <a:cxnLst/>
            <a:rect l="l" t="t" r="r" b="b"/>
            <a:pathLst>
              <a:path w="4530" h="18208" extrusionOk="0">
                <a:moveTo>
                  <a:pt x="4529" y="18207"/>
                </a:moveTo>
                <a:lnTo>
                  <a:pt x="0" y="0"/>
                </a:lnTo>
              </a:path>
            </a:pathLst>
          </a:custGeom>
          <a:solidFill>
            <a:srgbClr val="4A99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681075" y="4233300"/>
            <a:ext cx="8407846" cy="989953"/>
          </a:xfrm>
          <a:custGeom>
            <a:avLst/>
            <a:gdLst/>
            <a:ahLst/>
            <a:cxnLst/>
            <a:rect l="l" t="t" r="r" b="b"/>
            <a:pathLst>
              <a:path w="194199" h="56853" extrusionOk="0">
                <a:moveTo>
                  <a:pt x="10608" y="0"/>
                </a:moveTo>
                <a:cubicBezTo>
                  <a:pt x="7052" y="638"/>
                  <a:pt x="3526" y="1337"/>
                  <a:pt x="0" y="2067"/>
                </a:cubicBezTo>
                <a:cubicBezTo>
                  <a:pt x="300" y="2258"/>
                  <a:pt x="699" y="2376"/>
                  <a:pt x="1107" y="2376"/>
                </a:cubicBezTo>
                <a:cubicBezTo>
                  <a:pt x="1153" y="2376"/>
                  <a:pt x="1200" y="2374"/>
                  <a:pt x="1246" y="2371"/>
                </a:cubicBezTo>
                <a:cubicBezTo>
                  <a:pt x="19332" y="18207"/>
                  <a:pt x="45867" y="14012"/>
                  <a:pt x="67935" y="15228"/>
                </a:cubicBezTo>
                <a:cubicBezTo>
                  <a:pt x="70640" y="15380"/>
                  <a:pt x="73315" y="15563"/>
                  <a:pt x="76020" y="15806"/>
                </a:cubicBezTo>
                <a:cubicBezTo>
                  <a:pt x="86476" y="16718"/>
                  <a:pt x="96841" y="18237"/>
                  <a:pt x="107145" y="20395"/>
                </a:cubicBezTo>
                <a:cubicBezTo>
                  <a:pt x="119394" y="22949"/>
                  <a:pt x="131553" y="26323"/>
                  <a:pt x="142708" y="32037"/>
                </a:cubicBezTo>
                <a:cubicBezTo>
                  <a:pt x="153863" y="37721"/>
                  <a:pt x="163924" y="45837"/>
                  <a:pt x="170611" y="56536"/>
                </a:cubicBezTo>
                <a:cubicBezTo>
                  <a:pt x="170727" y="56720"/>
                  <a:pt x="170894" y="56852"/>
                  <a:pt x="171088" y="56852"/>
                </a:cubicBezTo>
                <a:cubicBezTo>
                  <a:pt x="171150" y="56852"/>
                  <a:pt x="171214" y="56839"/>
                  <a:pt x="171280" y="56809"/>
                </a:cubicBezTo>
                <a:lnTo>
                  <a:pt x="194198" y="48359"/>
                </a:lnTo>
                <a:lnTo>
                  <a:pt x="194198" y="22037"/>
                </a:lnTo>
                <a:cubicBezTo>
                  <a:pt x="191280" y="20061"/>
                  <a:pt x="188150" y="18329"/>
                  <a:pt x="185080" y="16718"/>
                </a:cubicBezTo>
                <a:cubicBezTo>
                  <a:pt x="177602" y="12888"/>
                  <a:pt x="169608" y="10031"/>
                  <a:pt x="161432" y="7933"/>
                </a:cubicBezTo>
                <a:cubicBezTo>
                  <a:pt x="147133" y="4290"/>
                  <a:pt x="132672" y="3133"/>
                  <a:pt x="118145" y="3133"/>
                </a:cubicBezTo>
                <a:cubicBezTo>
                  <a:pt x="93886" y="3133"/>
                  <a:pt x="69442" y="6360"/>
                  <a:pt x="45259" y="6626"/>
                </a:cubicBezTo>
                <a:cubicBezTo>
                  <a:pt x="43589" y="6641"/>
                  <a:pt x="41891" y="6659"/>
                  <a:pt x="40179" y="6659"/>
                </a:cubicBezTo>
                <a:cubicBezTo>
                  <a:pt x="31144" y="6659"/>
                  <a:pt x="21702" y="6147"/>
                  <a:pt x="13678" y="1854"/>
                </a:cubicBezTo>
                <a:cubicBezTo>
                  <a:pt x="12645" y="1337"/>
                  <a:pt x="11672" y="638"/>
                  <a:pt x="106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768238" y="3323077"/>
            <a:ext cx="524047" cy="1354241"/>
            <a:chOff x="1377838" y="2561077"/>
            <a:chExt cx="524047" cy="1354241"/>
          </a:xfrm>
        </p:grpSpPr>
        <p:sp>
          <p:nvSpPr>
            <p:cNvPr id="18" name="Google Shape;18;p2"/>
            <p:cNvSpPr/>
            <p:nvPr/>
          </p:nvSpPr>
          <p:spPr>
            <a:xfrm>
              <a:off x="1377838" y="2561077"/>
              <a:ext cx="524047" cy="1103346"/>
            </a:xfrm>
            <a:custGeom>
              <a:avLst/>
              <a:gdLst/>
              <a:ahLst/>
              <a:cxnLst/>
              <a:rect l="l" t="t" r="r" b="b"/>
              <a:pathLst>
                <a:path w="25077" h="52798" extrusionOk="0">
                  <a:moveTo>
                    <a:pt x="25046" y="38390"/>
                  </a:moveTo>
                  <a:cubicBezTo>
                    <a:pt x="24955" y="36415"/>
                    <a:pt x="23739" y="34530"/>
                    <a:pt x="23800" y="32554"/>
                  </a:cubicBezTo>
                  <a:cubicBezTo>
                    <a:pt x="23800" y="32372"/>
                    <a:pt x="23800" y="32220"/>
                    <a:pt x="23830" y="32007"/>
                  </a:cubicBezTo>
                  <a:cubicBezTo>
                    <a:pt x="23952" y="31156"/>
                    <a:pt x="24347" y="30305"/>
                    <a:pt x="24560" y="29424"/>
                  </a:cubicBezTo>
                  <a:cubicBezTo>
                    <a:pt x="24803" y="28117"/>
                    <a:pt x="24438" y="26658"/>
                    <a:pt x="23557" y="25624"/>
                  </a:cubicBezTo>
                  <a:cubicBezTo>
                    <a:pt x="23192" y="25168"/>
                    <a:pt x="22675" y="24803"/>
                    <a:pt x="22341" y="24256"/>
                  </a:cubicBezTo>
                  <a:cubicBezTo>
                    <a:pt x="20639" y="21521"/>
                    <a:pt x="24560" y="17417"/>
                    <a:pt x="22432" y="14955"/>
                  </a:cubicBezTo>
                  <a:cubicBezTo>
                    <a:pt x="22067" y="14530"/>
                    <a:pt x="21581" y="14287"/>
                    <a:pt x="21247" y="13831"/>
                  </a:cubicBezTo>
                  <a:cubicBezTo>
                    <a:pt x="20548" y="12919"/>
                    <a:pt x="20791" y="11642"/>
                    <a:pt x="20912" y="10518"/>
                  </a:cubicBezTo>
                  <a:cubicBezTo>
                    <a:pt x="21095" y="8116"/>
                    <a:pt x="20548" y="5624"/>
                    <a:pt x="19028" y="3739"/>
                  </a:cubicBezTo>
                  <a:cubicBezTo>
                    <a:pt x="16444" y="517"/>
                    <a:pt x="9666" y="1"/>
                    <a:pt x="9666" y="5533"/>
                  </a:cubicBezTo>
                  <a:cubicBezTo>
                    <a:pt x="9666" y="6110"/>
                    <a:pt x="9757" y="6718"/>
                    <a:pt x="9666" y="7296"/>
                  </a:cubicBezTo>
                  <a:cubicBezTo>
                    <a:pt x="9301" y="9211"/>
                    <a:pt x="6809" y="9940"/>
                    <a:pt x="5958" y="11703"/>
                  </a:cubicBezTo>
                  <a:cubicBezTo>
                    <a:pt x="5137" y="13436"/>
                    <a:pt x="6201" y="15533"/>
                    <a:pt x="6110" y="17478"/>
                  </a:cubicBezTo>
                  <a:cubicBezTo>
                    <a:pt x="6049" y="19545"/>
                    <a:pt x="4681" y="21338"/>
                    <a:pt x="3526" y="23041"/>
                  </a:cubicBezTo>
                  <a:cubicBezTo>
                    <a:pt x="2401" y="24803"/>
                    <a:pt x="1368" y="26931"/>
                    <a:pt x="2097" y="28907"/>
                  </a:cubicBezTo>
                  <a:cubicBezTo>
                    <a:pt x="3040" y="31551"/>
                    <a:pt x="2736" y="33223"/>
                    <a:pt x="1550" y="35807"/>
                  </a:cubicBezTo>
                  <a:cubicBezTo>
                    <a:pt x="699" y="37722"/>
                    <a:pt x="0" y="39728"/>
                    <a:pt x="91" y="41764"/>
                  </a:cubicBezTo>
                  <a:cubicBezTo>
                    <a:pt x="91" y="41886"/>
                    <a:pt x="91" y="42007"/>
                    <a:pt x="122" y="42129"/>
                  </a:cubicBezTo>
                  <a:cubicBezTo>
                    <a:pt x="426" y="45472"/>
                    <a:pt x="3496" y="49424"/>
                    <a:pt x="6535" y="50549"/>
                  </a:cubicBezTo>
                  <a:cubicBezTo>
                    <a:pt x="8754" y="52099"/>
                    <a:pt x="11581" y="52798"/>
                    <a:pt x="14195" y="52524"/>
                  </a:cubicBezTo>
                  <a:cubicBezTo>
                    <a:pt x="18268" y="52068"/>
                    <a:pt x="21885" y="49454"/>
                    <a:pt x="23526" y="45685"/>
                  </a:cubicBezTo>
                  <a:cubicBezTo>
                    <a:pt x="24408" y="43710"/>
                    <a:pt x="25077" y="40944"/>
                    <a:pt x="25077" y="38694"/>
                  </a:cubicBezTo>
                  <a:cubicBezTo>
                    <a:pt x="25046" y="38664"/>
                    <a:pt x="25046" y="38512"/>
                    <a:pt x="25046" y="3839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1565842" y="2958692"/>
              <a:ext cx="96567" cy="956625"/>
            </a:xfrm>
            <a:custGeom>
              <a:avLst/>
              <a:gdLst/>
              <a:ahLst/>
              <a:cxnLst/>
              <a:rect l="l" t="t" r="r" b="b"/>
              <a:pathLst>
                <a:path w="4621" h="45777" extrusionOk="0">
                  <a:moveTo>
                    <a:pt x="122" y="0"/>
                  </a:moveTo>
                  <a:lnTo>
                    <a:pt x="0" y="8815"/>
                  </a:lnTo>
                  <a:lnTo>
                    <a:pt x="0" y="8845"/>
                  </a:lnTo>
                  <a:lnTo>
                    <a:pt x="0" y="8876"/>
                  </a:lnTo>
                  <a:lnTo>
                    <a:pt x="3768" y="16320"/>
                  </a:lnTo>
                  <a:lnTo>
                    <a:pt x="3768" y="16320"/>
                  </a:lnTo>
                  <a:lnTo>
                    <a:pt x="3344" y="45776"/>
                  </a:lnTo>
                  <a:lnTo>
                    <a:pt x="4620" y="45776"/>
                  </a:lnTo>
                  <a:lnTo>
                    <a:pt x="4225" y="16232"/>
                  </a:lnTo>
                  <a:lnTo>
                    <a:pt x="4225" y="16171"/>
                  </a:lnTo>
                  <a:lnTo>
                    <a:pt x="4195" y="16110"/>
                  </a:lnTo>
                  <a:lnTo>
                    <a:pt x="243" y="8785"/>
                  </a:lnTo>
                  <a:lnTo>
                    <a:pt x="243" y="8815"/>
                  </a:lnTo>
                  <a:lnTo>
                    <a:pt x="12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642051" y="2958692"/>
              <a:ext cx="150566" cy="480851"/>
            </a:xfrm>
            <a:custGeom>
              <a:avLst/>
              <a:gdLst/>
              <a:ahLst/>
              <a:cxnLst/>
              <a:rect l="l" t="t" r="r" b="b"/>
              <a:pathLst>
                <a:path w="7205" h="23010" extrusionOk="0">
                  <a:moveTo>
                    <a:pt x="6901" y="0"/>
                  </a:moveTo>
                  <a:lnTo>
                    <a:pt x="6539" y="16102"/>
                  </a:lnTo>
                  <a:lnTo>
                    <a:pt x="6539" y="16102"/>
                  </a:lnTo>
                  <a:lnTo>
                    <a:pt x="1" y="22341"/>
                  </a:lnTo>
                  <a:lnTo>
                    <a:pt x="700" y="23010"/>
                  </a:lnTo>
                  <a:lnTo>
                    <a:pt x="7083" y="16444"/>
                  </a:lnTo>
                  <a:lnTo>
                    <a:pt x="7204" y="16384"/>
                  </a:lnTo>
                  <a:lnTo>
                    <a:pt x="7204" y="16232"/>
                  </a:lnTo>
                  <a:lnTo>
                    <a:pt x="69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717633" y="3070467"/>
              <a:ext cx="72431" cy="104195"/>
            </a:xfrm>
            <a:custGeom>
              <a:avLst/>
              <a:gdLst/>
              <a:ahLst/>
              <a:cxnLst/>
              <a:rect l="l" t="t" r="r" b="b"/>
              <a:pathLst>
                <a:path w="3466" h="4986" extrusionOk="0">
                  <a:moveTo>
                    <a:pt x="1" y="1"/>
                  </a:moveTo>
                  <a:lnTo>
                    <a:pt x="3040" y="4986"/>
                  </a:lnTo>
                  <a:lnTo>
                    <a:pt x="3466" y="4712"/>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500416" y="3229258"/>
              <a:ext cx="151193" cy="128979"/>
            </a:xfrm>
            <a:custGeom>
              <a:avLst/>
              <a:gdLst/>
              <a:ahLst/>
              <a:cxnLst/>
              <a:rect l="l" t="t" r="r" b="b"/>
              <a:pathLst>
                <a:path w="7235" h="6172" extrusionOk="0">
                  <a:moveTo>
                    <a:pt x="0" y="1"/>
                  </a:moveTo>
                  <a:lnTo>
                    <a:pt x="1064" y="3314"/>
                  </a:lnTo>
                  <a:lnTo>
                    <a:pt x="1064" y="3375"/>
                  </a:lnTo>
                  <a:lnTo>
                    <a:pt x="1125" y="3375"/>
                  </a:lnTo>
                  <a:lnTo>
                    <a:pt x="6991" y="6171"/>
                  </a:lnTo>
                  <a:lnTo>
                    <a:pt x="7235" y="5472"/>
                  </a:lnTo>
                  <a:lnTo>
                    <a:pt x="1260" y="3179"/>
                  </a:lnTo>
                  <a:lnTo>
                    <a:pt x="1260" y="3179"/>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311548" y="3210027"/>
            <a:ext cx="625692" cy="1629894"/>
            <a:chOff x="921148" y="2448027"/>
            <a:chExt cx="625692" cy="1629894"/>
          </a:xfrm>
        </p:grpSpPr>
        <p:sp>
          <p:nvSpPr>
            <p:cNvPr id="24" name="Google Shape;24;p2"/>
            <p:cNvSpPr/>
            <p:nvPr/>
          </p:nvSpPr>
          <p:spPr>
            <a:xfrm>
              <a:off x="921148" y="2448027"/>
              <a:ext cx="625692" cy="1335831"/>
            </a:xfrm>
            <a:custGeom>
              <a:avLst/>
              <a:gdLst/>
              <a:ahLst/>
              <a:cxnLst/>
              <a:rect l="l" t="t" r="r" b="b"/>
              <a:pathLst>
                <a:path w="29941" h="63923" extrusionOk="0">
                  <a:moveTo>
                    <a:pt x="28968" y="39910"/>
                  </a:moveTo>
                  <a:cubicBezTo>
                    <a:pt x="28390" y="33831"/>
                    <a:pt x="27813" y="27782"/>
                    <a:pt x="26718" y="21764"/>
                  </a:cubicBezTo>
                  <a:cubicBezTo>
                    <a:pt x="26171" y="18876"/>
                    <a:pt x="25594" y="15988"/>
                    <a:pt x="24773" y="13192"/>
                  </a:cubicBezTo>
                  <a:cubicBezTo>
                    <a:pt x="24013" y="10578"/>
                    <a:pt x="23253" y="7721"/>
                    <a:pt x="21855" y="5411"/>
                  </a:cubicBezTo>
                  <a:cubicBezTo>
                    <a:pt x="19515" y="1520"/>
                    <a:pt x="13952" y="0"/>
                    <a:pt x="11460" y="4651"/>
                  </a:cubicBezTo>
                  <a:cubicBezTo>
                    <a:pt x="10153" y="7022"/>
                    <a:pt x="9514" y="9909"/>
                    <a:pt x="8663" y="12554"/>
                  </a:cubicBezTo>
                  <a:cubicBezTo>
                    <a:pt x="7751" y="15502"/>
                    <a:pt x="6931" y="18481"/>
                    <a:pt x="6171" y="21429"/>
                  </a:cubicBezTo>
                  <a:cubicBezTo>
                    <a:pt x="4651" y="27387"/>
                    <a:pt x="3435" y="33466"/>
                    <a:pt x="2523" y="39545"/>
                  </a:cubicBezTo>
                  <a:cubicBezTo>
                    <a:pt x="1672" y="45168"/>
                    <a:pt x="1" y="52372"/>
                    <a:pt x="3192" y="57570"/>
                  </a:cubicBezTo>
                  <a:cubicBezTo>
                    <a:pt x="4195" y="59150"/>
                    <a:pt x="5867" y="60579"/>
                    <a:pt x="7751" y="61247"/>
                  </a:cubicBezTo>
                  <a:cubicBezTo>
                    <a:pt x="10366" y="63071"/>
                    <a:pt x="13770" y="63922"/>
                    <a:pt x="16840" y="63557"/>
                  </a:cubicBezTo>
                  <a:cubicBezTo>
                    <a:pt x="21673" y="63041"/>
                    <a:pt x="25928" y="59910"/>
                    <a:pt x="27873" y="55472"/>
                  </a:cubicBezTo>
                  <a:cubicBezTo>
                    <a:pt x="29940" y="50579"/>
                    <a:pt x="29424" y="45077"/>
                    <a:pt x="28968" y="3991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1143465" y="2945987"/>
              <a:ext cx="114351" cy="1131934"/>
            </a:xfrm>
            <a:custGeom>
              <a:avLst/>
              <a:gdLst/>
              <a:ahLst/>
              <a:cxnLst/>
              <a:rect l="l" t="t" r="r" b="b"/>
              <a:pathLst>
                <a:path w="5472" h="54166" extrusionOk="0">
                  <a:moveTo>
                    <a:pt x="152" y="0"/>
                  </a:moveTo>
                  <a:lnTo>
                    <a:pt x="0" y="10456"/>
                  </a:lnTo>
                  <a:lnTo>
                    <a:pt x="0" y="10487"/>
                  </a:lnTo>
                  <a:lnTo>
                    <a:pt x="0" y="10517"/>
                  </a:lnTo>
                  <a:lnTo>
                    <a:pt x="4437" y="19212"/>
                  </a:lnTo>
                  <a:lnTo>
                    <a:pt x="4437" y="19212"/>
                  </a:lnTo>
                  <a:lnTo>
                    <a:pt x="4012" y="54165"/>
                  </a:lnTo>
                  <a:lnTo>
                    <a:pt x="5471" y="54165"/>
                  </a:lnTo>
                  <a:lnTo>
                    <a:pt x="4985" y="19180"/>
                  </a:lnTo>
                  <a:lnTo>
                    <a:pt x="4985" y="19150"/>
                  </a:lnTo>
                  <a:lnTo>
                    <a:pt x="4955" y="19058"/>
                  </a:lnTo>
                  <a:lnTo>
                    <a:pt x="274" y="10365"/>
                  </a:lnTo>
                  <a:lnTo>
                    <a:pt x="274" y="10456"/>
                  </a:lnTo>
                  <a:lnTo>
                    <a:pt x="1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1233653" y="2945987"/>
              <a:ext cx="178506" cy="569143"/>
            </a:xfrm>
            <a:custGeom>
              <a:avLst/>
              <a:gdLst/>
              <a:ahLst/>
              <a:cxnLst/>
              <a:rect l="l" t="t" r="r" b="b"/>
              <a:pathLst>
                <a:path w="8542" h="27235" extrusionOk="0">
                  <a:moveTo>
                    <a:pt x="8146" y="0"/>
                  </a:moveTo>
                  <a:lnTo>
                    <a:pt x="7785" y="19019"/>
                  </a:lnTo>
                  <a:lnTo>
                    <a:pt x="7785" y="19019"/>
                  </a:lnTo>
                  <a:lnTo>
                    <a:pt x="0" y="26414"/>
                  </a:lnTo>
                  <a:lnTo>
                    <a:pt x="821" y="27235"/>
                  </a:lnTo>
                  <a:lnTo>
                    <a:pt x="8420" y="19454"/>
                  </a:lnTo>
                  <a:lnTo>
                    <a:pt x="8541" y="19332"/>
                  </a:lnTo>
                  <a:lnTo>
                    <a:pt x="8541" y="19180"/>
                  </a:lnTo>
                  <a:lnTo>
                    <a:pt x="81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1323215" y="3078742"/>
              <a:ext cx="85763" cy="122606"/>
            </a:xfrm>
            <a:custGeom>
              <a:avLst/>
              <a:gdLst/>
              <a:ahLst/>
              <a:cxnLst/>
              <a:rect l="l" t="t" r="r" b="b"/>
              <a:pathLst>
                <a:path w="4104" h="5867" extrusionOk="0">
                  <a:moveTo>
                    <a:pt x="0" y="0"/>
                  </a:moveTo>
                  <a:lnTo>
                    <a:pt x="3617" y="5866"/>
                  </a:lnTo>
                  <a:lnTo>
                    <a:pt x="4103" y="5532"/>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1065960" y="3266098"/>
              <a:ext cx="180429" cy="152468"/>
            </a:xfrm>
            <a:custGeom>
              <a:avLst/>
              <a:gdLst/>
              <a:ahLst/>
              <a:cxnLst/>
              <a:rect l="l" t="t" r="r" b="b"/>
              <a:pathLst>
                <a:path w="8634" h="7296" extrusionOk="0">
                  <a:moveTo>
                    <a:pt x="1" y="1"/>
                  </a:moveTo>
                  <a:lnTo>
                    <a:pt x="1247" y="3952"/>
                  </a:lnTo>
                  <a:lnTo>
                    <a:pt x="1247" y="3983"/>
                  </a:lnTo>
                  <a:lnTo>
                    <a:pt x="1308" y="4013"/>
                  </a:lnTo>
                  <a:lnTo>
                    <a:pt x="8238" y="7296"/>
                  </a:lnTo>
                  <a:lnTo>
                    <a:pt x="8633" y="6445"/>
                  </a:lnTo>
                  <a:lnTo>
                    <a:pt x="1529" y="3777"/>
                  </a:lnTo>
                  <a:lnTo>
                    <a:pt x="1529" y="3777"/>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 name="Google Shape;29;p2"/>
          <p:cNvGrpSpPr/>
          <p:nvPr/>
        </p:nvGrpSpPr>
        <p:grpSpPr>
          <a:xfrm>
            <a:off x="-64461" y="3437400"/>
            <a:ext cx="541203" cy="1288181"/>
            <a:chOff x="545139" y="2675400"/>
            <a:chExt cx="541203" cy="1288181"/>
          </a:xfrm>
        </p:grpSpPr>
        <p:sp>
          <p:nvSpPr>
            <p:cNvPr id="30" name="Google Shape;30;p2"/>
            <p:cNvSpPr/>
            <p:nvPr/>
          </p:nvSpPr>
          <p:spPr>
            <a:xfrm>
              <a:off x="545139" y="2675400"/>
              <a:ext cx="541203" cy="1093190"/>
            </a:xfrm>
            <a:custGeom>
              <a:avLst/>
              <a:gdLst/>
              <a:ahLst/>
              <a:cxnLst/>
              <a:rect l="l" t="t" r="r" b="b"/>
              <a:pathLst>
                <a:path w="25898" h="52312" extrusionOk="0">
                  <a:moveTo>
                    <a:pt x="23527" y="30457"/>
                  </a:moveTo>
                  <a:lnTo>
                    <a:pt x="23527" y="30123"/>
                  </a:lnTo>
                  <a:cubicBezTo>
                    <a:pt x="23466" y="27539"/>
                    <a:pt x="25411" y="25624"/>
                    <a:pt x="25533" y="23132"/>
                  </a:cubicBezTo>
                  <a:cubicBezTo>
                    <a:pt x="25715" y="18998"/>
                    <a:pt x="21794" y="14986"/>
                    <a:pt x="21460" y="10670"/>
                  </a:cubicBezTo>
                  <a:cubicBezTo>
                    <a:pt x="21429" y="9971"/>
                    <a:pt x="21581" y="9302"/>
                    <a:pt x="21612" y="8603"/>
                  </a:cubicBezTo>
                  <a:cubicBezTo>
                    <a:pt x="22037" y="1"/>
                    <a:pt x="6991" y="2767"/>
                    <a:pt x="7569" y="10031"/>
                  </a:cubicBezTo>
                  <a:cubicBezTo>
                    <a:pt x="7934" y="14682"/>
                    <a:pt x="2858" y="18542"/>
                    <a:pt x="4377" y="23041"/>
                  </a:cubicBezTo>
                  <a:cubicBezTo>
                    <a:pt x="5016" y="24986"/>
                    <a:pt x="5958" y="27023"/>
                    <a:pt x="5228" y="28968"/>
                  </a:cubicBezTo>
                  <a:cubicBezTo>
                    <a:pt x="4620" y="30579"/>
                    <a:pt x="3070" y="31521"/>
                    <a:pt x="2037" y="32859"/>
                  </a:cubicBezTo>
                  <a:cubicBezTo>
                    <a:pt x="304" y="35047"/>
                    <a:pt x="0" y="39302"/>
                    <a:pt x="335" y="42038"/>
                  </a:cubicBezTo>
                  <a:cubicBezTo>
                    <a:pt x="760" y="45625"/>
                    <a:pt x="2797" y="46689"/>
                    <a:pt x="4864" y="49211"/>
                  </a:cubicBezTo>
                  <a:cubicBezTo>
                    <a:pt x="6900" y="51734"/>
                    <a:pt x="10943" y="52312"/>
                    <a:pt x="14043" y="51917"/>
                  </a:cubicBezTo>
                  <a:cubicBezTo>
                    <a:pt x="18542" y="51400"/>
                    <a:pt x="22858" y="50214"/>
                    <a:pt x="24590" y="45594"/>
                  </a:cubicBezTo>
                  <a:cubicBezTo>
                    <a:pt x="25563" y="42889"/>
                    <a:pt x="25897" y="40214"/>
                    <a:pt x="25502" y="37357"/>
                  </a:cubicBezTo>
                  <a:cubicBezTo>
                    <a:pt x="25138" y="34986"/>
                    <a:pt x="23679" y="32859"/>
                    <a:pt x="23527" y="3045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735693" y="3117484"/>
              <a:ext cx="99096" cy="846098"/>
            </a:xfrm>
            <a:custGeom>
              <a:avLst/>
              <a:gdLst/>
              <a:ahLst/>
              <a:cxnLst/>
              <a:rect l="l" t="t" r="r" b="b"/>
              <a:pathLst>
                <a:path w="4742" h="40488" extrusionOk="0">
                  <a:moveTo>
                    <a:pt x="0" y="0"/>
                  </a:moveTo>
                  <a:lnTo>
                    <a:pt x="1368" y="14469"/>
                  </a:lnTo>
                  <a:lnTo>
                    <a:pt x="1368" y="14499"/>
                  </a:lnTo>
                  <a:lnTo>
                    <a:pt x="1398" y="14560"/>
                  </a:lnTo>
                  <a:lnTo>
                    <a:pt x="3799" y="19842"/>
                  </a:lnTo>
                  <a:lnTo>
                    <a:pt x="3799" y="19842"/>
                  </a:lnTo>
                  <a:lnTo>
                    <a:pt x="3678" y="40487"/>
                  </a:lnTo>
                  <a:lnTo>
                    <a:pt x="4742" y="40487"/>
                  </a:lnTo>
                  <a:lnTo>
                    <a:pt x="4316" y="19788"/>
                  </a:lnTo>
                  <a:lnTo>
                    <a:pt x="4316" y="19757"/>
                  </a:lnTo>
                  <a:lnTo>
                    <a:pt x="4286" y="19666"/>
                  </a:lnTo>
                  <a:lnTo>
                    <a:pt x="1733" y="14408"/>
                  </a:lnTo>
                  <a:lnTo>
                    <a:pt x="1733" y="14438"/>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814452" y="3179086"/>
              <a:ext cx="160723" cy="357640"/>
            </a:xfrm>
            <a:custGeom>
              <a:avLst/>
              <a:gdLst/>
              <a:ahLst/>
              <a:cxnLst/>
              <a:rect l="l" t="t" r="r" b="b"/>
              <a:pathLst>
                <a:path w="7691" h="17114" extrusionOk="0">
                  <a:moveTo>
                    <a:pt x="7508" y="1"/>
                  </a:moveTo>
                  <a:lnTo>
                    <a:pt x="7326" y="8969"/>
                  </a:lnTo>
                  <a:lnTo>
                    <a:pt x="0" y="16566"/>
                  </a:lnTo>
                  <a:lnTo>
                    <a:pt x="608" y="17113"/>
                  </a:lnTo>
                  <a:lnTo>
                    <a:pt x="7660" y="9180"/>
                  </a:lnTo>
                  <a:lnTo>
                    <a:pt x="7690" y="9089"/>
                  </a:lnTo>
                  <a:lnTo>
                    <a:pt x="7690" y="8998"/>
                  </a:lnTo>
                  <a:lnTo>
                    <a:pt x="750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703283" y="3269275"/>
              <a:ext cx="62275" cy="89588"/>
            </a:xfrm>
            <a:custGeom>
              <a:avLst/>
              <a:gdLst/>
              <a:ahLst/>
              <a:cxnLst/>
              <a:rect l="l" t="t" r="r" b="b"/>
              <a:pathLst>
                <a:path w="2980" h="4287" extrusionOk="0">
                  <a:moveTo>
                    <a:pt x="1" y="1"/>
                  </a:moveTo>
                  <a:lnTo>
                    <a:pt x="2584" y="4287"/>
                  </a:lnTo>
                  <a:lnTo>
                    <a:pt x="2980" y="3983"/>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968792" y="3248963"/>
              <a:ext cx="59725" cy="48921"/>
            </a:xfrm>
            <a:custGeom>
              <a:avLst/>
              <a:gdLst/>
              <a:ahLst/>
              <a:cxnLst/>
              <a:rect l="l" t="t" r="r" b="b"/>
              <a:pathLst>
                <a:path w="2858" h="2341" extrusionOk="0">
                  <a:moveTo>
                    <a:pt x="2857" y="0"/>
                  </a:moveTo>
                  <a:lnTo>
                    <a:pt x="0" y="1915"/>
                  </a:lnTo>
                  <a:lnTo>
                    <a:pt x="304" y="2341"/>
                  </a:lnTo>
                  <a:lnTo>
                    <a:pt x="28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 name="Google Shape;35;p2"/>
          <p:cNvGrpSpPr/>
          <p:nvPr/>
        </p:nvGrpSpPr>
        <p:grpSpPr>
          <a:xfrm>
            <a:off x="7803333" y="4305770"/>
            <a:ext cx="1374575" cy="1184640"/>
            <a:chOff x="4640008" y="4060682"/>
            <a:chExt cx="1374575" cy="1184640"/>
          </a:xfrm>
        </p:grpSpPr>
        <p:sp>
          <p:nvSpPr>
            <p:cNvPr id="36" name="Google Shape;36;p2"/>
            <p:cNvSpPr/>
            <p:nvPr/>
          </p:nvSpPr>
          <p:spPr>
            <a:xfrm>
              <a:off x="4640008" y="4060682"/>
              <a:ext cx="1374575" cy="1105248"/>
            </a:xfrm>
            <a:custGeom>
              <a:avLst/>
              <a:gdLst/>
              <a:ahLst/>
              <a:cxnLst/>
              <a:rect l="l" t="t" r="r" b="b"/>
              <a:pathLst>
                <a:path w="65777" h="52889" extrusionOk="0">
                  <a:moveTo>
                    <a:pt x="27600" y="11551"/>
                  </a:moveTo>
                  <a:cubicBezTo>
                    <a:pt x="16566" y="17296"/>
                    <a:pt x="8116" y="27053"/>
                    <a:pt x="3496" y="38512"/>
                  </a:cubicBezTo>
                  <a:cubicBezTo>
                    <a:pt x="1672" y="43132"/>
                    <a:pt x="517" y="47995"/>
                    <a:pt x="0" y="52889"/>
                  </a:cubicBezTo>
                  <a:lnTo>
                    <a:pt x="65777" y="52889"/>
                  </a:lnTo>
                  <a:lnTo>
                    <a:pt x="65777" y="4530"/>
                  </a:lnTo>
                  <a:cubicBezTo>
                    <a:pt x="54804" y="1"/>
                    <a:pt x="36263" y="7052"/>
                    <a:pt x="27600" y="1155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4911222" y="4871774"/>
              <a:ext cx="610437" cy="346209"/>
            </a:xfrm>
            <a:custGeom>
              <a:avLst/>
              <a:gdLst/>
              <a:ahLst/>
              <a:cxnLst/>
              <a:rect l="l" t="t" r="r" b="b"/>
              <a:pathLst>
                <a:path w="29211" h="16567" extrusionOk="0">
                  <a:moveTo>
                    <a:pt x="0" y="1"/>
                  </a:moveTo>
                  <a:lnTo>
                    <a:pt x="28481" y="16566"/>
                  </a:lnTo>
                  <a:lnTo>
                    <a:pt x="29211" y="15259"/>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5468256" y="4388420"/>
              <a:ext cx="294111" cy="856902"/>
            </a:xfrm>
            <a:custGeom>
              <a:avLst/>
              <a:gdLst/>
              <a:ahLst/>
              <a:cxnLst/>
              <a:rect l="l" t="t" r="r" b="b"/>
              <a:pathLst>
                <a:path w="14074" h="41005" extrusionOk="0">
                  <a:moveTo>
                    <a:pt x="0" y="1"/>
                  </a:moveTo>
                  <a:lnTo>
                    <a:pt x="13010" y="41004"/>
                  </a:lnTo>
                  <a:lnTo>
                    <a:pt x="14074" y="40609"/>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5861421" y="4442416"/>
              <a:ext cx="26686" cy="724140"/>
            </a:xfrm>
            <a:custGeom>
              <a:avLst/>
              <a:gdLst/>
              <a:ahLst/>
              <a:cxnLst/>
              <a:rect l="l" t="t" r="r" b="b"/>
              <a:pathLst>
                <a:path w="1277" h="34652" extrusionOk="0">
                  <a:moveTo>
                    <a:pt x="0" y="0"/>
                  </a:moveTo>
                  <a:lnTo>
                    <a:pt x="152" y="34651"/>
                  </a:lnTo>
                  <a:lnTo>
                    <a:pt x="1277" y="34651"/>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5036349" y="4614540"/>
              <a:ext cx="85763" cy="81960"/>
            </a:xfrm>
            <a:custGeom>
              <a:avLst/>
              <a:gdLst/>
              <a:ahLst/>
              <a:cxnLst/>
              <a:rect l="l" t="t" r="r" b="b"/>
              <a:pathLst>
                <a:path w="4104" h="3922" extrusionOk="0">
                  <a:moveTo>
                    <a:pt x="3283" y="1642"/>
                  </a:moveTo>
                  <a:cubicBezTo>
                    <a:pt x="2979" y="912"/>
                    <a:pt x="2402" y="457"/>
                    <a:pt x="1672" y="153"/>
                  </a:cubicBezTo>
                  <a:cubicBezTo>
                    <a:pt x="1277" y="1"/>
                    <a:pt x="791" y="274"/>
                    <a:pt x="578" y="609"/>
                  </a:cubicBezTo>
                  <a:cubicBezTo>
                    <a:pt x="0" y="1581"/>
                    <a:pt x="426" y="2675"/>
                    <a:pt x="1277" y="3283"/>
                  </a:cubicBezTo>
                  <a:cubicBezTo>
                    <a:pt x="1551" y="3466"/>
                    <a:pt x="1885" y="3618"/>
                    <a:pt x="2280" y="3648"/>
                  </a:cubicBezTo>
                  <a:cubicBezTo>
                    <a:pt x="2523" y="3891"/>
                    <a:pt x="2858" y="3922"/>
                    <a:pt x="3070" y="3618"/>
                  </a:cubicBezTo>
                  <a:cubicBezTo>
                    <a:pt x="3496" y="3496"/>
                    <a:pt x="3830" y="3253"/>
                    <a:pt x="3952" y="2736"/>
                  </a:cubicBezTo>
                  <a:cubicBezTo>
                    <a:pt x="4104" y="2250"/>
                    <a:pt x="3769" y="1733"/>
                    <a:pt x="3283" y="164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5075718" y="4452572"/>
              <a:ext cx="89588" cy="79431"/>
            </a:xfrm>
            <a:custGeom>
              <a:avLst/>
              <a:gdLst/>
              <a:ahLst/>
              <a:cxnLst/>
              <a:rect l="l" t="t" r="r" b="b"/>
              <a:pathLst>
                <a:path w="4287" h="3801" extrusionOk="0">
                  <a:moveTo>
                    <a:pt x="3314" y="882"/>
                  </a:moveTo>
                  <a:cubicBezTo>
                    <a:pt x="2645" y="213"/>
                    <a:pt x="1490" y="1"/>
                    <a:pt x="761" y="700"/>
                  </a:cubicBezTo>
                  <a:cubicBezTo>
                    <a:pt x="1" y="1369"/>
                    <a:pt x="122" y="2524"/>
                    <a:pt x="822" y="3192"/>
                  </a:cubicBezTo>
                  <a:cubicBezTo>
                    <a:pt x="1095" y="3466"/>
                    <a:pt x="1460" y="3709"/>
                    <a:pt x="1855" y="3770"/>
                  </a:cubicBezTo>
                  <a:cubicBezTo>
                    <a:pt x="2037" y="3800"/>
                    <a:pt x="2189" y="3800"/>
                    <a:pt x="2372" y="3770"/>
                  </a:cubicBezTo>
                  <a:cubicBezTo>
                    <a:pt x="2463" y="3739"/>
                    <a:pt x="2524" y="3709"/>
                    <a:pt x="2645" y="3648"/>
                  </a:cubicBezTo>
                  <a:cubicBezTo>
                    <a:pt x="2524" y="3709"/>
                    <a:pt x="2493" y="3739"/>
                    <a:pt x="2554" y="3709"/>
                  </a:cubicBezTo>
                  <a:cubicBezTo>
                    <a:pt x="2615" y="3709"/>
                    <a:pt x="2676" y="3709"/>
                    <a:pt x="2767" y="3648"/>
                  </a:cubicBezTo>
                  <a:cubicBezTo>
                    <a:pt x="3010" y="3648"/>
                    <a:pt x="3284" y="3587"/>
                    <a:pt x="3466" y="3405"/>
                  </a:cubicBezTo>
                  <a:cubicBezTo>
                    <a:pt x="4287" y="2706"/>
                    <a:pt x="4013" y="1581"/>
                    <a:pt x="3314" y="88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865224" y="4202965"/>
              <a:ext cx="76882" cy="89588"/>
            </a:xfrm>
            <a:custGeom>
              <a:avLst/>
              <a:gdLst/>
              <a:ahLst/>
              <a:cxnLst/>
              <a:rect l="l" t="t" r="r" b="b"/>
              <a:pathLst>
                <a:path w="3679" h="4287" extrusionOk="0">
                  <a:moveTo>
                    <a:pt x="2767" y="304"/>
                  </a:moveTo>
                  <a:cubicBezTo>
                    <a:pt x="2584" y="152"/>
                    <a:pt x="2311" y="0"/>
                    <a:pt x="2068" y="91"/>
                  </a:cubicBezTo>
                  <a:cubicBezTo>
                    <a:pt x="609" y="639"/>
                    <a:pt x="1" y="2614"/>
                    <a:pt x="1186" y="3739"/>
                  </a:cubicBezTo>
                  <a:cubicBezTo>
                    <a:pt x="1764" y="4286"/>
                    <a:pt x="2463" y="3800"/>
                    <a:pt x="2463" y="3192"/>
                  </a:cubicBezTo>
                  <a:lnTo>
                    <a:pt x="2524" y="3192"/>
                  </a:lnTo>
                  <a:cubicBezTo>
                    <a:pt x="3496" y="2584"/>
                    <a:pt x="3679" y="1064"/>
                    <a:pt x="2767" y="30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4797525" y="5015332"/>
              <a:ext cx="79431" cy="74332"/>
            </a:xfrm>
            <a:custGeom>
              <a:avLst/>
              <a:gdLst/>
              <a:ahLst/>
              <a:cxnLst/>
              <a:rect l="l" t="t" r="r" b="b"/>
              <a:pathLst>
                <a:path w="3801" h="3557" extrusionOk="0">
                  <a:moveTo>
                    <a:pt x="3678" y="2310"/>
                  </a:moveTo>
                  <a:cubicBezTo>
                    <a:pt x="3587" y="2006"/>
                    <a:pt x="3374" y="1794"/>
                    <a:pt x="3162" y="1702"/>
                  </a:cubicBezTo>
                  <a:cubicBezTo>
                    <a:pt x="3101" y="1186"/>
                    <a:pt x="2858" y="699"/>
                    <a:pt x="2402" y="426"/>
                  </a:cubicBezTo>
                  <a:cubicBezTo>
                    <a:pt x="1703" y="0"/>
                    <a:pt x="791" y="578"/>
                    <a:pt x="456" y="1186"/>
                  </a:cubicBezTo>
                  <a:cubicBezTo>
                    <a:pt x="31" y="1824"/>
                    <a:pt x="1" y="2949"/>
                    <a:pt x="821" y="3253"/>
                  </a:cubicBezTo>
                  <a:cubicBezTo>
                    <a:pt x="1551" y="3496"/>
                    <a:pt x="2311" y="3556"/>
                    <a:pt x="3071" y="3435"/>
                  </a:cubicBezTo>
                  <a:cubicBezTo>
                    <a:pt x="3526" y="3374"/>
                    <a:pt x="3800" y="2766"/>
                    <a:pt x="3678" y="231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4743529" y="4916241"/>
              <a:ext cx="73079" cy="62901"/>
            </a:xfrm>
            <a:custGeom>
              <a:avLst/>
              <a:gdLst/>
              <a:ahLst/>
              <a:cxnLst/>
              <a:rect l="l" t="t" r="r" b="b"/>
              <a:pathLst>
                <a:path w="3497" h="3010" extrusionOk="0">
                  <a:moveTo>
                    <a:pt x="3375" y="1611"/>
                  </a:moveTo>
                  <a:cubicBezTo>
                    <a:pt x="3284" y="1277"/>
                    <a:pt x="2919" y="973"/>
                    <a:pt x="2585" y="912"/>
                  </a:cubicBezTo>
                  <a:cubicBezTo>
                    <a:pt x="2463" y="548"/>
                    <a:pt x="2159" y="244"/>
                    <a:pt x="1733" y="152"/>
                  </a:cubicBezTo>
                  <a:cubicBezTo>
                    <a:pt x="1095" y="0"/>
                    <a:pt x="366" y="304"/>
                    <a:pt x="183" y="973"/>
                  </a:cubicBezTo>
                  <a:cubicBezTo>
                    <a:pt x="1" y="1611"/>
                    <a:pt x="305" y="2341"/>
                    <a:pt x="852" y="2675"/>
                  </a:cubicBezTo>
                  <a:cubicBezTo>
                    <a:pt x="1460" y="3010"/>
                    <a:pt x="2159" y="2949"/>
                    <a:pt x="2767" y="2706"/>
                  </a:cubicBezTo>
                  <a:cubicBezTo>
                    <a:pt x="3192" y="2554"/>
                    <a:pt x="3496" y="2098"/>
                    <a:pt x="3375" y="161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5701355" y="4626618"/>
              <a:ext cx="67353" cy="84489"/>
            </a:xfrm>
            <a:custGeom>
              <a:avLst/>
              <a:gdLst/>
              <a:ahLst/>
              <a:cxnLst/>
              <a:rect l="l" t="t" r="r" b="b"/>
              <a:pathLst>
                <a:path w="3223" h="4043" extrusionOk="0">
                  <a:moveTo>
                    <a:pt x="2949" y="2249"/>
                  </a:moveTo>
                  <a:cubicBezTo>
                    <a:pt x="2919" y="1368"/>
                    <a:pt x="2372" y="578"/>
                    <a:pt x="1520" y="182"/>
                  </a:cubicBezTo>
                  <a:cubicBezTo>
                    <a:pt x="1064" y="0"/>
                    <a:pt x="517" y="122"/>
                    <a:pt x="365" y="638"/>
                  </a:cubicBezTo>
                  <a:cubicBezTo>
                    <a:pt x="122" y="1641"/>
                    <a:pt x="1" y="2827"/>
                    <a:pt x="913" y="3496"/>
                  </a:cubicBezTo>
                  <a:cubicBezTo>
                    <a:pt x="1642" y="4043"/>
                    <a:pt x="3162" y="3921"/>
                    <a:pt x="3162" y="2766"/>
                  </a:cubicBezTo>
                  <a:cubicBezTo>
                    <a:pt x="3223" y="2584"/>
                    <a:pt x="3101" y="2401"/>
                    <a:pt x="2949" y="2249"/>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5731216" y="4476080"/>
              <a:ext cx="48921" cy="84489"/>
            </a:xfrm>
            <a:custGeom>
              <a:avLst/>
              <a:gdLst/>
              <a:ahLst/>
              <a:cxnLst/>
              <a:rect l="l" t="t" r="r" b="b"/>
              <a:pathLst>
                <a:path w="2341" h="4043" extrusionOk="0">
                  <a:moveTo>
                    <a:pt x="1794" y="517"/>
                  </a:moveTo>
                  <a:cubicBezTo>
                    <a:pt x="1520" y="0"/>
                    <a:pt x="730" y="31"/>
                    <a:pt x="456" y="517"/>
                  </a:cubicBezTo>
                  <a:cubicBezTo>
                    <a:pt x="0" y="1307"/>
                    <a:pt x="31" y="2462"/>
                    <a:pt x="730" y="3101"/>
                  </a:cubicBezTo>
                  <a:lnTo>
                    <a:pt x="730" y="3131"/>
                  </a:lnTo>
                  <a:cubicBezTo>
                    <a:pt x="608" y="3952"/>
                    <a:pt x="1854" y="4043"/>
                    <a:pt x="2098" y="3344"/>
                  </a:cubicBezTo>
                  <a:cubicBezTo>
                    <a:pt x="2341" y="2341"/>
                    <a:pt x="2189" y="1429"/>
                    <a:pt x="1794" y="51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5378694" y="4808270"/>
              <a:ext cx="69902" cy="72431"/>
            </a:xfrm>
            <a:custGeom>
              <a:avLst/>
              <a:gdLst/>
              <a:ahLst/>
              <a:cxnLst/>
              <a:rect l="l" t="t" r="r" b="b"/>
              <a:pathLst>
                <a:path w="3345" h="3466" extrusionOk="0">
                  <a:moveTo>
                    <a:pt x="3253" y="2371"/>
                  </a:moveTo>
                  <a:cubicBezTo>
                    <a:pt x="3071" y="1459"/>
                    <a:pt x="2432" y="699"/>
                    <a:pt x="1642" y="213"/>
                  </a:cubicBezTo>
                  <a:cubicBezTo>
                    <a:pt x="1277" y="0"/>
                    <a:pt x="730" y="91"/>
                    <a:pt x="517" y="456"/>
                  </a:cubicBezTo>
                  <a:cubicBezTo>
                    <a:pt x="1" y="1611"/>
                    <a:pt x="578" y="3040"/>
                    <a:pt x="1824" y="3405"/>
                  </a:cubicBezTo>
                  <a:cubicBezTo>
                    <a:pt x="2098" y="3465"/>
                    <a:pt x="2311" y="3405"/>
                    <a:pt x="2463" y="3283"/>
                  </a:cubicBezTo>
                  <a:cubicBezTo>
                    <a:pt x="2554" y="3283"/>
                    <a:pt x="2615" y="3283"/>
                    <a:pt x="2736" y="3253"/>
                  </a:cubicBezTo>
                  <a:cubicBezTo>
                    <a:pt x="3162" y="3161"/>
                    <a:pt x="3344" y="2736"/>
                    <a:pt x="3253" y="237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 name="Google Shape;48;p2"/>
          <p:cNvGrpSpPr/>
          <p:nvPr/>
        </p:nvGrpSpPr>
        <p:grpSpPr>
          <a:xfrm>
            <a:off x="8101900" y="1465691"/>
            <a:ext cx="1861131" cy="3549419"/>
            <a:chOff x="-975425" y="1286316"/>
            <a:chExt cx="1861131" cy="3549419"/>
          </a:xfrm>
        </p:grpSpPr>
        <p:sp>
          <p:nvSpPr>
            <p:cNvPr id="49" name="Google Shape;49;p2"/>
            <p:cNvSpPr/>
            <p:nvPr/>
          </p:nvSpPr>
          <p:spPr>
            <a:xfrm>
              <a:off x="-975425" y="1286316"/>
              <a:ext cx="1861131" cy="2991770"/>
            </a:xfrm>
            <a:custGeom>
              <a:avLst/>
              <a:gdLst/>
              <a:ahLst/>
              <a:cxnLst/>
              <a:rect l="l" t="t" r="r" b="b"/>
              <a:pathLst>
                <a:path w="89060" h="143164" extrusionOk="0">
                  <a:moveTo>
                    <a:pt x="84378" y="80336"/>
                  </a:moveTo>
                  <a:cubicBezTo>
                    <a:pt x="84348" y="79728"/>
                    <a:pt x="84318" y="79151"/>
                    <a:pt x="84287" y="78573"/>
                  </a:cubicBezTo>
                  <a:cubicBezTo>
                    <a:pt x="83923" y="72616"/>
                    <a:pt x="83588" y="66567"/>
                    <a:pt x="81460" y="61005"/>
                  </a:cubicBezTo>
                  <a:cubicBezTo>
                    <a:pt x="79272" y="55321"/>
                    <a:pt x="75260" y="50366"/>
                    <a:pt x="73983" y="44439"/>
                  </a:cubicBezTo>
                  <a:cubicBezTo>
                    <a:pt x="73132" y="40548"/>
                    <a:pt x="73497" y="36567"/>
                    <a:pt x="73679" y="32615"/>
                  </a:cubicBezTo>
                  <a:cubicBezTo>
                    <a:pt x="74014" y="25381"/>
                    <a:pt x="73679" y="17904"/>
                    <a:pt x="70396" y="11490"/>
                  </a:cubicBezTo>
                  <a:cubicBezTo>
                    <a:pt x="67144" y="5077"/>
                    <a:pt x="60305" y="1"/>
                    <a:pt x="53162" y="761"/>
                  </a:cubicBezTo>
                  <a:cubicBezTo>
                    <a:pt x="45502" y="1612"/>
                    <a:pt x="39940" y="8512"/>
                    <a:pt x="37083" y="15624"/>
                  </a:cubicBezTo>
                  <a:cubicBezTo>
                    <a:pt x="34226" y="22737"/>
                    <a:pt x="33162" y="30548"/>
                    <a:pt x="29909" y="37509"/>
                  </a:cubicBezTo>
                  <a:cubicBezTo>
                    <a:pt x="27873" y="41704"/>
                    <a:pt x="25076" y="45564"/>
                    <a:pt x="23769" y="50002"/>
                  </a:cubicBezTo>
                  <a:cubicBezTo>
                    <a:pt x="22158" y="55685"/>
                    <a:pt x="23101" y="61704"/>
                    <a:pt x="22523" y="67540"/>
                  </a:cubicBezTo>
                  <a:cubicBezTo>
                    <a:pt x="20365" y="89820"/>
                    <a:pt x="0" y="116568"/>
                    <a:pt x="25867" y="134410"/>
                  </a:cubicBezTo>
                  <a:cubicBezTo>
                    <a:pt x="31672" y="141492"/>
                    <a:pt x="43162" y="143164"/>
                    <a:pt x="52037" y="142100"/>
                  </a:cubicBezTo>
                  <a:cubicBezTo>
                    <a:pt x="64804" y="140580"/>
                    <a:pt x="77053" y="137206"/>
                    <a:pt x="81916" y="124076"/>
                  </a:cubicBezTo>
                  <a:cubicBezTo>
                    <a:pt x="89059" y="113315"/>
                    <a:pt x="85351" y="93072"/>
                    <a:pt x="84378" y="8033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 name="Google Shape;50;p2"/>
            <p:cNvGrpSpPr/>
            <p:nvPr/>
          </p:nvGrpSpPr>
          <p:grpSpPr>
            <a:xfrm>
              <a:off x="-181489" y="2432146"/>
              <a:ext cx="681581" cy="2403589"/>
              <a:chOff x="-181489" y="2432146"/>
              <a:chExt cx="681581" cy="2403589"/>
            </a:xfrm>
          </p:grpSpPr>
          <p:sp>
            <p:nvSpPr>
              <p:cNvPr id="51" name="Google Shape;51;p2"/>
              <p:cNvSpPr/>
              <p:nvPr/>
            </p:nvSpPr>
            <p:spPr>
              <a:xfrm>
                <a:off x="-181489" y="2432146"/>
                <a:ext cx="282680" cy="2403589"/>
              </a:xfrm>
              <a:custGeom>
                <a:avLst/>
                <a:gdLst/>
                <a:ahLst/>
                <a:cxnLst/>
                <a:rect l="l" t="t" r="r" b="b"/>
                <a:pathLst>
                  <a:path w="13527" h="115018" extrusionOk="0">
                    <a:moveTo>
                      <a:pt x="1" y="0"/>
                    </a:moveTo>
                    <a:lnTo>
                      <a:pt x="3922" y="41126"/>
                    </a:lnTo>
                    <a:lnTo>
                      <a:pt x="3922" y="41126"/>
                    </a:lnTo>
                    <a:lnTo>
                      <a:pt x="3922" y="41186"/>
                    </a:lnTo>
                    <a:lnTo>
                      <a:pt x="3952" y="41278"/>
                    </a:lnTo>
                    <a:lnTo>
                      <a:pt x="10790" y="56399"/>
                    </a:lnTo>
                    <a:lnTo>
                      <a:pt x="10790" y="56399"/>
                    </a:lnTo>
                    <a:lnTo>
                      <a:pt x="10487" y="115017"/>
                    </a:lnTo>
                    <a:lnTo>
                      <a:pt x="13527" y="114987"/>
                    </a:lnTo>
                    <a:lnTo>
                      <a:pt x="12280" y="56202"/>
                    </a:lnTo>
                    <a:lnTo>
                      <a:pt x="12280" y="56050"/>
                    </a:lnTo>
                    <a:lnTo>
                      <a:pt x="12189" y="55898"/>
                    </a:lnTo>
                    <a:lnTo>
                      <a:pt x="4966" y="40845"/>
                    </a:lnTo>
                    <a:lnTo>
                      <a:pt x="4966" y="40845"/>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42081" y="2606171"/>
                <a:ext cx="458011" cy="1016329"/>
              </a:xfrm>
              <a:custGeom>
                <a:avLst/>
                <a:gdLst/>
                <a:ahLst/>
                <a:cxnLst/>
                <a:rect l="l" t="t" r="r" b="b"/>
                <a:pathLst>
                  <a:path w="21917" h="48634" extrusionOk="0">
                    <a:moveTo>
                      <a:pt x="21369" y="1"/>
                    </a:moveTo>
                    <a:lnTo>
                      <a:pt x="20857" y="25443"/>
                    </a:lnTo>
                    <a:lnTo>
                      <a:pt x="20857" y="25443"/>
                    </a:lnTo>
                    <a:lnTo>
                      <a:pt x="1" y="47114"/>
                    </a:lnTo>
                    <a:lnTo>
                      <a:pt x="1642" y="48634"/>
                    </a:lnTo>
                    <a:lnTo>
                      <a:pt x="21764" y="25989"/>
                    </a:lnTo>
                    <a:lnTo>
                      <a:pt x="21916" y="25837"/>
                    </a:lnTo>
                    <a:lnTo>
                      <a:pt x="21855" y="25655"/>
                    </a:lnTo>
                    <a:lnTo>
                      <a:pt x="213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3" name="Google Shape;53;p2"/>
          <p:cNvGrpSpPr/>
          <p:nvPr/>
        </p:nvGrpSpPr>
        <p:grpSpPr>
          <a:xfrm>
            <a:off x="-99516" y="4627167"/>
            <a:ext cx="1048093" cy="901337"/>
            <a:chOff x="52884" y="4322367"/>
            <a:chExt cx="1048093" cy="901337"/>
          </a:xfrm>
        </p:grpSpPr>
        <p:sp>
          <p:nvSpPr>
            <p:cNvPr id="54" name="Google Shape;54;p2"/>
            <p:cNvSpPr/>
            <p:nvPr/>
          </p:nvSpPr>
          <p:spPr>
            <a:xfrm>
              <a:off x="52884" y="4322367"/>
              <a:ext cx="1048093" cy="844196"/>
            </a:xfrm>
            <a:custGeom>
              <a:avLst/>
              <a:gdLst/>
              <a:ahLst/>
              <a:cxnLst/>
              <a:rect l="l" t="t" r="r" b="b"/>
              <a:pathLst>
                <a:path w="50154" h="40397" extrusionOk="0">
                  <a:moveTo>
                    <a:pt x="1" y="3466"/>
                  </a:moveTo>
                  <a:lnTo>
                    <a:pt x="1" y="40396"/>
                  </a:lnTo>
                  <a:lnTo>
                    <a:pt x="50154" y="40396"/>
                  </a:lnTo>
                  <a:cubicBezTo>
                    <a:pt x="49758" y="36627"/>
                    <a:pt x="48907" y="32949"/>
                    <a:pt x="47479" y="29454"/>
                  </a:cubicBezTo>
                  <a:cubicBezTo>
                    <a:pt x="43983" y="20670"/>
                    <a:pt x="37539" y="13223"/>
                    <a:pt x="29089" y="8876"/>
                  </a:cubicBezTo>
                  <a:cubicBezTo>
                    <a:pt x="22524" y="5411"/>
                    <a:pt x="8390" y="1"/>
                    <a:pt x="1" y="346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434619" y="4931475"/>
              <a:ext cx="466244" cy="264270"/>
            </a:xfrm>
            <a:custGeom>
              <a:avLst/>
              <a:gdLst/>
              <a:ahLst/>
              <a:cxnLst/>
              <a:rect l="l" t="t" r="r" b="b"/>
              <a:pathLst>
                <a:path w="22311" h="12646" extrusionOk="0">
                  <a:moveTo>
                    <a:pt x="21733" y="1"/>
                  </a:moveTo>
                  <a:lnTo>
                    <a:pt x="0" y="12646"/>
                  </a:lnTo>
                  <a:lnTo>
                    <a:pt x="0" y="12646"/>
                  </a:lnTo>
                  <a:lnTo>
                    <a:pt x="22311" y="1034"/>
                  </a:lnTo>
                  <a:lnTo>
                    <a:pt x="217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254241" y="4570072"/>
              <a:ext cx="224230" cy="653632"/>
            </a:xfrm>
            <a:custGeom>
              <a:avLst/>
              <a:gdLst/>
              <a:ahLst/>
              <a:cxnLst/>
              <a:rect l="l" t="t" r="r" b="b"/>
              <a:pathLst>
                <a:path w="10730" h="31278" extrusionOk="0">
                  <a:moveTo>
                    <a:pt x="9879" y="1"/>
                  </a:moveTo>
                  <a:lnTo>
                    <a:pt x="0" y="31278"/>
                  </a:lnTo>
                  <a:lnTo>
                    <a:pt x="0" y="31278"/>
                  </a:lnTo>
                  <a:lnTo>
                    <a:pt x="10730" y="274"/>
                  </a:lnTo>
                  <a:lnTo>
                    <a:pt x="98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158327" y="4613913"/>
              <a:ext cx="20981" cy="552634"/>
            </a:xfrm>
            <a:custGeom>
              <a:avLst/>
              <a:gdLst/>
              <a:ahLst/>
              <a:cxnLst/>
              <a:rect l="l" t="t" r="r" b="b"/>
              <a:pathLst>
                <a:path w="1004" h="26445" extrusionOk="0">
                  <a:moveTo>
                    <a:pt x="122" y="0"/>
                  </a:moveTo>
                  <a:lnTo>
                    <a:pt x="0" y="26444"/>
                  </a:lnTo>
                  <a:lnTo>
                    <a:pt x="10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733771" y="4746019"/>
              <a:ext cx="65451" cy="62275"/>
            </a:xfrm>
            <a:custGeom>
              <a:avLst/>
              <a:gdLst/>
              <a:ahLst/>
              <a:cxnLst/>
              <a:rect l="l" t="t" r="r" b="b"/>
              <a:pathLst>
                <a:path w="3132" h="2980" extrusionOk="0">
                  <a:moveTo>
                    <a:pt x="92" y="2067"/>
                  </a:moveTo>
                  <a:cubicBezTo>
                    <a:pt x="214" y="2463"/>
                    <a:pt x="426" y="2645"/>
                    <a:pt x="761" y="2766"/>
                  </a:cubicBezTo>
                  <a:cubicBezTo>
                    <a:pt x="913" y="2979"/>
                    <a:pt x="1217" y="2949"/>
                    <a:pt x="1369" y="2797"/>
                  </a:cubicBezTo>
                  <a:cubicBezTo>
                    <a:pt x="1642" y="2766"/>
                    <a:pt x="1916" y="2645"/>
                    <a:pt x="2129" y="2493"/>
                  </a:cubicBezTo>
                  <a:cubicBezTo>
                    <a:pt x="2767" y="2037"/>
                    <a:pt x="3132" y="1216"/>
                    <a:pt x="2676" y="456"/>
                  </a:cubicBezTo>
                  <a:cubicBezTo>
                    <a:pt x="2524" y="183"/>
                    <a:pt x="2129" y="0"/>
                    <a:pt x="1825" y="92"/>
                  </a:cubicBezTo>
                  <a:cubicBezTo>
                    <a:pt x="1308" y="335"/>
                    <a:pt x="852" y="669"/>
                    <a:pt x="609" y="1247"/>
                  </a:cubicBezTo>
                  <a:cubicBezTo>
                    <a:pt x="274" y="1277"/>
                    <a:pt x="1" y="1703"/>
                    <a:pt x="92" y="206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701381" y="4620892"/>
              <a:ext cx="68627" cy="61627"/>
            </a:xfrm>
            <a:custGeom>
              <a:avLst/>
              <a:gdLst/>
              <a:ahLst/>
              <a:cxnLst/>
              <a:rect l="l" t="t" r="r" b="b"/>
              <a:pathLst>
                <a:path w="3284" h="2949" extrusionOk="0">
                  <a:moveTo>
                    <a:pt x="578" y="2645"/>
                  </a:moveTo>
                  <a:cubicBezTo>
                    <a:pt x="730" y="2797"/>
                    <a:pt x="943" y="2858"/>
                    <a:pt x="1156" y="2827"/>
                  </a:cubicBezTo>
                  <a:cubicBezTo>
                    <a:pt x="1186" y="2858"/>
                    <a:pt x="1247" y="2858"/>
                    <a:pt x="1308" y="2858"/>
                  </a:cubicBezTo>
                  <a:cubicBezTo>
                    <a:pt x="1368" y="2858"/>
                    <a:pt x="1338" y="2858"/>
                    <a:pt x="1247" y="2827"/>
                  </a:cubicBezTo>
                  <a:cubicBezTo>
                    <a:pt x="1338" y="2858"/>
                    <a:pt x="1368" y="2888"/>
                    <a:pt x="1460" y="2888"/>
                  </a:cubicBezTo>
                  <a:cubicBezTo>
                    <a:pt x="1612" y="2949"/>
                    <a:pt x="1703" y="2949"/>
                    <a:pt x="1855" y="2888"/>
                  </a:cubicBezTo>
                  <a:cubicBezTo>
                    <a:pt x="2159" y="2827"/>
                    <a:pt x="2432" y="2675"/>
                    <a:pt x="2675" y="2432"/>
                  </a:cubicBezTo>
                  <a:cubicBezTo>
                    <a:pt x="3192" y="1915"/>
                    <a:pt x="3283" y="1034"/>
                    <a:pt x="2706" y="548"/>
                  </a:cubicBezTo>
                  <a:cubicBezTo>
                    <a:pt x="2128" y="1"/>
                    <a:pt x="1247" y="153"/>
                    <a:pt x="761" y="700"/>
                  </a:cubicBezTo>
                  <a:cubicBezTo>
                    <a:pt x="183" y="1216"/>
                    <a:pt x="1" y="2098"/>
                    <a:pt x="578" y="264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108155" y="4431613"/>
              <a:ext cx="58450" cy="67980"/>
            </a:xfrm>
            <a:custGeom>
              <a:avLst/>
              <a:gdLst/>
              <a:ahLst/>
              <a:cxnLst/>
              <a:rect l="l" t="t" r="r" b="b"/>
              <a:pathLst>
                <a:path w="2797" h="3253" extrusionOk="0">
                  <a:moveTo>
                    <a:pt x="699" y="213"/>
                  </a:moveTo>
                  <a:cubicBezTo>
                    <a:pt x="851" y="92"/>
                    <a:pt x="1034" y="1"/>
                    <a:pt x="1216" y="61"/>
                  </a:cubicBezTo>
                  <a:cubicBezTo>
                    <a:pt x="2341" y="487"/>
                    <a:pt x="2796" y="1976"/>
                    <a:pt x="1915" y="2827"/>
                  </a:cubicBezTo>
                  <a:cubicBezTo>
                    <a:pt x="1489" y="3253"/>
                    <a:pt x="912" y="2888"/>
                    <a:pt x="912" y="2432"/>
                  </a:cubicBezTo>
                  <a:lnTo>
                    <a:pt x="882" y="2432"/>
                  </a:lnTo>
                  <a:cubicBezTo>
                    <a:pt x="152" y="1976"/>
                    <a:pt x="0" y="791"/>
                    <a:pt x="699" y="21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920521" y="5052172"/>
              <a:ext cx="61000" cy="55901"/>
            </a:xfrm>
            <a:custGeom>
              <a:avLst/>
              <a:gdLst/>
              <a:ahLst/>
              <a:cxnLst/>
              <a:rect l="l" t="t" r="r" b="b"/>
              <a:pathLst>
                <a:path w="2919" h="2675" extrusionOk="0">
                  <a:moveTo>
                    <a:pt x="122" y="1702"/>
                  </a:moveTo>
                  <a:cubicBezTo>
                    <a:pt x="183" y="1490"/>
                    <a:pt x="335" y="1338"/>
                    <a:pt x="547" y="1246"/>
                  </a:cubicBezTo>
                  <a:cubicBezTo>
                    <a:pt x="578" y="882"/>
                    <a:pt x="760" y="486"/>
                    <a:pt x="1094" y="304"/>
                  </a:cubicBezTo>
                  <a:cubicBezTo>
                    <a:pt x="1642" y="0"/>
                    <a:pt x="2310" y="426"/>
                    <a:pt x="2584" y="882"/>
                  </a:cubicBezTo>
                  <a:cubicBezTo>
                    <a:pt x="2888" y="1368"/>
                    <a:pt x="2918" y="2219"/>
                    <a:pt x="2280" y="2432"/>
                  </a:cubicBezTo>
                  <a:cubicBezTo>
                    <a:pt x="1763" y="2675"/>
                    <a:pt x="1155" y="2675"/>
                    <a:pt x="578" y="2584"/>
                  </a:cubicBezTo>
                  <a:cubicBezTo>
                    <a:pt x="243" y="2523"/>
                    <a:pt x="0" y="2067"/>
                    <a:pt x="122" y="170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966890" y="4975315"/>
              <a:ext cx="57176" cy="48294"/>
            </a:xfrm>
            <a:custGeom>
              <a:avLst/>
              <a:gdLst/>
              <a:ahLst/>
              <a:cxnLst/>
              <a:rect l="l" t="t" r="r" b="b"/>
              <a:pathLst>
                <a:path w="2736" h="2311" extrusionOk="0">
                  <a:moveTo>
                    <a:pt x="608" y="2098"/>
                  </a:moveTo>
                  <a:cubicBezTo>
                    <a:pt x="1064" y="2280"/>
                    <a:pt x="1581" y="2310"/>
                    <a:pt x="2037" y="2037"/>
                  </a:cubicBezTo>
                  <a:cubicBezTo>
                    <a:pt x="2493" y="1794"/>
                    <a:pt x="2736" y="1247"/>
                    <a:pt x="2584" y="699"/>
                  </a:cubicBezTo>
                  <a:cubicBezTo>
                    <a:pt x="2432" y="213"/>
                    <a:pt x="1885" y="0"/>
                    <a:pt x="1398" y="91"/>
                  </a:cubicBezTo>
                  <a:cubicBezTo>
                    <a:pt x="1064" y="183"/>
                    <a:pt x="821" y="395"/>
                    <a:pt x="760" y="699"/>
                  </a:cubicBezTo>
                  <a:cubicBezTo>
                    <a:pt x="486" y="760"/>
                    <a:pt x="213" y="973"/>
                    <a:pt x="152" y="1216"/>
                  </a:cubicBezTo>
                  <a:cubicBezTo>
                    <a:pt x="0" y="1642"/>
                    <a:pt x="213" y="1976"/>
                    <a:pt x="608" y="209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240889" y="4754274"/>
              <a:ext cx="50217" cy="65451"/>
            </a:xfrm>
            <a:custGeom>
              <a:avLst/>
              <a:gdLst/>
              <a:ahLst/>
              <a:cxnLst/>
              <a:rect l="l" t="t" r="r" b="b"/>
              <a:pathLst>
                <a:path w="2403" h="3132" extrusionOk="0">
                  <a:moveTo>
                    <a:pt x="1" y="2128"/>
                  </a:moveTo>
                  <a:cubicBezTo>
                    <a:pt x="1" y="3010"/>
                    <a:pt x="1186" y="3131"/>
                    <a:pt x="1703" y="2706"/>
                  </a:cubicBezTo>
                  <a:cubicBezTo>
                    <a:pt x="2402" y="2189"/>
                    <a:pt x="2311" y="1308"/>
                    <a:pt x="2128" y="548"/>
                  </a:cubicBezTo>
                  <a:cubicBezTo>
                    <a:pt x="2007" y="122"/>
                    <a:pt x="1612" y="1"/>
                    <a:pt x="1247" y="153"/>
                  </a:cubicBezTo>
                  <a:cubicBezTo>
                    <a:pt x="609" y="457"/>
                    <a:pt x="244" y="1064"/>
                    <a:pt x="183" y="1764"/>
                  </a:cubicBezTo>
                  <a:cubicBezTo>
                    <a:pt x="92" y="1824"/>
                    <a:pt x="1" y="1976"/>
                    <a:pt x="1" y="212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231360" y="4639323"/>
              <a:ext cx="38138" cy="64155"/>
            </a:xfrm>
            <a:custGeom>
              <a:avLst/>
              <a:gdLst/>
              <a:ahLst/>
              <a:cxnLst/>
              <a:rect l="l" t="t" r="r" b="b"/>
              <a:pathLst>
                <a:path w="1825" h="3070" extrusionOk="0">
                  <a:moveTo>
                    <a:pt x="457" y="426"/>
                  </a:moveTo>
                  <a:cubicBezTo>
                    <a:pt x="639" y="0"/>
                    <a:pt x="1308" y="30"/>
                    <a:pt x="1490" y="426"/>
                  </a:cubicBezTo>
                  <a:cubicBezTo>
                    <a:pt x="1825" y="1033"/>
                    <a:pt x="1825" y="1915"/>
                    <a:pt x="1308" y="2401"/>
                  </a:cubicBezTo>
                  <a:lnTo>
                    <a:pt x="1308" y="2401"/>
                  </a:lnTo>
                  <a:cubicBezTo>
                    <a:pt x="1369" y="3009"/>
                    <a:pt x="426" y="3070"/>
                    <a:pt x="274" y="2553"/>
                  </a:cubicBezTo>
                  <a:cubicBezTo>
                    <a:pt x="1" y="1824"/>
                    <a:pt x="122" y="1094"/>
                    <a:pt x="457" y="42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484791" y="4893381"/>
              <a:ext cx="54020" cy="54647"/>
            </a:xfrm>
            <a:custGeom>
              <a:avLst/>
              <a:gdLst/>
              <a:ahLst/>
              <a:cxnLst/>
              <a:rect l="l" t="t" r="r" b="b"/>
              <a:pathLst>
                <a:path w="2585" h="2615" extrusionOk="0">
                  <a:moveTo>
                    <a:pt x="62" y="1794"/>
                  </a:moveTo>
                  <a:cubicBezTo>
                    <a:pt x="213" y="1094"/>
                    <a:pt x="730" y="487"/>
                    <a:pt x="1338" y="152"/>
                  </a:cubicBezTo>
                  <a:cubicBezTo>
                    <a:pt x="1581" y="0"/>
                    <a:pt x="2007" y="91"/>
                    <a:pt x="2159" y="395"/>
                  </a:cubicBezTo>
                  <a:cubicBezTo>
                    <a:pt x="2584" y="1246"/>
                    <a:pt x="2128" y="2371"/>
                    <a:pt x="1186" y="2584"/>
                  </a:cubicBezTo>
                  <a:cubicBezTo>
                    <a:pt x="973" y="2614"/>
                    <a:pt x="791" y="2584"/>
                    <a:pt x="669" y="2523"/>
                  </a:cubicBezTo>
                  <a:lnTo>
                    <a:pt x="487" y="2523"/>
                  </a:lnTo>
                  <a:cubicBezTo>
                    <a:pt x="153" y="2402"/>
                    <a:pt x="1" y="2098"/>
                    <a:pt x="62" y="179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2"/>
          <p:cNvSpPr txBox="1">
            <a:spLocks noGrp="1"/>
          </p:cNvSpPr>
          <p:nvPr>
            <p:ph type="ctrTitle"/>
          </p:nvPr>
        </p:nvSpPr>
        <p:spPr>
          <a:xfrm>
            <a:off x="713225" y="726250"/>
            <a:ext cx="7717500" cy="1400400"/>
          </a:xfrm>
          <a:prstGeom prst="rect">
            <a:avLst/>
          </a:prstGeom>
          <a:noFill/>
        </p:spPr>
        <p:txBody>
          <a:bodyPr spcFirstLastPara="1" wrap="square" lIns="91425" tIns="91425" rIns="91425" bIns="91425" anchor="ctr" anchorCtr="0">
            <a:noAutofit/>
          </a:bodyPr>
          <a:lstStyle>
            <a:lvl1pPr lvl="0" rtl="0">
              <a:lnSpc>
                <a:spcPct val="70000"/>
              </a:lnSpc>
              <a:spcBef>
                <a:spcPts val="0"/>
              </a:spcBef>
              <a:spcAft>
                <a:spcPts val="0"/>
              </a:spcAft>
              <a:buSzPts val="6500"/>
              <a:buNone/>
              <a:defRPr sz="7200" b="0">
                <a:latin typeface="Londrina Solid"/>
                <a:ea typeface="Londrina Solid"/>
                <a:cs typeface="Londrina Solid"/>
                <a:sym typeface="Londrina Solid"/>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67" name="Google Shape;67;p2"/>
          <p:cNvSpPr txBox="1">
            <a:spLocks noGrp="1"/>
          </p:cNvSpPr>
          <p:nvPr>
            <p:ph type="subTitle" idx="1"/>
          </p:nvPr>
        </p:nvSpPr>
        <p:spPr>
          <a:xfrm>
            <a:off x="2433713" y="2243600"/>
            <a:ext cx="4287600" cy="44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600">
                <a:latin typeface="Amiko"/>
                <a:ea typeface="Amiko"/>
                <a:cs typeface="Amiko"/>
                <a:sym typeface="Amiko"/>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four columns 1">
  <p:cSld name="CUSTOM_39">
    <p:spTree>
      <p:nvGrpSpPr>
        <p:cNvPr id="1" name="Shape 1396"/>
        <p:cNvGrpSpPr/>
        <p:nvPr/>
      </p:nvGrpSpPr>
      <p:grpSpPr>
        <a:xfrm>
          <a:off x="0" y="0"/>
          <a:ext cx="0" cy="0"/>
          <a:chOff x="0" y="0"/>
          <a:chExt cx="0" cy="0"/>
        </a:xfrm>
      </p:grpSpPr>
      <p:sp>
        <p:nvSpPr>
          <p:cNvPr id="1397" name="Google Shape;1397;p20"/>
          <p:cNvSpPr/>
          <p:nvPr/>
        </p:nvSpPr>
        <p:spPr>
          <a:xfrm>
            <a:off x="6585824" y="177151"/>
            <a:ext cx="2310525" cy="286156"/>
          </a:xfrm>
          <a:custGeom>
            <a:avLst/>
            <a:gdLst/>
            <a:ahLst/>
            <a:cxnLst/>
            <a:rect l="l" t="t" r="r" b="b"/>
            <a:pathLst>
              <a:path w="63000" h="7803" extrusionOk="0">
                <a:moveTo>
                  <a:pt x="31434" y="1"/>
                </a:moveTo>
                <a:cubicBezTo>
                  <a:pt x="27859" y="1"/>
                  <a:pt x="27584" y="5353"/>
                  <a:pt x="27584" y="5353"/>
                </a:cubicBezTo>
                <a:cubicBezTo>
                  <a:pt x="27584" y="5353"/>
                  <a:pt x="25619" y="4735"/>
                  <a:pt x="23969" y="4735"/>
                </a:cubicBezTo>
                <a:cubicBezTo>
                  <a:pt x="22611" y="4735"/>
                  <a:pt x="21465" y="5154"/>
                  <a:pt x="21807" y="6684"/>
                </a:cubicBezTo>
                <a:cubicBezTo>
                  <a:pt x="20503" y="5994"/>
                  <a:pt x="19449" y="5746"/>
                  <a:pt x="18489" y="5746"/>
                </a:cubicBezTo>
                <a:cubicBezTo>
                  <a:pt x="17133" y="5746"/>
                  <a:pt x="15965" y="6241"/>
                  <a:pt x="14548" y="6684"/>
                </a:cubicBezTo>
                <a:cubicBezTo>
                  <a:pt x="12129" y="7440"/>
                  <a:pt x="1" y="7803"/>
                  <a:pt x="1" y="7803"/>
                </a:cubicBezTo>
                <a:lnTo>
                  <a:pt x="63000" y="7803"/>
                </a:lnTo>
                <a:cubicBezTo>
                  <a:pt x="48120" y="7228"/>
                  <a:pt x="39923" y="3690"/>
                  <a:pt x="33935" y="695"/>
                </a:cubicBezTo>
                <a:cubicBezTo>
                  <a:pt x="32960" y="205"/>
                  <a:pt x="32134" y="1"/>
                  <a:pt x="314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20"/>
          <p:cNvSpPr/>
          <p:nvPr/>
        </p:nvSpPr>
        <p:spPr>
          <a:xfrm>
            <a:off x="247225" y="3874499"/>
            <a:ext cx="1561840" cy="235151"/>
          </a:xfrm>
          <a:custGeom>
            <a:avLst/>
            <a:gdLst/>
            <a:ahLst/>
            <a:cxnLst/>
            <a:rect l="l" t="t" r="r" b="b"/>
            <a:pathLst>
              <a:path w="27039" h="4071" extrusionOk="0">
                <a:moveTo>
                  <a:pt x="16736" y="0"/>
                </a:moveTo>
                <a:cubicBezTo>
                  <a:pt x="15182" y="0"/>
                  <a:pt x="14124" y="521"/>
                  <a:pt x="14185" y="1833"/>
                </a:cubicBezTo>
                <a:cubicBezTo>
                  <a:pt x="13452" y="1748"/>
                  <a:pt x="12706" y="1710"/>
                  <a:pt x="11958" y="1710"/>
                </a:cubicBezTo>
                <a:cubicBezTo>
                  <a:pt x="6033" y="1710"/>
                  <a:pt x="0" y="4071"/>
                  <a:pt x="0" y="4071"/>
                </a:cubicBezTo>
                <a:lnTo>
                  <a:pt x="27039" y="4071"/>
                </a:lnTo>
                <a:cubicBezTo>
                  <a:pt x="24923" y="2076"/>
                  <a:pt x="19839" y="0"/>
                  <a:pt x="167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20"/>
          <p:cNvSpPr/>
          <p:nvPr/>
        </p:nvSpPr>
        <p:spPr>
          <a:xfrm flipH="1">
            <a:off x="-1705050" y="3906675"/>
            <a:ext cx="10205375" cy="3995225"/>
          </a:xfrm>
          <a:custGeom>
            <a:avLst/>
            <a:gdLst/>
            <a:ahLst/>
            <a:cxnLst/>
            <a:rect l="l" t="t" r="r" b="b"/>
            <a:pathLst>
              <a:path w="408215" h="159809" extrusionOk="0">
                <a:moveTo>
                  <a:pt x="89644" y="0"/>
                </a:moveTo>
                <a:cubicBezTo>
                  <a:pt x="78894" y="0"/>
                  <a:pt x="67933" y="2283"/>
                  <a:pt x="58056" y="6130"/>
                </a:cubicBezTo>
                <a:cubicBezTo>
                  <a:pt x="57235" y="6434"/>
                  <a:pt x="56445" y="6738"/>
                  <a:pt x="55655" y="7073"/>
                </a:cubicBezTo>
                <a:cubicBezTo>
                  <a:pt x="40822" y="13334"/>
                  <a:pt x="15350" y="26769"/>
                  <a:pt x="8207" y="40295"/>
                </a:cubicBezTo>
                <a:cubicBezTo>
                  <a:pt x="0" y="55949"/>
                  <a:pt x="16779" y="82514"/>
                  <a:pt x="19758" y="98533"/>
                </a:cubicBezTo>
                <a:cubicBezTo>
                  <a:pt x="23101" y="116740"/>
                  <a:pt x="21672" y="135311"/>
                  <a:pt x="20274" y="153701"/>
                </a:cubicBezTo>
                <a:cubicBezTo>
                  <a:pt x="30031" y="159476"/>
                  <a:pt x="42767" y="159750"/>
                  <a:pt x="54713" y="159780"/>
                </a:cubicBezTo>
                <a:cubicBezTo>
                  <a:pt x="62908" y="159799"/>
                  <a:pt x="71104" y="159809"/>
                  <a:pt x="79300" y="159809"/>
                </a:cubicBezTo>
                <a:cubicBezTo>
                  <a:pt x="187732" y="159809"/>
                  <a:pt x="296161" y="158125"/>
                  <a:pt x="404537" y="154734"/>
                </a:cubicBezTo>
                <a:cubicBezTo>
                  <a:pt x="408215" y="106618"/>
                  <a:pt x="406543" y="58198"/>
                  <a:pt x="399552" y="10355"/>
                </a:cubicBezTo>
                <a:cubicBezTo>
                  <a:pt x="399098" y="10340"/>
                  <a:pt x="398645" y="10333"/>
                  <a:pt x="398193" y="10333"/>
                </a:cubicBezTo>
                <a:cubicBezTo>
                  <a:pt x="376040" y="10333"/>
                  <a:pt x="356595" y="27991"/>
                  <a:pt x="335164" y="27991"/>
                </a:cubicBezTo>
                <a:cubicBezTo>
                  <a:pt x="333100" y="27991"/>
                  <a:pt x="331017" y="27827"/>
                  <a:pt x="328912" y="27468"/>
                </a:cubicBezTo>
                <a:cubicBezTo>
                  <a:pt x="318699" y="25735"/>
                  <a:pt x="310644" y="19717"/>
                  <a:pt x="302346" y="14094"/>
                </a:cubicBezTo>
                <a:cubicBezTo>
                  <a:pt x="299398" y="12057"/>
                  <a:pt x="296358" y="10082"/>
                  <a:pt x="293197" y="8380"/>
                </a:cubicBezTo>
                <a:cubicBezTo>
                  <a:pt x="283382" y="3049"/>
                  <a:pt x="271756" y="250"/>
                  <a:pt x="260153" y="250"/>
                </a:cubicBezTo>
                <a:cubicBezTo>
                  <a:pt x="255083" y="250"/>
                  <a:pt x="250019" y="784"/>
                  <a:pt x="245111" y="1875"/>
                </a:cubicBezTo>
                <a:cubicBezTo>
                  <a:pt x="231160" y="4914"/>
                  <a:pt x="219062" y="12027"/>
                  <a:pt x="206661" y="18319"/>
                </a:cubicBezTo>
                <a:cubicBezTo>
                  <a:pt x="204807" y="19261"/>
                  <a:pt x="202983" y="20173"/>
                  <a:pt x="201129" y="21054"/>
                </a:cubicBezTo>
                <a:cubicBezTo>
                  <a:pt x="190588" y="26047"/>
                  <a:pt x="178541" y="30117"/>
                  <a:pt x="166738" y="30117"/>
                </a:cubicBezTo>
                <a:cubicBezTo>
                  <a:pt x="162373" y="30117"/>
                  <a:pt x="158042" y="29560"/>
                  <a:pt x="153833" y="28289"/>
                </a:cubicBezTo>
                <a:cubicBezTo>
                  <a:pt x="149882" y="27103"/>
                  <a:pt x="146264" y="25340"/>
                  <a:pt x="142891" y="23304"/>
                </a:cubicBezTo>
                <a:cubicBezTo>
                  <a:pt x="133924" y="17893"/>
                  <a:pt x="126294" y="10446"/>
                  <a:pt x="116659" y="5796"/>
                </a:cubicBezTo>
                <a:cubicBezTo>
                  <a:pt x="108406" y="1769"/>
                  <a:pt x="99106" y="0"/>
                  <a:pt x="896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20"/>
          <p:cNvSpPr/>
          <p:nvPr/>
        </p:nvSpPr>
        <p:spPr>
          <a:xfrm flipH="1">
            <a:off x="-30964" y="4512349"/>
            <a:ext cx="9252651" cy="806609"/>
          </a:xfrm>
          <a:custGeom>
            <a:avLst/>
            <a:gdLst/>
            <a:ahLst/>
            <a:cxnLst/>
            <a:rect l="l" t="t" r="r" b="b"/>
            <a:pathLst>
              <a:path w="284960" h="59893" extrusionOk="0">
                <a:moveTo>
                  <a:pt x="231706" y="1"/>
                </a:moveTo>
                <a:cubicBezTo>
                  <a:pt x="226944" y="1"/>
                  <a:pt x="222181" y="56"/>
                  <a:pt x="217420" y="165"/>
                </a:cubicBezTo>
                <a:cubicBezTo>
                  <a:pt x="171401" y="1320"/>
                  <a:pt x="125504" y="7734"/>
                  <a:pt x="80944" y="19253"/>
                </a:cubicBezTo>
                <a:cubicBezTo>
                  <a:pt x="58755" y="24968"/>
                  <a:pt x="36870" y="31959"/>
                  <a:pt x="15471" y="40257"/>
                </a:cubicBezTo>
                <a:cubicBezTo>
                  <a:pt x="11581" y="41746"/>
                  <a:pt x="4985" y="43296"/>
                  <a:pt x="0" y="46002"/>
                </a:cubicBezTo>
                <a:lnTo>
                  <a:pt x="0" y="59892"/>
                </a:lnTo>
                <a:lnTo>
                  <a:pt x="284960" y="59892"/>
                </a:lnTo>
                <a:lnTo>
                  <a:pt x="284960" y="2323"/>
                </a:lnTo>
                <a:cubicBezTo>
                  <a:pt x="267245" y="765"/>
                  <a:pt x="249475" y="1"/>
                  <a:pt x="2317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20"/>
          <p:cNvSpPr/>
          <p:nvPr/>
        </p:nvSpPr>
        <p:spPr>
          <a:xfrm rot="-227061">
            <a:off x="1923445" y="4753058"/>
            <a:ext cx="8585107" cy="3749377"/>
          </a:xfrm>
          <a:custGeom>
            <a:avLst/>
            <a:gdLst/>
            <a:ahLst/>
            <a:cxnLst/>
            <a:rect l="l" t="t" r="r" b="b"/>
            <a:pathLst>
              <a:path w="343411" h="149978" extrusionOk="0">
                <a:moveTo>
                  <a:pt x="248936" y="0"/>
                </a:moveTo>
                <a:cubicBezTo>
                  <a:pt x="233996" y="0"/>
                  <a:pt x="219075" y="596"/>
                  <a:pt x="204199" y="2073"/>
                </a:cubicBezTo>
                <a:cubicBezTo>
                  <a:pt x="185688" y="3927"/>
                  <a:pt x="167389" y="7118"/>
                  <a:pt x="149091" y="10553"/>
                </a:cubicBezTo>
                <a:cubicBezTo>
                  <a:pt x="117297" y="16602"/>
                  <a:pt x="85534" y="23654"/>
                  <a:pt x="53132" y="26055"/>
                </a:cubicBezTo>
                <a:cubicBezTo>
                  <a:pt x="51725" y="26160"/>
                  <a:pt x="50232" y="26201"/>
                  <a:pt x="48676" y="26201"/>
                </a:cubicBezTo>
                <a:cubicBezTo>
                  <a:pt x="43413" y="26201"/>
                  <a:pt x="37430" y="25736"/>
                  <a:pt x="31651" y="25736"/>
                </a:cubicBezTo>
                <a:cubicBezTo>
                  <a:pt x="25841" y="25736"/>
                  <a:pt x="20237" y="26206"/>
                  <a:pt x="15776" y="28091"/>
                </a:cubicBezTo>
                <a:cubicBezTo>
                  <a:pt x="5319" y="32559"/>
                  <a:pt x="2523" y="46420"/>
                  <a:pt x="1733" y="56177"/>
                </a:cubicBezTo>
                <a:cubicBezTo>
                  <a:pt x="274" y="73776"/>
                  <a:pt x="0" y="91466"/>
                  <a:pt x="912" y="109156"/>
                </a:cubicBezTo>
                <a:cubicBezTo>
                  <a:pt x="2896" y="109090"/>
                  <a:pt x="4879" y="109059"/>
                  <a:pt x="6859" y="109059"/>
                </a:cubicBezTo>
                <a:cubicBezTo>
                  <a:pt x="32188" y="109059"/>
                  <a:pt x="57252" y="114200"/>
                  <a:pt x="82342" y="117667"/>
                </a:cubicBezTo>
                <a:cubicBezTo>
                  <a:pt x="128331" y="123989"/>
                  <a:pt x="174897" y="124658"/>
                  <a:pt x="221068" y="129552"/>
                </a:cubicBezTo>
                <a:cubicBezTo>
                  <a:pt x="258880" y="133534"/>
                  <a:pt x="296389" y="140373"/>
                  <a:pt x="333076" y="149978"/>
                </a:cubicBezTo>
                <a:cubicBezTo>
                  <a:pt x="340675" y="102165"/>
                  <a:pt x="342043" y="53624"/>
                  <a:pt x="343411" y="5264"/>
                </a:cubicBezTo>
                <a:cubicBezTo>
                  <a:pt x="311994" y="2646"/>
                  <a:pt x="280423" y="0"/>
                  <a:pt x="2489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02" name="Google Shape;1402;p20"/>
          <p:cNvGrpSpPr/>
          <p:nvPr/>
        </p:nvGrpSpPr>
        <p:grpSpPr>
          <a:xfrm>
            <a:off x="1751414" y="3954330"/>
            <a:ext cx="352562" cy="911492"/>
            <a:chOff x="5455551" y="2366093"/>
            <a:chExt cx="352562" cy="911492"/>
          </a:xfrm>
        </p:grpSpPr>
        <p:sp>
          <p:nvSpPr>
            <p:cNvPr id="1403" name="Google Shape;1403;p20"/>
            <p:cNvSpPr/>
            <p:nvPr/>
          </p:nvSpPr>
          <p:spPr>
            <a:xfrm>
              <a:off x="5455551" y="2366093"/>
              <a:ext cx="352562" cy="743826"/>
            </a:xfrm>
            <a:custGeom>
              <a:avLst/>
              <a:gdLst/>
              <a:ahLst/>
              <a:cxnLst/>
              <a:rect l="l" t="t" r="r" b="b"/>
              <a:pathLst>
                <a:path w="16871" h="35594" extrusionOk="0">
                  <a:moveTo>
                    <a:pt x="16840" y="25836"/>
                  </a:moveTo>
                  <a:cubicBezTo>
                    <a:pt x="16749" y="24529"/>
                    <a:pt x="15958" y="23253"/>
                    <a:pt x="15989" y="21885"/>
                  </a:cubicBezTo>
                  <a:cubicBezTo>
                    <a:pt x="15989" y="21794"/>
                    <a:pt x="15989" y="21672"/>
                    <a:pt x="16049" y="21551"/>
                  </a:cubicBezTo>
                  <a:cubicBezTo>
                    <a:pt x="16110" y="20943"/>
                    <a:pt x="16414" y="20426"/>
                    <a:pt x="16536" y="19818"/>
                  </a:cubicBezTo>
                  <a:cubicBezTo>
                    <a:pt x="16718" y="18906"/>
                    <a:pt x="16445" y="17934"/>
                    <a:pt x="15837" y="17235"/>
                  </a:cubicBezTo>
                  <a:cubicBezTo>
                    <a:pt x="15563" y="16931"/>
                    <a:pt x="15229" y="16657"/>
                    <a:pt x="15046" y="16323"/>
                  </a:cubicBezTo>
                  <a:cubicBezTo>
                    <a:pt x="13922" y="14438"/>
                    <a:pt x="16536" y="11672"/>
                    <a:pt x="15077" y="10031"/>
                  </a:cubicBezTo>
                  <a:cubicBezTo>
                    <a:pt x="14864" y="9788"/>
                    <a:pt x="14530" y="9575"/>
                    <a:pt x="14286" y="9271"/>
                  </a:cubicBezTo>
                  <a:cubicBezTo>
                    <a:pt x="13831" y="8663"/>
                    <a:pt x="13983" y="7842"/>
                    <a:pt x="14043" y="7082"/>
                  </a:cubicBezTo>
                  <a:cubicBezTo>
                    <a:pt x="14195" y="5471"/>
                    <a:pt x="13831" y="3769"/>
                    <a:pt x="12797" y="2523"/>
                  </a:cubicBezTo>
                  <a:cubicBezTo>
                    <a:pt x="11065" y="335"/>
                    <a:pt x="6505" y="0"/>
                    <a:pt x="6505" y="3739"/>
                  </a:cubicBezTo>
                  <a:cubicBezTo>
                    <a:pt x="6505" y="4104"/>
                    <a:pt x="6566" y="4529"/>
                    <a:pt x="6505" y="4894"/>
                  </a:cubicBezTo>
                  <a:cubicBezTo>
                    <a:pt x="6262" y="6201"/>
                    <a:pt x="4590" y="6687"/>
                    <a:pt x="4043" y="7873"/>
                  </a:cubicBezTo>
                  <a:cubicBezTo>
                    <a:pt x="3466" y="9058"/>
                    <a:pt x="4165" y="10456"/>
                    <a:pt x="4134" y="11733"/>
                  </a:cubicBezTo>
                  <a:cubicBezTo>
                    <a:pt x="4104" y="13162"/>
                    <a:pt x="3162" y="14317"/>
                    <a:pt x="2402" y="15502"/>
                  </a:cubicBezTo>
                  <a:cubicBezTo>
                    <a:pt x="1642" y="16687"/>
                    <a:pt x="943" y="18116"/>
                    <a:pt x="1399" y="19453"/>
                  </a:cubicBezTo>
                  <a:cubicBezTo>
                    <a:pt x="2037" y="21247"/>
                    <a:pt x="1824" y="22371"/>
                    <a:pt x="1034" y="24134"/>
                  </a:cubicBezTo>
                  <a:cubicBezTo>
                    <a:pt x="456" y="25381"/>
                    <a:pt x="1" y="26748"/>
                    <a:pt x="31" y="28147"/>
                  </a:cubicBezTo>
                  <a:lnTo>
                    <a:pt x="31" y="28390"/>
                  </a:lnTo>
                  <a:cubicBezTo>
                    <a:pt x="213" y="30639"/>
                    <a:pt x="2311" y="33283"/>
                    <a:pt x="4377" y="34074"/>
                  </a:cubicBezTo>
                  <a:cubicBezTo>
                    <a:pt x="5836" y="35107"/>
                    <a:pt x="7782" y="35593"/>
                    <a:pt x="9545" y="35411"/>
                  </a:cubicBezTo>
                  <a:cubicBezTo>
                    <a:pt x="12280" y="35107"/>
                    <a:pt x="14712" y="33314"/>
                    <a:pt x="15806" y="30821"/>
                  </a:cubicBezTo>
                  <a:cubicBezTo>
                    <a:pt x="16384" y="29484"/>
                    <a:pt x="16870" y="27630"/>
                    <a:pt x="16840" y="2611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04" name="Google Shape;1404;p20"/>
            <p:cNvGrpSpPr/>
            <p:nvPr/>
          </p:nvGrpSpPr>
          <p:grpSpPr>
            <a:xfrm>
              <a:off x="5536859" y="2632856"/>
              <a:ext cx="197560" cy="644730"/>
              <a:chOff x="5536859" y="2632856"/>
              <a:chExt cx="197560" cy="644730"/>
            </a:xfrm>
          </p:grpSpPr>
          <p:sp>
            <p:nvSpPr>
              <p:cNvPr id="1405" name="Google Shape;1405;p20"/>
              <p:cNvSpPr/>
              <p:nvPr/>
            </p:nvSpPr>
            <p:spPr>
              <a:xfrm>
                <a:off x="5581305" y="2632856"/>
                <a:ext cx="64824" cy="644730"/>
              </a:xfrm>
              <a:custGeom>
                <a:avLst/>
                <a:gdLst/>
                <a:ahLst/>
                <a:cxnLst/>
                <a:rect l="l" t="t" r="r" b="b"/>
                <a:pathLst>
                  <a:path w="3102" h="30852" extrusionOk="0">
                    <a:moveTo>
                      <a:pt x="62" y="0"/>
                    </a:moveTo>
                    <a:lnTo>
                      <a:pt x="1" y="5988"/>
                    </a:lnTo>
                    <a:lnTo>
                      <a:pt x="31" y="6019"/>
                    </a:lnTo>
                    <a:lnTo>
                      <a:pt x="2523" y="11032"/>
                    </a:lnTo>
                    <a:lnTo>
                      <a:pt x="2281" y="30852"/>
                    </a:lnTo>
                    <a:lnTo>
                      <a:pt x="3101" y="30852"/>
                    </a:lnTo>
                    <a:lnTo>
                      <a:pt x="2828" y="10943"/>
                    </a:lnTo>
                    <a:lnTo>
                      <a:pt x="2828" y="10912"/>
                    </a:lnTo>
                    <a:lnTo>
                      <a:pt x="2828" y="10882"/>
                    </a:lnTo>
                    <a:lnTo>
                      <a:pt x="153" y="5928"/>
                    </a:lnTo>
                    <a:lnTo>
                      <a:pt x="153" y="5988"/>
                    </a:lnTo>
                    <a:lnTo>
                      <a:pt x="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20"/>
              <p:cNvSpPr/>
              <p:nvPr/>
            </p:nvSpPr>
            <p:spPr>
              <a:xfrm>
                <a:off x="5632752" y="2632856"/>
                <a:ext cx="101666" cy="325228"/>
              </a:xfrm>
              <a:custGeom>
                <a:avLst/>
                <a:gdLst/>
                <a:ahLst/>
                <a:cxnLst/>
                <a:rect l="l" t="t" r="r" b="b"/>
                <a:pathLst>
                  <a:path w="4865" h="15563" extrusionOk="0">
                    <a:moveTo>
                      <a:pt x="4621" y="0"/>
                    </a:moveTo>
                    <a:lnTo>
                      <a:pt x="4410" y="10847"/>
                    </a:lnTo>
                    <a:lnTo>
                      <a:pt x="1" y="15046"/>
                    </a:lnTo>
                    <a:lnTo>
                      <a:pt x="457" y="15563"/>
                    </a:lnTo>
                    <a:lnTo>
                      <a:pt x="4773" y="11095"/>
                    </a:lnTo>
                    <a:lnTo>
                      <a:pt x="4864" y="11034"/>
                    </a:lnTo>
                    <a:lnTo>
                      <a:pt x="4834" y="10943"/>
                    </a:lnTo>
                    <a:lnTo>
                      <a:pt x="46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20"/>
              <p:cNvSpPr/>
              <p:nvPr/>
            </p:nvSpPr>
            <p:spPr>
              <a:xfrm>
                <a:off x="5683572" y="2708438"/>
                <a:ext cx="48294" cy="69881"/>
              </a:xfrm>
              <a:custGeom>
                <a:avLst/>
                <a:gdLst/>
                <a:ahLst/>
                <a:cxnLst/>
                <a:rect l="l" t="t" r="r" b="b"/>
                <a:pathLst>
                  <a:path w="2311" h="3344" extrusionOk="0">
                    <a:moveTo>
                      <a:pt x="1" y="0"/>
                    </a:moveTo>
                    <a:lnTo>
                      <a:pt x="2037" y="3344"/>
                    </a:lnTo>
                    <a:lnTo>
                      <a:pt x="2311" y="3192"/>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20"/>
              <p:cNvSpPr/>
              <p:nvPr/>
            </p:nvSpPr>
            <p:spPr>
              <a:xfrm>
                <a:off x="5536859" y="2815782"/>
                <a:ext cx="102920" cy="86411"/>
              </a:xfrm>
              <a:custGeom>
                <a:avLst/>
                <a:gdLst/>
                <a:ahLst/>
                <a:cxnLst/>
                <a:rect l="l" t="t" r="r" b="b"/>
                <a:pathLst>
                  <a:path w="4925" h="4135" extrusionOk="0">
                    <a:moveTo>
                      <a:pt x="0" y="0"/>
                    </a:moveTo>
                    <a:lnTo>
                      <a:pt x="699" y="2250"/>
                    </a:lnTo>
                    <a:lnTo>
                      <a:pt x="760" y="2280"/>
                    </a:lnTo>
                    <a:lnTo>
                      <a:pt x="790" y="2280"/>
                    </a:lnTo>
                    <a:lnTo>
                      <a:pt x="4711" y="4134"/>
                    </a:lnTo>
                    <a:lnTo>
                      <a:pt x="4924" y="3678"/>
                    </a:lnTo>
                    <a:lnTo>
                      <a:pt x="821" y="2128"/>
                    </a:lnTo>
                    <a:lnTo>
                      <a:pt x="912" y="2158"/>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09" name="Google Shape;1409;p20"/>
          <p:cNvGrpSpPr/>
          <p:nvPr/>
        </p:nvGrpSpPr>
        <p:grpSpPr>
          <a:xfrm>
            <a:off x="1219255" y="3910714"/>
            <a:ext cx="410445" cy="1098415"/>
            <a:chOff x="6351275" y="1611400"/>
            <a:chExt cx="431775" cy="1155375"/>
          </a:xfrm>
        </p:grpSpPr>
        <p:sp>
          <p:nvSpPr>
            <p:cNvPr id="1410" name="Google Shape;1410;p20"/>
            <p:cNvSpPr/>
            <p:nvPr/>
          </p:nvSpPr>
          <p:spPr>
            <a:xfrm>
              <a:off x="6556200" y="1611400"/>
              <a:ext cx="62025" cy="1155375"/>
            </a:xfrm>
            <a:custGeom>
              <a:avLst/>
              <a:gdLst/>
              <a:ahLst/>
              <a:cxnLst/>
              <a:rect l="l" t="t" r="r" b="b"/>
              <a:pathLst>
                <a:path w="2481" h="46215" extrusionOk="0">
                  <a:moveTo>
                    <a:pt x="2420" y="1"/>
                  </a:moveTo>
                  <a:lnTo>
                    <a:pt x="1754" y="11857"/>
                  </a:lnTo>
                  <a:lnTo>
                    <a:pt x="0" y="45821"/>
                  </a:lnTo>
                  <a:lnTo>
                    <a:pt x="1422" y="46214"/>
                  </a:lnTo>
                  <a:lnTo>
                    <a:pt x="2208" y="21081"/>
                  </a:lnTo>
                  <a:lnTo>
                    <a:pt x="2480" y="11887"/>
                  </a:lnTo>
                  <a:lnTo>
                    <a:pt x="242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11" name="Google Shape;1411;p20"/>
            <p:cNvGrpSpPr/>
            <p:nvPr/>
          </p:nvGrpSpPr>
          <p:grpSpPr>
            <a:xfrm>
              <a:off x="6493425" y="1758850"/>
              <a:ext cx="194350" cy="799225"/>
              <a:chOff x="6493425" y="1758850"/>
              <a:chExt cx="194350" cy="799225"/>
            </a:xfrm>
          </p:grpSpPr>
          <p:sp>
            <p:nvSpPr>
              <p:cNvPr id="1412" name="Google Shape;1412;p20"/>
              <p:cNvSpPr/>
              <p:nvPr/>
            </p:nvSpPr>
            <p:spPr>
              <a:xfrm>
                <a:off x="6493425" y="2441625"/>
                <a:ext cx="84725" cy="116450"/>
              </a:xfrm>
              <a:custGeom>
                <a:avLst/>
                <a:gdLst/>
                <a:ahLst/>
                <a:cxnLst/>
                <a:rect l="l" t="t" r="r" b="b"/>
                <a:pathLst>
                  <a:path w="3389" h="4658" fill="none" extrusionOk="0">
                    <a:moveTo>
                      <a:pt x="3388" y="4658"/>
                    </a:moveTo>
                    <a:lnTo>
                      <a:pt x="1059" y="2208"/>
                    </a:lnTo>
                    <a:lnTo>
                      <a:pt x="1" y="0"/>
                    </a:lnTo>
                  </a:path>
                </a:pathLst>
              </a:custGeom>
              <a:solidFill>
                <a:schemeClr val="dk2"/>
              </a:solidFill>
              <a:ln w="4525" cap="flat" cmpd="sng">
                <a:solidFill>
                  <a:srgbClr val="32330E"/>
                </a:solidFill>
                <a:prstDash val="solid"/>
                <a:miter lim="30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20"/>
              <p:cNvSpPr/>
              <p:nvPr/>
            </p:nvSpPr>
            <p:spPr>
              <a:xfrm>
                <a:off x="6588700" y="2388700"/>
                <a:ext cx="83200" cy="63525"/>
              </a:xfrm>
              <a:custGeom>
                <a:avLst/>
                <a:gdLst/>
                <a:ahLst/>
                <a:cxnLst/>
                <a:rect l="l" t="t" r="r" b="b"/>
                <a:pathLst>
                  <a:path w="3328" h="2541" fill="none" extrusionOk="0">
                    <a:moveTo>
                      <a:pt x="1" y="2541"/>
                    </a:moveTo>
                    <a:lnTo>
                      <a:pt x="1936" y="1573"/>
                    </a:lnTo>
                    <a:lnTo>
                      <a:pt x="3327" y="0"/>
                    </a:lnTo>
                  </a:path>
                </a:pathLst>
              </a:custGeom>
              <a:solidFill>
                <a:schemeClr val="dk2"/>
              </a:solidFill>
              <a:ln w="4525" cap="flat" cmpd="sng">
                <a:solidFill>
                  <a:srgbClr val="32330E"/>
                </a:solidFill>
                <a:prstDash val="solid"/>
                <a:miter lim="30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20"/>
              <p:cNvSpPr/>
              <p:nvPr/>
            </p:nvSpPr>
            <p:spPr>
              <a:xfrm>
                <a:off x="6533500" y="2328200"/>
                <a:ext cx="67325" cy="43125"/>
              </a:xfrm>
              <a:custGeom>
                <a:avLst/>
                <a:gdLst/>
                <a:ahLst/>
                <a:cxnLst/>
                <a:rect l="l" t="t" r="r" b="b"/>
                <a:pathLst>
                  <a:path w="2693" h="1725" fill="none" extrusionOk="0">
                    <a:moveTo>
                      <a:pt x="2692" y="1724"/>
                    </a:moveTo>
                    <a:lnTo>
                      <a:pt x="1" y="0"/>
                    </a:lnTo>
                  </a:path>
                </a:pathLst>
              </a:custGeom>
              <a:solidFill>
                <a:schemeClr val="dk2"/>
              </a:solidFill>
              <a:ln w="4525" cap="flat" cmpd="sng">
                <a:solidFill>
                  <a:srgbClr val="32330E"/>
                </a:solidFill>
                <a:prstDash val="solid"/>
                <a:miter lim="30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20"/>
              <p:cNvSpPr/>
              <p:nvPr/>
            </p:nvSpPr>
            <p:spPr>
              <a:xfrm>
                <a:off x="6591725" y="2300975"/>
                <a:ext cx="45400" cy="30275"/>
              </a:xfrm>
              <a:custGeom>
                <a:avLst/>
                <a:gdLst/>
                <a:ahLst/>
                <a:cxnLst/>
                <a:rect l="l" t="t" r="r" b="b"/>
                <a:pathLst>
                  <a:path w="1816" h="1211" fill="none" extrusionOk="0">
                    <a:moveTo>
                      <a:pt x="1" y="1210"/>
                    </a:moveTo>
                    <a:lnTo>
                      <a:pt x="1815" y="1"/>
                    </a:lnTo>
                  </a:path>
                </a:pathLst>
              </a:custGeom>
              <a:solidFill>
                <a:schemeClr val="dk2"/>
              </a:solidFill>
              <a:ln w="4525" cap="flat" cmpd="sng">
                <a:solidFill>
                  <a:srgbClr val="32330E"/>
                </a:solidFill>
                <a:prstDash val="solid"/>
                <a:miter lim="30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20"/>
              <p:cNvSpPr/>
              <p:nvPr/>
            </p:nvSpPr>
            <p:spPr>
              <a:xfrm>
                <a:off x="6593250" y="2204950"/>
                <a:ext cx="94525" cy="49175"/>
              </a:xfrm>
              <a:custGeom>
                <a:avLst/>
                <a:gdLst/>
                <a:ahLst/>
                <a:cxnLst/>
                <a:rect l="l" t="t" r="r" b="b"/>
                <a:pathLst>
                  <a:path w="3781" h="1967" fill="none" extrusionOk="0">
                    <a:moveTo>
                      <a:pt x="0" y="1604"/>
                    </a:moveTo>
                    <a:lnTo>
                      <a:pt x="2420" y="1967"/>
                    </a:lnTo>
                    <a:lnTo>
                      <a:pt x="3781" y="1"/>
                    </a:lnTo>
                  </a:path>
                </a:pathLst>
              </a:custGeom>
              <a:solidFill>
                <a:schemeClr val="dk2"/>
              </a:solidFill>
              <a:ln w="4525" cap="flat" cmpd="sng">
                <a:solidFill>
                  <a:srgbClr val="32330E"/>
                </a:solidFill>
                <a:prstDash val="solid"/>
                <a:miter lim="30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20"/>
              <p:cNvSpPr/>
              <p:nvPr/>
            </p:nvSpPr>
            <p:spPr>
              <a:xfrm>
                <a:off x="6641625" y="2193600"/>
                <a:ext cx="19675" cy="43125"/>
              </a:xfrm>
              <a:custGeom>
                <a:avLst/>
                <a:gdLst/>
                <a:ahLst/>
                <a:cxnLst/>
                <a:rect l="l" t="t" r="r" b="b"/>
                <a:pathLst>
                  <a:path w="787" h="1725" fill="none" extrusionOk="0">
                    <a:moveTo>
                      <a:pt x="1" y="1"/>
                    </a:moveTo>
                    <a:lnTo>
                      <a:pt x="787" y="1725"/>
                    </a:lnTo>
                  </a:path>
                </a:pathLst>
              </a:custGeom>
              <a:solidFill>
                <a:schemeClr val="dk2"/>
              </a:solidFill>
              <a:ln w="4525" cap="flat" cmpd="sng">
                <a:solidFill>
                  <a:srgbClr val="32330E"/>
                </a:solidFill>
                <a:prstDash val="solid"/>
                <a:miter lim="30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20"/>
              <p:cNvSpPr/>
              <p:nvPr/>
            </p:nvSpPr>
            <p:spPr>
              <a:xfrm>
                <a:off x="6533500" y="2118000"/>
                <a:ext cx="63550" cy="64300"/>
              </a:xfrm>
              <a:custGeom>
                <a:avLst/>
                <a:gdLst/>
                <a:ahLst/>
                <a:cxnLst/>
                <a:rect l="l" t="t" r="r" b="b"/>
                <a:pathLst>
                  <a:path w="2542" h="2572" fill="none" extrusionOk="0">
                    <a:moveTo>
                      <a:pt x="2541" y="2571"/>
                    </a:moveTo>
                    <a:lnTo>
                      <a:pt x="575" y="2420"/>
                    </a:lnTo>
                    <a:lnTo>
                      <a:pt x="1" y="1"/>
                    </a:lnTo>
                  </a:path>
                </a:pathLst>
              </a:custGeom>
              <a:solidFill>
                <a:schemeClr val="dk2"/>
              </a:solidFill>
              <a:ln w="4525" cap="flat" cmpd="sng">
                <a:solidFill>
                  <a:srgbClr val="32330E"/>
                </a:solidFill>
                <a:prstDash val="solid"/>
                <a:miter lim="30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20"/>
              <p:cNvSpPr/>
              <p:nvPr/>
            </p:nvSpPr>
            <p:spPr>
              <a:xfrm>
                <a:off x="6542575" y="2127075"/>
                <a:ext cx="31775" cy="28750"/>
              </a:xfrm>
              <a:custGeom>
                <a:avLst/>
                <a:gdLst/>
                <a:ahLst/>
                <a:cxnLst/>
                <a:rect l="l" t="t" r="r" b="b"/>
                <a:pathLst>
                  <a:path w="1271" h="1150" fill="none" extrusionOk="0">
                    <a:moveTo>
                      <a:pt x="1271" y="0"/>
                    </a:moveTo>
                    <a:lnTo>
                      <a:pt x="1" y="1150"/>
                    </a:lnTo>
                  </a:path>
                </a:pathLst>
              </a:custGeom>
              <a:solidFill>
                <a:schemeClr val="dk2"/>
              </a:solidFill>
              <a:ln w="4525" cap="flat" cmpd="sng">
                <a:solidFill>
                  <a:srgbClr val="32330E"/>
                </a:solidFill>
                <a:prstDash val="solid"/>
                <a:miter lim="30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20"/>
              <p:cNvSpPr/>
              <p:nvPr/>
            </p:nvSpPr>
            <p:spPr>
              <a:xfrm>
                <a:off x="6605325" y="2066575"/>
                <a:ext cx="55975" cy="67325"/>
              </a:xfrm>
              <a:custGeom>
                <a:avLst/>
                <a:gdLst/>
                <a:ahLst/>
                <a:cxnLst/>
                <a:rect l="l" t="t" r="r" b="b"/>
                <a:pathLst>
                  <a:path w="2239" h="2693" fill="none" extrusionOk="0">
                    <a:moveTo>
                      <a:pt x="2239" y="1"/>
                    </a:moveTo>
                    <a:lnTo>
                      <a:pt x="1" y="2693"/>
                    </a:lnTo>
                  </a:path>
                </a:pathLst>
              </a:custGeom>
              <a:solidFill>
                <a:schemeClr val="dk2"/>
              </a:solidFill>
              <a:ln w="4525" cap="flat" cmpd="sng">
                <a:solidFill>
                  <a:srgbClr val="32330E"/>
                </a:solidFill>
                <a:prstDash val="solid"/>
                <a:miter lim="30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20"/>
              <p:cNvSpPr/>
              <p:nvPr/>
            </p:nvSpPr>
            <p:spPr>
              <a:xfrm>
                <a:off x="6566775" y="2021975"/>
                <a:ext cx="34050" cy="46900"/>
              </a:xfrm>
              <a:custGeom>
                <a:avLst/>
                <a:gdLst/>
                <a:ahLst/>
                <a:cxnLst/>
                <a:rect l="l" t="t" r="r" b="b"/>
                <a:pathLst>
                  <a:path w="1362" h="1876" fill="none" extrusionOk="0">
                    <a:moveTo>
                      <a:pt x="0" y="0"/>
                    </a:moveTo>
                    <a:lnTo>
                      <a:pt x="1361" y="1876"/>
                    </a:lnTo>
                  </a:path>
                </a:pathLst>
              </a:custGeom>
              <a:solidFill>
                <a:schemeClr val="dk2"/>
              </a:solidFill>
              <a:ln w="4525" cap="flat" cmpd="sng">
                <a:solidFill>
                  <a:srgbClr val="32330E"/>
                </a:solidFill>
                <a:prstDash val="solid"/>
                <a:miter lim="30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20"/>
              <p:cNvSpPr/>
              <p:nvPr/>
            </p:nvSpPr>
            <p:spPr>
              <a:xfrm>
                <a:off x="6566025" y="1863200"/>
                <a:ext cx="34800" cy="60500"/>
              </a:xfrm>
              <a:custGeom>
                <a:avLst/>
                <a:gdLst/>
                <a:ahLst/>
                <a:cxnLst/>
                <a:rect l="l" t="t" r="r" b="b"/>
                <a:pathLst>
                  <a:path w="1392" h="2420" fill="none" extrusionOk="0">
                    <a:moveTo>
                      <a:pt x="0" y="0"/>
                    </a:moveTo>
                    <a:lnTo>
                      <a:pt x="1391" y="2420"/>
                    </a:lnTo>
                  </a:path>
                </a:pathLst>
              </a:custGeom>
              <a:solidFill>
                <a:schemeClr val="dk2"/>
              </a:solidFill>
              <a:ln w="4525" cap="flat" cmpd="sng">
                <a:solidFill>
                  <a:srgbClr val="32330E"/>
                </a:solidFill>
                <a:prstDash val="solid"/>
                <a:miter lim="30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20"/>
              <p:cNvSpPr/>
              <p:nvPr/>
            </p:nvSpPr>
            <p:spPr>
              <a:xfrm>
                <a:off x="6578875" y="1758850"/>
                <a:ext cx="67325" cy="121000"/>
              </a:xfrm>
              <a:custGeom>
                <a:avLst/>
                <a:gdLst/>
                <a:ahLst/>
                <a:cxnLst/>
                <a:rect l="l" t="t" r="r" b="b"/>
                <a:pathLst>
                  <a:path w="2693" h="4840" fill="none" extrusionOk="0">
                    <a:moveTo>
                      <a:pt x="2692" y="2511"/>
                    </a:moveTo>
                    <a:lnTo>
                      <a:pt x="1422" y="4840"/>
                    </a:lnTo>
                    <a:lnTo>
                      <a:pt x="0" y="0"/>
                    </a:lnTo>
                  </a:path>
                </a:pathLst>
              </a:custGeom>
              <a:solidFill>
                <a:schemeClr val="dk2"/>
              </a:solidFill>
              <a:ln w="4525" cap="flat" cmpd="sng">
                <a:solidFill>
                  <a:srgbClr val="32330E"/>
                </a:solidFill>
                <a:prstDash val="solid"/>
                <a:miter lim="30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4" name="Google Shape;1424;p20"/>
            <p:cNvGrpSpPr/>
            <p:nvPr/>
          </p:nvGrpSpPr>
          <p:grpSpPr>
            <a:xfrm>
              <a:off x="6351275" y="1643050"/>
              <a:ext cx="431775" cy="903700"/>
              <a:chOff x="6351275" y="1643050"/>
              <a:chExt cx="431775" cy="903700"/>
            </a:xfrm>
          </p:grpSpPr>
          <p:sp>
            <p:nvSpPr>
              <p:cNvPr id="1425" name="Google Shape;1425;p20"/>
              <p:cNvSpPr/>
              <p:nvPr/>
            </p:nvSpPr>
            <p:spPr>
              <a:xfrm>
                <a:off x="6572825" y="1790000"/>
                <a:ext cx="114950" cy="49775"/>
              </a:xfrm>
              <a:custGeom>
                <a:avLst/>
                <a:gdLst/>
                <a:ahLst/>
                <a:cxnLst/>
                <a:rect l="l" t="t" r="r" b="b"/>
                <a:pathLst>
                  <a:path w="4598" h="1991" extrusionOk="0">
                    <a:moveTo>
                      <a:pt x="1481" y="1"/>
                    </a:moveTo>
                    <a:cubicBezTo>
                      <a:pt x="885" y="1"/>
                      <a:pt x="0" y="1023"/>
                      <a:pt x="0" y="1023"/>
                    </a:cubicBezTo>
                    <a:lnTo>
                      <a:pt x="4598" y="1991"/>
                    </a:lnTo>
                    <a:cubicBezTo>
                      <a:pt x="4598" y="1991"/>
                      <a:pt x="4537" y="902"/>
                      <a:pt x="3902" y="418"/>
                    </a:cubicBezTo>
                    <a:cubicBezTo>
                      <a:pt x="3781" y="327"/>
                      <a:pt x="3644" y="294"/>
                      <a:pt x="3501" y="294"/>
                    </a:cubicBezTo>
                    <a:cubicBezTo>
                      <a:pt x="3139" y="294"/>
                      <a:pt x="2729" y="500"/>
                      <a:pt x="2378" y="500"/>
                    </a:cubicBezTo>
                    <a:cubicBezTo>
                      <a:pt x="2173" y="500"/>
                      <a:pt x="1988" y="429"/>
                      <a:pt x="1845" y="206"/>
                    </a:cubicBezTo>
                    <a:cubicBezTo>
                      <a:pt x="1752" y="60"/>
                      <a:pt x="1625" y="1"/>
                      <a:pt x="14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26" name="Google Shape;1426;p20"/>
              <p:cNvGrpSpPr/>
              <p:nvPr/>
            </p:nvGrpSpPr>
            <p:grpSpPr>
              <a:xfrm>
                <a:off x="6351275" y="1643050"/>
                <a:ext cx="431775" cy="903700"/>
                <a:chOff x="6351275" y="1643050"/>
                <a:chExt cx="431775" cy="903700"/>
              </a:xfrm>
            </p:grpSpPr>
            <p:sp>
              <p:nvSpPr>
                <p:cNvPr id="1427" name="Google Shape;1427;p20"/>
                <p:cNvSpPr/>
                <p:nvPr/>
              </p:nvSpPr>
              <p:spPr>
                <a:xfrm>
                  <a:off x="6351275" y="2403400"/>
                  <a:ext cx="232925" cy="97225"/>
                </a:xfrm>
                <a:custGeom>
                  <a:avLst/>
                  <a:gdLst/>
                  <a:ahLst/>
                  <a:cxnLst/>
                  <a:rect l="l" t="t" r="r" b="b"/>
                  <a:pathLst>
                    <a:path w="9317" h="3889" extrusionOk="0">
                      <a:moveTo>
                        <a:pt x="6629" y="0"/>
                      </a:moveTo>
                      <a:cubicBezTo>
                        <a:pt x="5579" y="0"/>
                        <a:pt x="4686" y="1405"/>
                        <a:pt x="3672" y="1405"/>
                      </a:cubicBezTo>
                      <a:cubicBezTo>
                        <a:pt x="3434" y="1405"/>
                        <a:pt x="3189" y="1327"/>
                        <a:pt x="2934" y="1136"/>
                      </a:cubicBezTo>
                      <a:cubicBezTo>
                        <a:pt x="2755" y="995"/>
                        <a:pt x="2574" y="933"/>
                        <a:pt x="2395" y="933"/>
                      </a:cubicBezTo>
                      <a:cubicBezTo>
                        <a:pt x="1155" y="933"/>
                        <a:pt x="1" y="3888"/>
                        <a:pt x="1" y="3888"/>
                      </a:cubicBezTo>
                      <a:lnTo>
                        <a:pt x="9316" y="2557"/>
                      </a:lnTo>
                      <a:cubicBezTo>
                        <a:pt x="9316" y="2557"/>
                        <a:pt x="8348" y="561"/>
                        <a:pt x="6957" y="47"/>
                      </a:cubicBezTo>
                      <a:cubicBezTo>
                        <a:pt x="6846" y="15"/>
                        <a:pt x="6737" y="0"/>
                        <a:pt x="662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20"/>
                <p:cNvSpPr/>
                <p:nvPr/>
              </p:nvSpPr>
              <p:spPr>
                <a:xfrm>
                  <a:off x="6532750" y="1721150"/>
                  <a:ext cx="105875" cy="43775"/>
                </a:xfrm>
                <a:custGeom>
                  <a:avLst/>
                  <a:gdLst/>
                  <a:ahLst/>
                  <a:cxnLst/>
                  <a:rect l="l" t="t" r="r" b="b"/>
                  <a:pathLst>
                    <a:path w="4235" h="1751" extrusionOk="0">
                      <a:moveTo>
                        <a:pt x="2988" y="1"/>
                      </a:moveTo>
                      <a:cubicBezTo>
                        <a:pt x="2526" y="1"/>
                        <a:pt x="2106" y="628"/>
                        <a:pt x="1653" y="628"/>
                      </a:cubicBezTo>
                      <a:cubicBezTo>
                        <a:pt x="1548" y="628"/>
                        <a:pt x="1441" y="594"/>
                        <a:pt x="1331" y="510"/>
                      </a:cubicBezTo>
                      <a:cubicBezTo>
                        <a:pt x="1253" y="451"/>
                        <a:pt x="1174" y="425"/>
                        <a:pt x="1095" y="425"/>
                      </a:cubicBezTo>
                      <a:cubicBezTo>
                        <a:pt x="535" y="425"/>
                        <a:pt x="0" y="1750"/>
                        <a:pt x="0" y="1750"/>
                      </a:cubicBezTo>
                      <a:lnTo>
                        <a:pt x="4235" y="1146"/>
                      </a:lnTo>
                      <a:cubicBezTo>
                        <a:pt x="4235" y="1146"/>
                        <a:pt x="3811" y="238"/>
                        <a:pt x="3146" y="26"/>
                      </a:cubicBezTo>
                      <a:cubicBezTo>
                        <a:pt x="3093" y="9"/>
                        <a:pt x="3040" y="1"/>
                        <a:pt x="29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20"/>
                <p:cNvSpPr/>
                <p:nvPr/>
              </p:nvSpPr>
              <p:spPr>
                <a:xfrm>
                  <a:off x="6574325" y="2155525"/>
                  <a:ext cx="188300" cy="81200"/>
                </a:xfrm>
                <a:custGeom>
                  <a:avLst/>
                  <a:gdLst/>
                  <a:ahLst/>
                  <a:cxnLst/>
                  <a:rect l="l" t="t" r="r" b="b"/>
                  <a:pathLst>
                    <a:path w="7532" h="3248" extrusionOk="0">
                      <a:moveTo>
                        <a:pt x="2443" y="0"/>
                      </a:moveTo>
                      <a:cubicBezTo>
                        <a:pt x="1460" y="0"/>
                        <a:pt x="1" y="1615"/>
                        <a:pt x="1" y="1615"/>
                      </a:cubicBezTo>
                      <a:lnTo>
                        <a:pt x="7532" y="3248"/>
                      </a:lnTo>
                      <a:cubicBezTo>
                        <a:pt x="7532" y="3248"/>
                        <a:pt x="7381" y="1433"/>
                        <a:pt x="6443" y="677"/>
                      </a:cubicBezTo>
                      <a:cubicBezTo>
                        <a:pt x="6246" y="517"/>
                        <a:pt x="6022" y="460"/>
                        <a:pt x="5784" y="460"/>
                      </a:cubicBezTo>
                      <a:cubicBezTo>
                        <a:pt x="5190" y="460"/>
                        <a:pt x="4507" y="815"/>
                        <a:pt x="3922" y="815"/>
                      </a:cubicBezTo>
                      <a:cubicBezTo>
                        <a:pt x="3591" y="815"/>
                        <a:pt x="3291" y="701"/>
                        <a:pt x="3056" y="344"/>
                      </a:cubicBezTo>
                      <a:cubicBezTo>
                        <a:pt x="2900" y="99"/>
                        <a:pt x="2686" y="0"/>
                        <a:pt x="244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20"/>
                <p:cNvSpPr/>
                <p:nvPr/>
              </p:nvSpPr>
              <p:spPr>
                <a:xfrm>
                  <a:off x="6570700" y="2336600"/>
                  <a:ext cx="212350" cy="127725"/>
                </a:xfrm>
                <a:custGeom>
                  <a:avLst/>
                  <a:gdLst/>
                  <a:ahLst/>
                  <a:cxnLst/>
                  <a:rect l="l" t="t" r="r" b="b"/>
                  <a:pathLst>
                    <a:path w="8494" h="5109" extrusionOk="0">
                      <a:moveTo>
                        <a:pt x="1022" y="1"/>
                      </a:moveTo>
                      <a:cubicBezTo>
                        <a:pt x="411" y="1"/>
                        <a:pt x="1" y="365"/>
                        <a:pt x="116" y="1630"/>
                      </a:cubicBezTo>
                      <a:lnTo>
                        <a:pt x="8493" y="5108"/>
                      </a:lnTo>
                      <a:cubicBezTo>
                        <a:pt x="8493" y="5108"/>
                        <a:pt x="7319" y="1635"/>
                        <a:pt x="6142" y="1635"/>
                      </a:cubicBezTo>
                      <a:cubicBezTo>
                        <a:pt x="6039" y="1635"/>
                        <a:pt x="5935" y="1662"/>
                        <a:pt x="5832" y="1721"/>
                      </a:cubicBezTo>
                      <a:cubicBezTo>
                        <a:pt x="5665" y="1814"/>
                        <a:pt x="5531" y="1854"/>
                        <a:pt x="5423" y="1854"/>
                      </a:cubicBezTo>
                      <a:cubicBezTo>
                        <a:pt x="4785" y="1854"/>
                        <a:pt x="5028" y="468"/>
                        <a:pt x="4497" y="468"/>
                      </a:cubicBezTo>
                      <a:cubicBezTo>
                        <a:pt x="4417" y="468"/>
                        <a:pt x="4320" y="499"/>
                        <a:pt x="4199" y="572"/>
                      </a:cubicBezTo>
                      <a:cubicBezTo>
                        <a:pt x="4088" y="638"/>
                        <a:pt x="3951" y="666"/>
                        <a:pt x="3797" y="666"/>
                      </a:cubicBezTo>
                      <a:cubicBezTo>
                        <a:pt x="3041" y="666"/>
                        <a:pt x="1848" y="1"/>
                        <a:pt x="102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20"/>
                <p:cNvSpPr/>
                <p:nvPr/>
              </p:nvSpPr>
              <p:spPr>
                <a:xfrm>
                  <a:off x="6592075" y="1643050"/>
                  <a:ext cx="76050" cy="45500"/>
                </a:xfrm>
                <a:custGeom>
                  <a:avLst/>
                  <a:gdLst/>
                  <a:ahLst/>
                  <a:cxnLst/>
                  <a:rect l="l" t="t" r="r" b="b"/>
                  <a:pathLst>
                    <a:path w="3042" h="1820" extrusionOk="0">
                      <a:moveTo>
                        <a:pt x="363" y="1"/>
                      </a:moveTo>
                      <a:cubicBezTo>
                        <a:pt x="144" y="1"/>
                        <a:pt x="1" y="129"/>
                        <a:pt x="47" y="580"/>
                      </a:cubicBezTo>
                      <a:lnTo>
                        <a:pt x="3041" y="1820"/>
                      </a:lnTo>
                      <a:cubicBezTo>
                        <a:pt x="3041" y="1820"/>
                        <a:pt x="2635" y="577"/>
                        <a:pt x="2218" y="577"/>
                      </a:cubicBezTo>
                      <a:cubicBezTo>
                        <a:pt x="2180" y="577"/>
                        <a:pt x="2142" y="587"/>
                        <a:pt x="2104" y="610"/>
                      </a:cubicBezTo>
                      <a:cubicBezTo>
                        <a:pt x="2040" y="646"/>
                        <a:pt x="1989" y="661"/>
                        <a:pt x="1948" y="661"/>
                      </a:cubicBezTo>
                      <a:cubicBezTo>
                        <a:pt x="1713" y="661"/>
                        <a:pt x="1810" y="154"/>
                        <a:pt x="1625" y="154"/>
                      </a:cubicBezTo>
                      <a:cubicBezTo>
                        <a:pt x="1599" y="154"/>
                        <a:pt x="1568" y="164"/>
                        <a:pt x="1529" y="187"/>
                      </a:cubicBezTo>
                      <a:cubicBezTo>
                        <a:pt x="1481" y="214"/>
                        <a:pt x="1424" y="225"/>
                        <a:pt x="1360" y="225"/>
                      </a:cubicBezTo>
                      <a:cubicBezTo>
                        <a:pt x="1073" y="225"/>
                        <a:pt x="653" y="1"/>
                        <a:pt x="3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20"/>
                <p:cNvSpPr/>
                <p:nvPr/>
              </p:nvSpPr>
              <p:spPr>
                <a:xfrm>
                  <a:off x="6451850" y="2089825"/>
                  <a:ext cx="182350" cy="64500"/>
                </a:xfrm>
                <a:custGeom>
                  <a:avLst/>
                  <a:gdLst/>
                  <a:ahLst/>
                  <a:cxnLst/>
                  <a:rect l="l" t="t" r="r" b="b"/>
                  <a:pathLst>
                    <a:path w="7294" h="2580" extrusionOk="0">
                      <a:moveTo>
                        <a:pt x="6279" y="0"/>
                      </a:moveTo>
                      <a:cubicBezTo>
                        <a:pt x="5651" y="0"/>
                        <a:pt x="4825" y="229"/>
                        <a:pt x="4232" y="229"/>
                      </a:cubicBezTo>
                      <a:cubicBezTo>
                        <a:pt x="4028" y="229"/>
                        <a:pt x="3852" y="202"/>
                        <a:pt x="3720" y="129"/>
                      </a:cubicBezTo>
                      <a:cubicBezTo>
                        <a:pt x="3614" y="76"/>
                        <a:pt x="3530" y="54"/>
                        <a:pt x="3462" y="54"/>
                      </a:cubicBezTo>
                      <a:cubicBezTo>
                        <a:pt x="3061" y="54"/>
                        <a:pt x="3206" y="831"/>
                        <a:pt x="2700" y="831"/>
                      </a:cubicBezTo>
                      <a:cubicBezTo>
                        <a:pt x="2603" y="831"/>
                        <a:pt x="2482" y="802"/>
                        <a:pt x="2329" y="734"/>
                      </a:cubicBezTo>
                      <a:cubicBezTo>
                        <a:pt x="2231" y="694"/>
                        <a:pt x="2132" y="675"/>
                        <a:pt x="2033" y="675"/>
                      </a:cubicBezTo>
                      <a:cubicBezTo>
                        <a:pt x="1028" y="675"/>
                        <a:pt x="0" y="2579"/>
                        <a:pt x="0" y="2579"/>
                      </a:cubicBezTo>
                      <a:lnTo>
                        <a:pt x="7168" y="1007"/>
                      </a:lnTo>
                      <a:cubicBezTo>
                        <a:pt x="7293" y="206"/>
                        <a:pt x="6875" y="0"/>
                        <a:pt x="627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20"/>
                <p:cNvSpPr/>
                <p:nvPr/>
              </p:nvSpPr>
              <p:spPr>
                <a:xfrm>
                  <a:off x="6590725" y="2040650"/>
                  <a:ext cx="139400" cy="55450"/>
                </a:xfrm>
                <a:custGeom>
                  <a:avLst/>
                  <a:gdLst/>
                  <a:ahLst/>
                  <a:cxnLst/>
                  <a:rect l="l" t="t" r="r" b="b"/>
                  <a:pathLst>
                    <a:path w="5576" h="2218" extrusionOk="0">
                      <a:moveTo>
                        <a:pt x="698" y="1"/>
                      </a:moveTo>
                      <a:cubicBezTo>
                        <a:pt x="283" y="1"/>
                        <a:pt x="1" y="162"/>
                        <a:pt x="71" y="735"/>
                      </a:cubicBezTo>
                      <a:lnTo>
                        <a:pt x="5575" y="2217"/>
                      </a:lnTo>
                      <a:cubicBezTo>
                        <a:pt x="5575" y="2217"/>
                        <a:pt x="4854" y="671"/>
                        <a:pt x="4053" y="671"/>
                      </a:cubicBezTo>
                      <a:cubicBezTo>
                        <a:pt x="3986" y="671"/>
                        <a:pt x="3919" y="682"/>
                        <a:pt x="3851" y="705"/>
                      </a:cubicBezTo>
                      <a:cubicBezTo>
                        <a:pt x="3736" y="749"/>
                        <a:pt x="3644" y="768"/>
                        <a:pt x="3570" y="768"/>
                      </a:cubicBezTo>
                      <a:cubicBezTo>
                        <a:pt x="3150" y="768"/>
                        <a:pt x="3305" y="169"/>
                        <a:pt x="2989" y="169"/>
                      </a:cubicBezTo>
                      <a:cubicBezTo>
                        <a:pt x="2937" y="169"/>
                        <a:pt x="2873" y="185"/>
                        <a:pt x="2793" y="221"/>
                      </a:cubicBezTo>
                      <a:cubicBezTo>
                        <a:pt x="2710" y="256"/>
                        <a:pt x="2608" y="270"/>
                        <a:pt x="2493" y="270"/>
                      </a:cubicBezTo>
                      <a:cubicBezTo>
                        <a:pt x="1991" y="270"/>
                        <a:pt x="1234" y="1"/>
                        <a:pt x="6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20"/>
                <p:cNvSpPr/>
                <p:nvPr/>
              </p:nvSpPr>
              <p:spPr>
                <a:xfrm>
                  <a:off x="6408750" y="2300925"/>
                  <a:ext cx="196600" cy="53000"/>
                </a:xfrm>
                <a:custGeom>
                  <a:avLst/>
                  <a:gdLst/>
                  <a:ahLst/>
                  <a:cxnLst/>
                  <a:rect l="l" t="t" r="r" b="b"/>
                  <a:pathLst>
                    <a:path w="7864" h="2120" extrusionOk="0">
                      <a:moveTo>
                        <a:pt x="4542" y="0"/>
                      </a:moveTo>
                      <a:cubicBezTo>
                        <a:pt x="4520" y="0"/>
                        <a:pt x="4499" y="1"/>
                        <a:pt x="4477" y="3"/>
                      </a:cubicBezTo>
                      <a:cubicBezTo>
                        <a:pt x="3630" y="154"/>
                        <a:pt x="3781" y="789"/>
                        <a:pt x="2178" y="940"/>
                      </a:cubicBezTo>
                      <a:cubicBezTo>
                        <a:pt x="545" y="1091"/>
                        <a:pt x="0" y="2120"/>
                        <a:pt x="0" y="2120"/>
                      </a:cubicBezTo>
                      <a:lnTo>
                        <a:pt x="7864" y="850"/>
                      </a:lnTo>
                      <a:lnTo>
                        <a:pt x="7864" y="850"/>
                      </a:lnTo>
                      <a:cubicBezTo>
                        <a:pt x="7687" y="863"/>
                        <a:pt x="7522" y="870"/>
                        <a:pt x="7367" y="870"/>
                      </a:cubicBezTo>
                      <a:cubicBezTo>
                        <a:pt x="5574" y="870"/>
                        <a:pt x="5249" y="0"/>
                        <a:pt x="45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20"/>
                <p:cNvSpPr/>
                <p:nvPr/>
              </p:nvSpPr>
              <p:spPr>
                <a:xfrm>
                  <a:off x="6512325" y="1841850"/>
                  <a:ext cx="159575" cy="42550"/>
                </a:xfrm>
                <a:custGeom>
                  <a:avLst/>
                  <a:gdLst/>
                  <a:ahLst/>
                  <a:cxnLst/>
                  <a:rect l="l" t="t" r="r" b="b"/>
                  <a:pathLst>
                    <a:path w="6383" h="1702" extrusionOk="0">
                      <a:moveTo>
                        <a:pt x="3752" y="1"/>
                      </a:moveTo>
                      <a:cubicBezTo>
                        <a:pt x="3722" y="1"/>
                        <a:pt x="3692" y="3"/>
                        <a:pt x="3660" y="7"/>
                      </a:cubicBezTo>
                      <a:cubicBezTo>
                        <a:pt x="2965" y="98"/>
                        <a:pt x="3086" y="642"/>
                        <a:pt x="1755" y="763"/>
                      </a:cubicBezTo>
                      <a:cubicBezTo>
                        <a:pt x="455" y="854"/>
                        <a:pt x="1" y="1701"/>
                        <a:pt x="1" y="1701"/>
                      </a:cubicBezTo>
                      <a:lnTo>
                        <a:pt x="6382" y="642"/>
                      </a:lnTo>
                      <a:lnTo>
                        <a:pt x="6382" y="642"/>
                      </a:lnTo>
                      <a:cubicBezTo>
                        <a:pt x="6235" y="655"/>
                        <a:pt x="6099" y="660"/>
                        <a:pt x="5971" y="660"/>
                      </a:cubicBezTo>
                      <a:cubicBezTo>
                        <a:pt x="4576" y="660"/>
                        <a:pt x="4275" y="1"/>
                        <a:pt x="37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20"/>
                <p:cNvSpPr/>
                <p:nvPr/>
              </p:nvSpPr>
              <p:spPr>
                <a:xfrm>
                  <a:off x="6580375" y="2270600"/>
                  <a:ext cx="164875" cy="59900"/>
                </a:xfrm>
                <a:custGeom>
                  <a:avLst/>
                  <a:gdLst/>
                  <a:ahLst/>
                  <a:cxnLst/>
                  <a:rect l="l" t="t" r="r" b="b"/>
                  <a:pathLst>
                    <a:path w="6595" h="2396" extrusionOk="0">
                      <a:moveTo>
                        <a:pt x="787" y="0"/>
                      </a:moveTo>
                      <a:cubicBezTo>
                        <a:pt x="468" y="0"/>
                        <a:pt x="180" y="220"/>
                        <a:pt x="1" y="883"/>
                      </a:cubicBezTo>
                      <a:lnTo>
                        <a:pt x="6594" y="2395"/>
                      </a:lnTo>
                      <a:cubicBezTo>
                        <a:pt x="6594" y="2395"/>
                        <a:pt x="4447" y="1669"/>
                        <a:pt x="3963" y="913"/>
                      </a:cubicBezTo>
                      <a:cubicBezTo>
                        <a:pt x="3696" y="496"/>
                        <a:pt x="3355" y="272"/>
                        <a:pt x="3073" y="272"/>
                      </a:cubicBezTo>
                      <a:cubicBezTo>
                        <a:pt x="2844" y="272"/>
                        <a:pt x="2653" y="420"/>
                        <a:pt x="2572" y="732"/>
                      </a:cubicBezTo>
                      <a:cubicBezTo>
                        <a:pt x="2557" y="819"/>
                        <a:pt x="2518" y="855"/>
                        <a:pt x="2459" y="855"/>
                      </a:cubicBezTo>
                      <a:cubicBezTo>
                        <a:pt x="2171" y="855"/>
                        <a:pt x="1418" y="0"/>
                        <a:pt x="78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20"/>
                <p:cNvSpPr/>
                <p:nvPr/>
              </p:nvSpPr>
              <p:spPr>
                <a:xfrm>
                  <a:off x="6588700" y="1961350"/>
                  <a:ext cx="165625" cy="59900"/>
                </a:xfrm>
                <a:custGeom>
                  <a:avLst/>
                  <a:gdLst/>
                  <a:ahLst/>
                  <a:cxnLst/>
                  <a:rect l="l" t="t" r="r" b="b"/>
                  <a:pathLst>
                    <a:path w="6625" h="2396" extrusionOk="0">
                      <a:moveTo>
                        <a:pt x="768" y="0"/>
                      </a:moveTo>
                      <a:cubicBezTo>
                        <a:pt x="452" y="0"/>
                        <a:pt x="171" y="220"/>
                        <a:pt x="1" y="883"/>
                      </a:cubicBezTo>
                      <a:lnTo>
                        <a:pt x="6624" y="2395"/>
                      </a:lnTo>
                      <a:cubicBezTo>
                        <a:pt x="6624" y="2395"/>
                        <a:pt x="4446" y="1669"/>
                        <a:pt x="3963" y="913"/>
                      </a:cubicBezTo>
                      <a:cubicBezTo>
                        <a:pt x="3698" y="499"/>
                        <a:pt x="3360" y="285"/>
                        <a:pt x="3079" y="285"/>
                      </a:cubicBezTo>
                      <a:cubicBezTo>
                        <a:pt x="2847" y="285"/>
                        <a:pt x="2653" y="431"/>
                        <a:pt x="2571" y="732"/>
                      </a:cubicBezTo>
                      <a:cubicBezTo>
                        <a:pt x="2553" y="819"/>
                        <a:pt x="2511" y="855"/>
                        <a:pt x="2449" y="855"/>
                      </a:cubicBezTo>
                      <a:cubicBezTo>
                        <a:pt x="2148" y="855"/>
                        <a:pt x="1391" y="0"/>
                        <a:pt x="7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20"/>
                <p:cNvSpPr/>
                <p:nvPr/>
              </p:nvSpPr>
              <p:spPr>
                <a:xfrm>
                  <a:off x="6553925" y="2475975"/>
                  <a:ext cx="174675" cy="70775"/>
                </a:xfrm>
                <a:custGeom>
                  <a:avLst/>
                  <a:gdLst/>
                  <a:ahLst/>
                  <a:cxnLst/>
                  <a:rect l="l" t="t" r="r" b="b"/>
                  <a:pathLst>
                    <a:path w="6987" h="2831" extrusionOk="0">
                      <a:moveTo>
                        <a:pt x="1082" y="0"/>
                      </a:moveTo>
                      <a:cubicBezTo>
                        <a:pt x="542" y="0"/>
                        <a:pt x="105" y="425"/>
                        <a:pt x="0" y="864"/>
                      </a:cubicBezTo>
                      <a:lnTo>
                        <a:pt x="6987" y="2830"/>
                      </a:lnTo>
                      <a:cubicBezTo>
                        <a:pt x="6987" y="2830"/>
                        <a:pt x="5747" y="1136"/>
                        <a:pt x="4114" y="380"/>
                      </a:cubicBezTo>
                      <a:cubicBezTo>
                        <a:pt x="3725" y="190"/>
                        <a:pt x="3443" y="123"/>
                        <a:pt x="3227" y="123"/>
                      </a:cubicBezTo>
                      <a:cubicBezTo>
                        <a:pt x="2733" y="123"/>
                        <a:pt x="2578" y="467"/>
                        <a:pt x="2273" y="467"/>
                      </a:cubicBezTo>
                      <a:cubicBezTo>
                        <a:pt x="2159" y="467"/>
                        <a:pt x="2025" y="420"/>
                        <a:pt x="1845" y="290"/>
                      </a:cubicBezTo>
                      <a:cubicBezTo>
                        <a:pt x="1584" y="84"/>
                        <a:pt x="1323" y="0"/>
                        <a:pt x="108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20"/>
                <p:cNvSpPr/>
                <p:nvPr/>
              </p:nvSpPr>
              <p:spPr>
                <a:xfrm>
                  <a:off x="6584925" y="1888450"/>
                  <a:ext cx="137625" cy="56425"/>
                </a:xfrm>
                <a:custGeom>
                  <a:avLst/>
                  <a:gdLst/>
                  <a:ahLst/>
                  <a:cxnLst/>
                  <a:rect l="l" t="t" r="r" b="b"/>
                  <a:pathLst>
                    <a:path w="5505" h="2257" extrusionOk="0">
                      <a:moveTo>
                        <a:pt x="895" y="0"/>
                      </a:moveTo>
                      <a:cubicBezTo>
                        <a:pt x="445" y="0"/>
                        <a:pt x="86" y="350"/>
                        <a:pt x="0" y="714"/>
                      </a:cubicBezTo>
                      <a:lnTo>
                        <a:pt x="5505" y="2257"/>
                      </a:lnTo>
                      <a:cubicBezTo>
                        <a:pt x="5505" y="2257"/>
                        <a:pt x="4537" y="926"/>
                        <a:pt x="3236" y="291"/>
                      </a:cubicBezTo>
                      <a:cubicBezTo>
                        <a:pt x="2931" y="138"/>
                        <a:pt x="2709" y="85"/>
                        <a:pt x="2540" y="85"/>
                      </a:cubicBezTo>
                      <a:cubicBezTo>
                        <a:pt x="2155" y="85"/>
                        <a:pt x="2038" y="358"/>
                        <a:pt x="1815" y="358"/>
                      </a:cubicBezTo>
                      <a:cubicBezTo>
                        <a:pt x="1728" y="358"/>
                        <a:pt x="1624" y="316"/>
                        <a:pt x="1482" y="200"/>
                      </a:cubicBezTo>
                      <a:cubicBezTo>
                        <a:pt x="1280" y="59"/>
                        <a:pt x="1080" y="0"/>
                        <a:pt x="8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20"/>
                <p:cNvSpPr/>
                <p:nvPr/>
              </p:nvSpPr>
              <p:spPr>
                <a:xfrm>
                  <a:off x="6469225" y="2225800"/>
                  <a:ext cx="131600" cy="41175"/>
                </a:xfrm>
                <a:custGeom>
                  <a:avLst/>
                  <a:gdLst/>
                  <a:ahLst/>
                  <a:cxnLst/>
                  <a:rect l="l" t="t" r="r" b="b"/>
                  <a:pathLst>
                    <a:path w="5264" h="1647" extrusionOk="0">
                      <a:moveTo>
                        <a:pt x="3689" y="1"/>
                      </a:moveTo>
                      <a:cubicBezTo>
                        <a:pt x="1400" y="1"/>
                        <a:pt x="1" y="1647"/>
                        <a:pt x="1" y="1647"/>
                      </a:cubicBezTo>
                      <a:lnTo>
                        <a:pt x="5263" y="255"/>
                      </a:lnTo>
                      <a:cubicBezTo>
                        <a:pt x="4702" y="75"/>
                        <a:pt x="4175" y="1"/>
                        <a:pt x="368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20"/>
                <p:cNvSpPr/>
                <p:nvPr/>
              </p:nvSpPr>
              <p:spPr>
                <a:xfrm>
                  <a:off x="6527450" y="1939000"/>
                  <a:ext cx="102100" cy="32350"/>
                </a:xfrm>
                <a:custGeom>
                  <a:avLst/>
                  <a:gdLst/>
                  <a:ahLst/>
                  <a:cxnLst/>
                  <a:rect l="l" t="t" r="r" b="b"/>
                  <a:pathLst>
                    <a:path w="4084" h="1294" extrusionOk="0">
                      <a:moveTo>
                        <a:pt x="2846" y="1"/>
                      </a:moveTo>
                      <a:cubicBezTo>
                        <a:pt x="1067" y="1"/>
                        <a:pt x="1" y="1293"/>
                        <a:pt x="1" y="1293"/>
                      </a:cubicBezTo>
                      <a:lnTo>
                        <a:pt x="4084" y="204"/>
                      </a:lnTo>
                      <a:cubicBezTo>
                        <a:pt x="3641" y="60"/>
                        <a:pt x="3227" y="1"/>
                        <a:pt x="284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20"/>
                <p:cNvSpPr/>
                <p:nvPr/>
              </p:nvSpPr>
              <p:spPr>
                <a:xfrm>
                  <a:off x="6574850" y="2414925"/>
                  <a:ext cx="125025" cy="54700"/>
                </a:xfrm>
                <a:custGeom>
                  <a:avLst/>
                  <a:gdLst/>
                  <a:ahLst/>
                  <a:cxnLst/>
                  <a:rect l="l" t="t" r="r" b="b"/>
                  <a:pathLst>
                    <a:path w="5001" h="2188" extrusionOk="0">
                      <a:moveTo>
                        <a:pt x="821" y="0"/>
                      </a:moveTo>
                      <a:cubicBezTo>
                        <a:pt x="320" y="0"/>
                        <a:pt x="0" y="70"/>
                        <a:pt x="10" y="70"/>
                      </a:cubicBezTo>
                      <a:lnTo>
                        <a:pt x="5000" y="2187"/>
                      </a:lnTo>
                      <a:cubicBezTo>
                        <a:pt x="3712" y="305"/>
                        <a:pt x="1869" y="0"/>
                        <a:pt x="8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20"/>
                <p:cNvSpPr/>
                <p:nvPr/>
              </p:nvSpPr>
              <p:spPr>
                <a:xfrm>
                  <a:off x="6594000" y="1691450"/>
                  <a:ext cx="96050" cy="41725"/>
                </a:xfrm>
                <a:custGeom>
                  <a:avLst/>
                  <a:gdLst/>
                  <a:ahLst/>
                  <a:cxnLst/>
                  <a:rect l="l" t="t" r="r" b="b"/>
                  <a:pathLst>
                    <a:path w="3842" h="1669" extrusionOk="0">
                      <a:moveTo>
                        <a:pt x="0" y="35"/>
                      </a:moveTo>
                      <a:cubicBezTo>
                        <a:pt x="0" y="36"/>
                        <a:pt x="1" y="36"/>
                        <a:pt x="3" y="36"/>
                      </a:cubicBezTo>
                      <a:lnTo>
                        <a:pt x="3" y="36"/>
                      </a:lnTo>
                      <a:lnTo>
                        <a:pt x="0" y="35"/>
                      </a:lnTo>
                      <a:close/>
                      <a:moveTo>
                        <a:pt x="592" y="1"/>
                      </a:moveTo>
                      <a:cubicBezTo>
                        <a:pt x="266" y="1"/>
                        <a:pt x="46" y="36"/>
                        <a:pt x="7" y="36"/>
                      </a:cubicBezTo>
                      <a:cubicBezTo>
                        <a:pt x="5" y="36"/>
                        <a:pt x="4" y="36"/>
                        <a:pt x="3" y="36"/>
                      </a:cubicBezTo>
                      <a:lnTo>
                        <a:pt x="3" y="36"/>
                      </a:lnTo>
                      <a:lnTo>
                        <a:pt x="3841" y="1668"/>
                      </a:lnTo>
                      <a:cubicBezTo>
                        <a:pt x="2822" y="212"/>
                        <a:pt x="1388" y="1"/>
                        <a:pt x="5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20"/>
                <p:cNvSpPr/>
                <p:nvPr/>
              </p:nvSpPr>
              <p:spPr>
                <a:xfrm>
                  <a:off x="6597525" y="1760725"/>
                  <a:ext cx="72100" cy="32175"/>
                </a:xfrm>
                <a:custGeom>
                  <a:avLst/>
                  <a:gdLst/>
                  <a:ahLst/>
                  <a:cxnLst/>
                  <a:rect l="l" t="t" r="r" b="b"/>
                  <a:pathLst>
                    <a:path w="2884" h="1287" extrusionOk="0">
                      <a:moveTo>
                        <a:pt x="520" y="0"/>
                      </a:moveTo>
                      <a:cubicBezTo>
                        <a:pt x="204" y="0"/>
                        <a:pt x="0" y="56"/>
                        <a:pt x="10" y="77"/>
                      </a:cubicBezTo>
                      <a:lnTo>
                        <a:pt x="2884" y="1286"/>
                      </a:lnTo>
                      <a:cubicBezTo>
                        <a:pt x="2166" y="209"/>
                        <a:pt x="1132" y="0"/>
                        <a:pt x="52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45" name="Google Shape;1445;p20"/>
              <p:cNvSpPr/>
              <p:nvPr/>
            </p:nvSpPr>
            <p:spPr>
              <a:xfrm>
                <a:off x="6513100" y="2006100"/>
                <a:ext cx="131575" cy="40850"/>
              </a:xfrm>
              <a:custGeom>
                <a:avLst/>
                <a:gdLst/>
                <a:ahLst/>
                <a:cxnLst/>
                <a:rect l="l" t="t" r="r" b="b"/>
                <a:pathLst>
                  <a:path w="5263" h="1634" extrusionOk="0">
                    <a:moveTo>
                      <a:pt x="3711" y="1"/>
                    </a:moveTo>
                    <a:cubicBezTo>
                      <a:pt x="1437" y="1"/>
                      <a:pt x="54" y="1595"/>
                      <a:pt x="2" y="1633"/>
                    </a:cubicBezTo>
                    <a:lnTo>
                      <a:pt x="2" y="1633"/>
                    </a:lnTo>
                    <a:lnTo>
                      <a:pt x="5263" y="242"/>
                    </a:lnTo>
                    <a:cubicBezTo>
                      <a:pt x="4709" y="71"/>
                      <a:pt x="4190" y="1"/>
                      <a:pt x="3711" y="1"/>
                    </a:cubicBezTo>
                    <a:close/>
                    <a:moveTo>
                      <a:pt x="2" y="1633"/>
                    </a:moveTo>
                    <a:lnTo>
                      <a:pt x="0" y="1634"/>
                    </a:lnTo>
                    <a:cubicBezTo>
                      <a:pt x="0" y="1634"/>
                      <a:pt x="0" y="1634"/>
                      <a:pt x="0" y="1634"/>
                    </a:cubicBezTo>
                    <a:cubicBezTo>
                      <a:pt x="1" y="1634"/>
                      <a:pt x="1" y="1634"/>
                      <a:pt x="2" y="163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46" name="Google Shape;1446;p20"/>
          <p:cNvGrpSpPr/>
          <p:nvPr/>
        </p:nvGrpSpPr>
        <p:grpSpPr>
          <a:xfrm>
            <a:off x="2374201" y="4473818"/>
            <a:ext cx="419081" cy="629769"/>
            <a:chOff x="8405871" y="2740751"/>
            <a:chExt cx="601782" cy="904320"/>
          </a:xfrm>
        </p:grpSpPr>
        <p:sp>
          <p:nvSpPr>
            <p:cNvPr id="1447" name="Google Shape;1447;p20"/>
            <p:cNvSpPr/>
            <p:nvPr/>
          </p:nvSpPr>
          <p:spPr>
            <a:xfrm>
              <a:off x="8405871" y="2740751"/>
              <a:ext cx="601782" cy="551325"/>
            </a:xfrm>
            <a:custGeom>
              <a:avLst/>
              <a:gdLst/>
              <a:ahLst/>
              <a:cxnLst/>
              <a:rect l="l" t="t" r="r" b="b"/>
              <a:pathLst>
                <a:path w="15123" h="13855" extrusionOk="0">
                  <a:moveTo>
                    <a:pt x="9995" y="0"/>
                  </a:moveTo>
                  <a:cubicBezTo>
                    <a:pt x="9450" y="0"/>
                    <a:pt x="8903" y="61"/>
                    <a:pt x="8378" y="152"/>
                  </a:cubicBezTo>
                  <a:cubicBezTo>
                    <a:pt x="6927" y="363"/>
                    <a:pt x="5596" y="908"/>
                    <a:pt x="4598" y="1876"/>
                  </a:cubicBezTo>
                  <a:cubicBezTo>
                    <a:pt x="2420" y="3932"/>
                    <a:pt x="1" y="7471"/>
                    <a:pt x="454" y="10616"/>
                  </a:cubicBezTo>
                  <a:cubicBezTo>
                    <a:pt x="723" y="12452"/>
                    <a:pt x="1638" y="12879"/>
                    <a:pt x="2941" y="12879"/>
                  </a:cubicBezTo>
                  <a:cubicBezTo>
                    <a:pt x="3399" y="12879"/>
                    <a:pt x="3904" y="12826"/>
                    <a:pt x="4447" y="12764"/>
                  </a:cubicBezTo>
                  <a:cubicBezTo>
                    <a:pt x="5492" y="12642"/>
                    <a:pt x="6733" y="12149"/>
                    <a:pt x="7887" y="12149"/>
                  </a:cubicBezTo>
                  <a:cubicBezTo>
                    <a:pt x="8168" y="12149"/>
                    <a:pt x="8444" y="12178"/>
                    <a:pt x="8711" y="12249"/>
                  </a:cubicBezTo>
                  <a:cubicBezTo>
                    <a:pt x="9796" y="12527"/>
                    <a:pt x="10804" y="13854"/>
                    <a:pt x="11946" y="13854"/>
                  </a:cubicBezTo>
                  <a:cubicBezTo>
                    <a:pt x="12046" y="13854"/>
                    <a:pt x="12147" y="13844"/>
                    <a:pt x="12250" y="13822"/>
                  </a:cubicBezTo>
                  <a:cubicBezTo>
                    <a:pt x="15123" y="13247"/>
                    <a:pt x="14337" y="7350"/>
                    <a:pt x="14337" y="5293"/>
                  </a:cubicBezTo>
                  <a:cubicBezTo>
                    <a:pt x="14337" y="3720"/>
                    <a:pt x="14306" y="2057"/>
                    <a:pt x="13006" y="968"/>
                  </a:cubicBezTo>
                  <a:cubicBezTo>
                    <a:pt x="12159" y="242"/>
                    <a:pt x="11084" y="0"/>
                    <a:pt x="99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48" name="Google Shape;1448;p20"/>
            <p:cNvGrpSpPr/>
            <p:nvPr/>
          </p:nvGrpSpPr>
          <p:grpSpPr>
            <a:xfrm>
              <a:off x="8582259" y="2832519"/>
              <a:ext cx="249004" cy="812553"/>
              <a:chOff x="5536859" y="2632856"/>
              <a:chExt cx="197560" cy="644730"/>
            </a:xfrm>
          </p:grpSpPr>
          <p:sp>
            <p:nvSpPr>
              <p:cNvPr id="1449" name="Google Shape;1449;p20"/>
              <p:cNvSpPr/>
              <p:nvPr/>
            </p:nvSpPr>
            <p:spPr>
              <a:xfrm>
                <a:off x="5581305" y="2632856"/>
                <a:ext cx="64824" cy="644730"/>
              </a:xfrm>
              <a:custGeom>
                <a:avLst/>
                <a:gdLst/>
                <a:ahLst/>
                <a:cxnLst/>
                <a:rect l="l" t="t" r="r" b="b"/>
                <a:pathLst>
                  <a:path w="3102" h="30852" extrusionOk="0">
                    <a:moveTo>
                      <a:pt x="62" y="0"/>
                    </a:moveTo>
                    <a:lnTo>
                      <a:pt x="1" y="5988"/>
                    </a:lnTo>
                    <a:lnTo>
                      <a:pt x="31" y="6019"/>
                    </a:lnTo>
                    <a:lnTo>
                      <a:pt x="2523" y="11032"/>
                    </a:lnTo>
                    <a:lnTo>
                      <a:pt x="2281" y="30852"/>
                    </a:lnTo>
                    <a:lnTo>
                      <a:pt x="3101" y="30852"/>
                    </a:lnTo>
                    <a:lnTo>
                      <a:pt x="2828" y="10943"/>
                    </a:lnTo>
                    <a:lnTo>
                      <a:pt x="2828" y="10912"/>
                    </a:lnTo>
                    <a:lnTo>
                      <a:pt x="2828" y="10882"/>
                    </a:lnTo>
                    <a:lnTo>
                      <a:pt x="153" y="5928"/>
                    </a:lnTo>
                    <a:lnTo>
                      <a:pt x="153" y="5988"/>
                    </a:lnTo>
                    <a:lnTo>
                      <a:pt x="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20"/>
              <p:cNvSpPr/>
              <p:nvPr/>
            </p:nvSpPr>
            <p:spPr>
              <a:xfrm>
                <a:off x="5632752" y="2632856"/>
                <a:ext cx="101666" cy="325228"/>
              </a:xfrm>
              <a:custGeom>
                <a:avLst/>
                <a:gdLst/>
                <a:ahLst/>
                <a:cxnLst/>
                <a:rect l="l" t="t" r="r" b="b"/>
                <a:pathLst>
                  <a:path w="4865" h="15563" extrusionOk="0">
                    <a:moveTo>
                      <a:pt x="4621" y="0"/>
                    </a:moveTo>
                    <a:lnTo>
                      <a:pt x="4410" y="10847"/>
                    </a:lnTo>
                    <a:lnTo>
                      <a:pt x="1" y="15046"/>
                    </a:lnTo>
                    <a:lnTo>
                      <a:pt x="457" y="15563"/>
                    </a:lnTo>
                    <a:lnTo>
                      <a:pt x="4773" y="11095"/>
                    </a:lnTo>
                    <a:lnTo>
                      <a:pt x="4864" y="11034"/>
                    </a:lnTo>
                    <a:lnTo>
                      <a:pt x="4834" y="10943"/>
                    </a:lnTo>
                    <a:lnTo>
                      <a:pt x="46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20"/>
              <p:cNvSpPr/>
              <p:nvPr/>
            </p:nvSpPr>
            <p:spPr>
              <a:xfrm>
                <a:off x="5683572" y="2708438"/>
                <a:ext cx="48294" cy="69881"/>
              </a:xfrm>
              <a:custGeom>
                <a:avLst/>
                <a:gdLst/>
                <a:ahLst/>
                <a:cxnLst/>
                <a:rect l="l" t="t" r="r" b="b"/>
                <a:pathLst>
                  <a:path w="2311" h="3344" extrusionOk="0">
                    <a:moveTo>
                      <a:pt x="1" y="0"/>
                    </a:moveTo>
                    <a:lnTo>
                      <a:pt x="2037" y="3344"/>
                    </a:lnTo>
                    <a:lnTo>
                      <a:pt x="2311" y="3192"/>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20"/>
              <p:cNvSpPr/>
              <p:nvPr/>
            </p:nvSpPr>
            <p:spPr>
              <a:xfrm>
                <a:off x="5536859" y="2815782"/>
                <a:ext cx="102920" cy="86411"/>
              </a:xfrm>
              <a:custGeom>
                <a:avLst/>
                <a:gdLst/>
                <a:ahLst/>
                <a:cxnLst/>
                <a:rect l="l" t="t" r="r" b="b"/>
                <a:pathLst>
                  <a:path w="4925" h="4135" extrusionOk="0">
                    <a:moveTo>
                      <a:pt x="0" y="0"/>
                    </a:moveTo>
                    <a:lnTo>
                      <a:pt x="699" y="2250"/>
                    </a:lnTo>
                    <a:lnTo>
                      <a:pt x="760" y="2280"/>
                    </a:lnTo>
                    <a:lnTo>
                      <a:pt x="790" y="2280"/>
                    </a:lnTo>
                    <a:lnTo>
                      <a:pt x="4711" y="4134"/>
                    </a:lnTo>
                    <a:lnTo>
                      <a:pt x="4924" y="3678"/>
                    </a:lnTo>
                    <a:lnTo>
                      <a:pt x="821" y="2128"/>
                    </a:lnTo>
                    <a:lnTo>
                      <a:pt x="912" y="2158"/>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53" name="Google Shape;1453;p20"/>
          <p:cNvSpPr txBox="1">
            <a:spLocks noGrp="1"/>
          </p:cNvSpPr>
          <p:nvPr>
            <p:ph type="subTitle" idx="1"/>
          </p:nvPr>
        </p:nvSpPr>
        <p:spPr>
          <a:xfrm>
            <a:off x="1386544" y="1277800"/>
            <a:ext cx="2271900" cy="4260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Yanone Kaffeesatz"/>
              <a:buNone/>
              <a:defRPr sz="3000">
                <a:solidFill>
                  <a:schemeClr val="accent1"/>
                </a:solidFill>
                <a:latin typeface="Londrina Solid"/>
                <a:ea typeface="Londrina Solid"/>
                <a:cs typeface="Londrina Solid"/>
                <a:sym typeface="Londrina Solid"/>
              </a:defRPr>
            </a:lvl1pPr>
            <a:lvl2pPr lvl="1"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a:endParaRPr/>
          </a:p>
        </p:txBody>
      </p:sp>
      <p:sp>
        <p:nvSpPr>
          <p:cNvPr id="1454" name="Google Shape;1454;p20"/>
          <p:cNvSpPr txBox="1">
            <a:spLocks noGrp="1"/>
          </p:cNvSpPr>
          <p:nvPr>
            <p:ph type="subTitle" idx="2"/>
          </p:nvPr>
        </p:nvSpPr>
        <p:spPr>
          <a:xfrm>
            <a:off x="5488211" y="1277800"/>
            <a:ext cx="2269500" cy="4260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Font typeface="Yanone Kaffeesatz"/>
              <a:buNone/>
              <a:defRPr sz="3000">
                <a:solidFill>
                  <a:schemeClr val="accent1"/>
                </a:solidFill>
                <a:latin typeface="Londrina Solid"/>
                <a:ea typeface="Londrina Solid"/>
                <a:cs typeface="Londrina Solid"/>
                <a:sym typeface="Londrina Solid"/>
              </a:defRPr>
            </a:lvl1pPr>
            <a:lvl2pPr lvl="1"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a:endParaRPr/>
          </a:p>
        </p:txBody>
      </p:sp>
      <p:sp>
        <p:nvSpPr>
          <p:cNvPr id="1455" name="Google Shape;1455;p20"/>
          <p:cNvSpPr txBox="1">
            <a:spLocks noGrp="1"/>
          </p:cNvSpPr>
          <p:nvPr>
            <p:ph type="subTitle" idx="3"/>
          </p:nvPr>
        </p:nvSpPr>
        <p:spPr>
          <a:xfrm>
            <a:off x="714375" y="2576150"/>
            <a:ext cx="2271900" cy="4260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Yanone Kaffeesatz"/>
              <a:buNone/>
              <a:defRPr sz="3000">
                <a:solidFill>
                  <a:schemeClr val="accent1"/>
                </a:solidFill>
                <a:latin typeface="Londrina Solid"/>
                <a:ea typeface="Londrina Solid"/>
                <a:cs typeface="Londrina Solid"/>
                <a:sym typeface="Londrina Solid"/>
              </a:defRPr>
            </a:lvl1pPr>
            <a:lvl2pPr lvl="1"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a:endParaRPr/>
          </a:p>
        </p:txBody>
      </p:sp>
      <p:sp>
        <p:nvSpPr>
          <p:cNvPr id="1456" name="Google Shape;1456;p20"/>
          <p:cNvSpPr txBox="1">
            <a:spLocks noGrp="1"/>
          </p:cNvSpPr>
          <p:nvPr>
            <p:ph type="subTitle" idx="4"/>
          </p:nvPr>
        </p:nvSpPr>
        <p:spPr>
          <a:xfrm>
            <a:off x="1386426" y="1764925"/>
            <a:ext cx="2271600" cy="619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457" name="Google Shape;1457;p20"/>
          <p:cNvSpPr txBox="1">
            <a:spLocks noGrp="1"/>
          </p:cNvSpPr>
          <p:nvPr>
            <p:ph type="subTitle" idx="5"/>
          </p:nvPr>
        </p:nvSpPr>
        <p:spPr>
          <a:xfrm>
            <a:off x="5485901" y="1764925"/>
            <a:ext cx="2269200" cy="6198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458" name="Google Shape;1458;p20"/>
          <p:cNvSpPr txBox="1">
            <a:spLocks noGrp="1"/>
          </p:cNvSpPr>
          <p:nvPr>
            <p:ph type="subTitle" idx="6"/>
          </p:nvPr>
        </p:nvSpPr>
        <p:spPr>
          <a:xfrm>
            <a:off x="715100" y="3063275"/>
            <a:ext cx="2271600" cy="619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459" name="Google Shape;1459;p20"/>
          <p:cNvSpPr txBox="1">
            <a:spLocks noGrp="1"/>
          </p:cNvSpPr>
          <p:nvPr>
            <p:ph type="subTitle" idx="7"/>
          </p:nvPr>
        </p:nvSpPr>
        <p:spPr>
          <a:xfrm>
            <a:off x="5918271" y="2576150"/>
            <a:ext cx="2521800" cy="4260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Font typeface="Yanone Kaffeesatz"/>
              <a:buNone/>
              <a:defRPr sz="3000">
                <a:solidFill>
                  <a:schemeClr val="accent1"/>
                </a:solidFill>
                <a:latin typeface="Londrina Solid"/>
                <a:ea typeface="Londrina Solid"/>
                <a:cs typeface="Londrina Solid"/>
                <a:sym typeface="Londrina Solid"/>
              </a:defRPr>
            </a:lvl1pPr>
            <a:lvl2pPr lvl="1"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a:endParaRPr/>
          </a:p>
        </p:txBody>
      </p:sp>
      <p:sp>
        <p:nvSpPr>
          <p:cNvPr id="1460" name="Google Shape;1460;p20"/>
          <p:cNvSpPr txBox="1">
            <a:spLocks noGrp="1"/>
          </p:cNvSpPr>
          <p:nvPr>
            <p:ph type="subTitle" idx="8"/>
          </p:nvPr>
        </p:nvSpPr>
        <p:spPr>
          <a:xfrm>
            <a:off x="5919081" y="3063275"/>
            <a:ext cx="2521500" cy="6198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461" name="Google Shape;1461;p20"/>
          <p:cNvSpPr txBox="1">
            <a:spLocks noGrp="1"/>
          </p:cNvSpPr>
          <p:nvPr>
            <p:ph type="title"/>
          </p:nvPr>
        </p:nvSpPr>
        <p:spPr>
          <a:xfrm>
            <a:off x="713250" y="463300"/>
            <a:ext cx="7717500" cy="5394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600"/>
              <a:buFont typeface="Caveat"/>
              <a:buNone/>
              <a:defRPr sz="3600" b="0">
                <a:latin typeface="Londrina Solid"/>
                <a:ea typeface="Londrina Solid"/>
                <a:cs typeface="Londrina Solid"/>
                <a:sym typeface="Londrina Solid"/>
              </a:defRPr>
            </a:lvl1pPr>
            <a:lvl2pPr lvl="1"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2pPr>
            <a:lvl3pPr lvl="2"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3pPr>
            <a:lvl4pPr lvl="3"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4pPr>
            <a:lvl5pPr lvl="4"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5pPr>
            <a:lvl6pPr lvl="5"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6pPr>
            <a:lvl7pPr lvl="6"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7pPr>
            <a:lvl8pPr lvl="7"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8pPr>
            <a:lvl9pPr lvl="8"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CUSTOM_46">
    <p:spTree>
      <p:nvGrpSpPr>
        <p:cNvPr id="1" name="Shape 1954"/>
        <p:cNvGrpSpPr/>
        <p:nvPr/>
      </p:nvGrpSpPr>
      <p:grpSpPr>
        <a:xfrm>
          <a:off x="0" y="0"/>
          <a:ext cx="0" cy="0"/>
          <a:chOff x="0" y="0"/>
          <a:chExt cx="0" cy="0"/>
        </a:xfrm>
      </p:grpSpPr>
      <p:sp>
        <p:nvSpPr>
          <p:cNvPr id="1955" name="Google Shape;1955;p30"/>
          <p:cNvSpPr/>
          <p:nvPr/>
        </p:nvSpPr>
        <p:spPr>
          <a:xfrm>
            <a:off x="3053225" y="3823120"/>
            <a:ext cx="6512300" cy="971165"/>
          </a:xfrm>
          <a:custGeom>
            <a:avLst/>
            <a:gdLst/>
            <a:ahLst/>
            <a:cxnLst/>
            <a:rect l="l" t="t" r="r" b="b"/>
            <a:pathLst>
              <a:path w="260492" h="84029" extrusionOk="0">
                <a:moveTo>
                  <a:pt x="243309" y="0"/>
                </a:moveTo>
                <a:cubicBezTo>
                  <a:pt x="233643" y="0"/>
                  <a:pt x="222027" y="3817"/>
                  <a:pt x="214716" y="6276"/>
                </a:cubicBezTo>
                <a:cubicBezTo>
                  <a:pt x="201980" y="10562"/>
                  <a:pt x="189943" y="16945"/>
                  <a:pt x="178940" y="24605"/>
                </a:cubicBezTo>
                <a:cubicBezTo>
                  <a:pt x="172314" y="29225"/>
                  <a:pt x="165900" y="34271"/>
                  <a:pt x="158362" y="37067"/>
                </a:cubicBezTo>
                <a:cubicBezTo>
                  <a:pt x="152667" y="39211"/>
                  <a:pt x="146782" y="39956"/>
                  <a:pt x="140789" y="39956"/>
                </a:cubicBezTo>
                <a:cubicBezTo>
                  <a:pt x="127750" y="39956"/>
                  <a:pt x="114199" y="36427"/>
                  <a:pt x="100975" y="36094"/>
                </a:cubicBezTo>
                <a:cubicBezTo>
                  <a:pt x="100273" y="36076"/>
                  <a:pt x="99572" y="36067"/>
                  <a:pt x="98871" y="36067"/>
                </a:cubicBezTo>
                <a:cubicBezTo>
                  <a:pt x="86583" y="36067"/>
                  <a:pt x="74483" y="38811"/>
                  <a:pt x="62981" y="43268"/>
                </a:cubicBezTo>
                <a:cubicBezTo>
                  <a:pt x="57297" y="45486"/>
                  <a:pt x="51795" y="48101"/>
                  <a:pt x="46476" y="50988"/>
                </a:cubicBezTo>
                <a:cubicBezTo>
                  <a:pt x="29788" y="60137"/>
                  <a:pt x="14864" y="72113"/>
                  <a:pt x="1" y="84028"/>
                </a:cubicBezTo>
                <a:cubicBezTo>
                  <a:pt x="50549" y="82782"/>
                  <a:pt x="101127" y="81566"/>
                  <a:pt x="151371" y="76125"/>
                </a:cubicBezTo>
                <a:cubicBezTo>
                  <a:pt x="161217" y="75068"/>
                  <a:pt x="171098" y="73865"/>
                  <a:pt x="180960" y="73865"/>
                </a:cubicBezTo>
                <a:cubicBezTo>
                  <a:pt x="183855" y="73865"/>
                  <a:pt x="186749" y="73969"/>
                  <a:pt x="189639" y="74210"/>
                </a:cubicBezTo>
                <a:cubicBezTo>
                  <a:pt x="199184" y="75001"/>
                  <a:pt x="208485" y="77311"/>
                  <a:pt x="218029" y="77888"/>
                </a:cubicBezTo>
                <a:cubicBezTo>
                  <a:pt x="219758" y="77992"/>
                  <a:pt x="221486" y="78039"/>
                  <a:pt x="223213" y="78039"/>
                </a:cubicBezTo>
                <a:cubicBezTo>
                  <a:pt x="231080" y="78039"/>
                  <a:pt x="238927" y="77067"/>
                  <a:pt x="246753" y="76095"/>
                </a:cubicBezTo>
                <a:cubicBezTo>
                  <a:pt x="248334" y="75912"/>
                  <a:pt x="250066" y="75639"/>
                  <a:pt x="251221" y="74545"/>
                </a:cubicBezTo>
                <a:cubicBezTo>
                  <a:pt x="252407" y="73390"/>
                  <a:pt x="252711" y="71566"/>
                  <a:pt x="252954" y="69894"/>
                </a:cubicBezTo>
                <a:cubicBezTo>
                  <a:pt x="254960" y="54788"/>
                  <a:pt x="257300" y="39711"/>
                  <a:pt x="258972" y="24544"/>
                </a:cubicBezTo>
                <a:cubicBezTo>
                  <a:pt x="259550" y="19286"/>
                  <a:pt x="260492" y="13146"/>
                  <a:pt x="258729" y="8282"/>
                </a:cubicBezTo>
                <a:cubicBezTo>
                  <a:pt x="257726" y="5425"/>
                  <a:pt x="255841" y="3085"/>
                  <a:pt x="252407" y="1595"/>
                </a:cubicBezTo>
                <a:cubicBezTo>
                  <a:pt x="249783" y="460"/>
                  <a:pt x="246664" y="0"/>
                  <a:pt x="2433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30"/>
          <p:cNvSpPr/>
          <p:nvPr/>
        </p:nvSpPr>
        <p:spPr>
          <a:xfrm>
            <a:off x="-443811" y="4461100"/>
            <a:ext cx="10182136" cy="3749450"/>
          </a:xfrm>
          <a:custGeom>
            <a:avLst/>
            <a:gdLst/>
            <a:ahLst/>
            <a:cxnLst/>
            <a:rect l="l" t="t" r="r" b="b"/>
            <a:pathLst>
              <a:path w="343411" h="149978" extrusionOk="0">
                <a:moveTo>
                  <a:pt x="248936" y="0"/>
                </a:moveTo>
                <a:cubicBezTo>
                  <a:pt x="233996" y="0"/>
                  <a:pt x="219075" y="596"/>
                  <a:pt x="204199" y="2073"/>
                </a:cubicBezTo>
                <a:cubicBezTo>
                  <a:pt x="185688" y="3927"/>
                  <a:pt x="167389" y="7118"/>
                  <a:pt x="149091" y="10553"/>
                </a:cubicBezTo>
                <a:cubicBezTo>
                  <a:pt x="117297" y="16602"/>
                  <a:pt x="85534" y="23654"/>
                  <a:pt x="53132" y="26055"/>
                </a:cubicBezTo>
                <a:cubicBezTo>
                  <a:pt x="51725" y="26160"/>
                  <a:pt x="50232" y="26201"/>
                  <a:pt x="48676" y="26201"/>
                </a:cubicBezTo>
                <a:cubicBezTo>
                  <a:pt x="43413" y="26201"/>
                  <a:pt x="37430" y="25736"/>
                  <a:pt x="31651" y="25736"/>
                </a:cubicBezTo>
                <a:cubicBezTo>
                  <a:pt x="25841" y="25736"/>
                  <a:pt x="20237" y="26206"/>
                  <a:pt x="15776" y="28091"/>
                </a:cubicBezTo>
                <a:cubicBezTo>
                  <a:pt x="5319" y="32559"/>
                  <a:pt x="2523" y="46420"/>
                  <a:pt x="1733" y="56177"/>
                </a:cubicBezTo>
                <a:cubicBezTo>
                  <a:pt x="274" y="73776"/>
                  <a:pt x="0" y="91466"/>
                  <a:pt x="912" y="109156"/>
                </a:cubicBezTo>
                <a:cubicBezTo>
                  <a:pt x="2896" y="109090"/>
                  <a:pt x="4879" y="109059"/>
                  <a:pt x="6859" y="109059"/>
                </a:cubicBezTo>
                <a:cubicBezTo>
                  <a:pt x="32188" y="109059"/>
                  <a:pt x="57252" y="114200"/>
                  <a:pt x="82342" y="117667"/>
                </a:cubicBezTo>
                <a:cubicBezTo>
                  <a:pt x="128331" y="123989"/>
                  <a:pt x="174897" y="124658"/>
                  <a:pt x="221068" y="129552"/>
                </a:cubicBezTo>
                <a:cubicBezTo>
                  <a:pt x="258880" y="133534"/>
                  <a:pt x="296389" y="140373"/>
                  <a:pt x="333076" y="149978"/>
                </a:cubicBezTo>
                <a:cubicBezTo>
                  <a:pt x="340675" y="102165"/>
                  <a:pt x="342043" y="53624"/>
                  <a:pt x="343411" y="5264"/>
                </a:cubicBezTo>
                <a:cubicBezTo>
                  <a:pt x="311994" y="2646"/>
                  <a:pt x="280423" y="0"/>
                  <a:pt x="2489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30"/>
          <p:cNvSpPr/>
          <p:nvPr/>
        </p:nvSpPr>
        <p:spPr>
          <a:xfrm flipH="1">
            <a:off x="-49526" y="4512349"/>
            <a:ext cx="9252651" cy="806609"/>
          </a:xfrm>
          <a:custGeom>
            <a:avLst/>
            <a:gdLst/>
            <a:ahLst/>
            <a:cxnLst/>
            <a:rect l="l" t="t" r="r" b="b"/>
            <a:pathLst>
              <a:path w="284960" h="59893" extrusionOk="0">
                <a:moveTo>
                  <a:pt x="231706" y="1"/>
                </a:moveTo>
                <a:cubicBezTo>
                  <a:pt x="226944" y="1"/>
                  <a:pt x="222181" y="56"/>
                  <a:pt x="217420" y="165"/>
                </a:cubicBezTo>
                <a:cubicBezTo>
                  <a:pt x="171401" y="1320"/>
                  <a:pt x="125504" y="7734"/>
                  <a:pt x="80944" y="19253"/>
                </a:cubicBezTo>
                <a:cubicBezTo>
                  <a:pt x="58755" y="24968"/>
                  <a:pt x="36870" y="31959"/>
                  <a:pt x="15471" y="40257"/>
                </a:cubicBezTo>
                <a:cubicBezTo>
                  <a:pt x="11581" y="41746"/>
                  <a:pt x="4985" y="43296"/>
                  <a:pt x="0" y="46002"/>
                </a:cubicBezTo>
                <a:lnTo>
                  <a:pt x="0" y="59892"/>
                </a:lnTo>
                <a:lnTo>
                  <a:pt x="284960" y="59892"/>
                </a:lnTo>
                <a:lnTo>
                  <a:pt x="284960" y="2323"/>
                </a:lnTo>
                <a:cubicBezTo>
                  <a:pt x="267245" y="765"/>
                  <a:pt x="249475" y="1"/>
                  <a:pt x="2317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58" name="Google Shape;1958;p30"/>
          <p:cNvGrpSpPr/>
          <p:nvPr/>
        </p:nvGrpSpPr>
        <p:grpSpPr>
          <a:xfrm>
            <a:off x="2625025" y="4037638"/>
            <a:ext cx="1367075" cy="681525"/>
            <a:chOff x="85000" y="3678075"/>
            <a:chExt cx="1367075" cy="681525"/>
          </a:xfrm>
        </p:grpSpPr>
        <p:sp>
          <p:nvSpPr>
            <p:cNvPr id="1959" name="Google Shape;1959;p30"/>
            <p:cNvSpPr/>
            <p:nvPr/>
          </p:nvSpPr>
          <p:spPr>
            <a:xfrm>
              <a:off x="85000" y="3678075"/>
              <a:ext cx="1367075" cy="681525"/>
            </a:xfrm>
            <a:custGeom>
              <a:avLst/>
              <a:gdLst/>
              <a:ahLst/>
              <a:cxnLst/>
              <a:rect l="l" t="t" r="r" b="b"/>
              <a:pathLst>
                <a:path w="54683" h="27261" extrusionOk="0">
                  <a:moveTo>
                    <a:pt x="18949" y="0"/>
                  </a:moveTo>
                  <a:cubicBezTo>
                    <a:pt x="18208" y="0"/>
                    <a:pt x="17499" y="735"/>
                    <a:pt x="17052" y="1429"/>
                  </a:cubicBezTo>
                  <a:cubicBezTo>
                    <a:pt x="14621" y="5259"/>
                    <a:pt x="13526" y="9970"/>
                    <a:pt x="14013" y="14499"/>
                  </a:cubicBezTo>
                  <a:cubicBezTo>
                    <a:pt x="13466" y="13648"/>
                    <a:pt x="13253" y="12584"/>
                    <a:pt x="12797" y="11642"/>
                  </a:cubicBezTo>
                  <a:cubicBezTo>
                    <a:pt x="12376" y="10800"/>
                    <a:pt x="11566" y="9983"/>
                    <a:pt x="10654" y="9983"/>
                  </a:cubicBezTo>
                  <a:cubicBezTo>
                    <a:pt x="10579" y="9983"/>
                    <a:pt x="10503" y="9989"/>
                    <a:pt x="10426" y="10000"/>
                  </a:cubicBezTo>
                  <a:cubicBezTo>
                    <a:pt x="9241" y="10213"/>
                    <a:pt x="8663" y="11611"/>
                    <a:pt x="8785" y="12797"/>
                  </a:cubicBezTo>
                  <a:cubicBezTo>
                    <a:pt x="8906" y="13952"/>
                    <a:pt x="9423" y="15077"/>
                    <a:pt x="9514" y="16232"/>
                  </a:cubicBezTo>
                  <a:cubicBezTo>
                    <a:pt x="8602" y="14499"/>
                    <a:pt x="7569" y="12827"/>
                    <a:pt x="6475" y="11216"/>
                  </a:cubicBezTo>
                  <a:cubicBezTo>
                    <a:pt x="6049" y="10608"/>
                    <a:pt x="5563" y="9940"/>
                    <a:pt x="4864" y="9605"/>
                  </a:cubicBezTo>
                  <a:cubicBezTo>
                    <a:pt x="4502" y="9407"/>
                    <a:pt x="4116" y="9318"/>
                    <a:pt x="3728" y="9318"/>
                  </a:cubicBezTo>
                  <a:cubicBezTo>
                    <a:pt x="2453" y="9318"/>
                    <a:pt x="1159" y="10285"/>
                    <a:pt x="669" y="11520"/>
                  </a:cubicBezTo>
                  <a:cubicBezTo>
                    <a:pt x="0" y="13162"/>
                    <a:pt x="426" y="15016"/>
                    <a:pt x="1125" y="16627"/>
                  </a:cubicBezTo>
                  <a:cubicBezTo>
                    <a:pt x="1125" y="20639"/>
                    <a:pt x="7143" y="24074"/>
                    <a:pt x="10487" y="24134"/>
                  </a:cubicBezTo>
                  <a:cubicBezTo>
                    <a:pt x="16262" y="24226"/>
                    <a:pt x="21825" y="25137"/>
                    <a:pt x="27539" y="25989"/>
                  </a:cubicBezTo>
                  <a:cubicBezTo>
                    <a:pt x="31717" y="26630"/>
                    <a:pt x="35982" y="27260"/>
                    <a:pt x="40197" y="27260"/>
                  </a:cubicBezTo>
                  <a:cubicBezTo>
                    <a:pt x="42974" y="27260"/>
                    <a:pt x="45728" y="26986"/>
                    <a:pt x="48421" y="26262"/>
                  </a:cubicBezTo>
                  <a:cubicBezTo>
                    <a:pt x="50153" y="25776"/>
                    <a:pt x="51947" y="25046"/>
                    <a:pt x="53132" y="23678"/>
                  </a:cubicBezTo>
                  <a:cubicBezTo>
                    <a:pt x="54287" y="22311"/>
                    <a:pt x="54682" y="20122"/>
                    <a:pt x="53588" y="18663"/>
                  </a:cubicBezTo>
                  <a:cubicBezTo>
                    <a:pt x="52836" y="17700"/>
                    <a:pt x="51630" y="17281"/>
                    <a:pt x="50420" y="17281"/>
                  </a:cubicBezTo>
                  <a:cubicBezTo>
                    <a:pt x="50064" y="17281"/>
                    <a:pt x="49708" y="17318"/>
                    <a:pt x="49363" y="17387"/>
                  </a:cubicBezTo>
                  <a:cubicBezTo>
                    <a:pt x="47843" y="17721"/>
                    <a:pt x="46506" y="18602"/>
                    <a:pt x="45229" y="19454"/>
                  </a:cubicBezTo>
                  <a:cubicBezTo>
                    <a:pt x="45746" y="18663"/>
                    <a:pt x="46293" y="17843"/>
                    <a:pt x="46384" y="16931"/>
                  </a:cubicBezTo>
                  <a:cubicBezTo>
                    <a:pt x="46506" y="15958"/>
                    <a:pt x="46080" y="14894"/>
                    <a:pt x="45168" y="14651"/>
                  </a:cubicBezTo>
                  <a:cubicBezTo>
                    <a:pt x="44977" y="14587"/>
                    <a:pt x="44780" y="14561"/>
                    <a:pt x="44582" y="14561"/>
                  </a:cubicBezTo>
                  <a:cubicBezTo>
                    <a:pt x="44309" y="14561"/>
                    <a:pt x="44035" y="14611"/>
                    <a:pt x="43770" y="14681"/>
                  </a:cubicBezTo>
                  <a:cubicBezTo>
                    <a:pt x="41825" y="15107"/>
                    <a:pt x="40062" y="16019"/>
                    <a:pt x="38573" y="17265"/>
                  </a:cubicBezTo>
                  <a:cubicBezTo>
                    <a:pt x="39241" y="15958"/>
                    <a:pt x="39940" y="14621"/>
                    <a:pt x="39910" y="13162"/>
                  </a:cubicBezTo>
                  <a:cubicBezTo>
                    <a:pt x="39849" y="11733"/>
                    <a:pt x="38846" y="10213"/>
                    <a:pt x="37387" y="10122"/>
                  </a:cubicBezTo>
                  <a:cubicBezTo>
                    <a:pt x="37357" y="10121"/>
                    <a:pt x="37328" y="10120"/>
                    <a:pt x="37298" y="10120"/>
                  </a:cubicBezTo>
                  <a:cubicBezTo>
                    <a:pt x="36570" y="10120"/>
                    <a:pt x="35873" y="10473"/>
                    <a:pt x="35259" y="10882"/>
                  </a:cubicBezTo>
                  <a:cubicBezTo>
                    <a:pt x="33071" y="12250"/>
                    <a:pt x="31247" y="14195"/>
                    <a:pt x="29940" y="16475"/>
                  </a:cubicBezTo>
                  <a:lnTo>
                    <a:pt x="29940" y="16475"/>
                  </a:lnTo>
                  <a:cubicBezTo>
                    <a:pt x="30426" y="13374"/>
                    <a:pt x="30244" y="10244"/>
                    <a:pt x="29423" y="7234"/>
                  </a:cubicBezTo>
                  <a:cubicBezTo>
                    <a:pt x="29302" y="6809"/>
                    <a:pt x="29150" y="6383"/>
                    <a:pt x="28816" y="6140"/>
                  </a:cubicBezTo>
                  <a:cubicBezTo>
                    <a:pt x="28577" y="5987"/>
                    <a:pt x="28301" y="5929"/>
                    <a:pt x="28019" y="5929"/>
                  </a:cubicBezTo>
                  <a:cubicBezTo>
                    <a:pt x="27797" y="5929"/>
                    <a:pt x="27571" y="5965"/>
                    <a:pt x="27357" y="6019"/>
                  </a:cubicBezTo>
                  <a:cubicBezTo>
                    <a:pt x="24256" y="6809"/>
                    <a:pt x="22797" y="10396"/>
                    <a:pt x="21855" y="13466"/>
                  </a:cubicBezTo>
                  <a:cubicBezTo>
                    <a:pt x="22372" y="9362"/>
                    <a:pt x="21855" y="5137"/>
                    <a:pt x="20335" y="1307"/>
                  </a:cubicBezTo>
                  <a:cubicBezTo>
                    <a:pt x="20153" y="851"/>
                    <a:pt x="19910" y="365"/>
                    <a:pt x="19454" y="122"/>
                  </a:cubicBezTo>
                  <a:cubicBezTo>
                    <a:pt x="19285" y="38"/>
                    <a:pt x="19116" y="0"/>
                    <a:pt x="189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30"/>
            <p:cNvSpPr/>
            <p:nvPr/>
          </p:nvSpPr>
          <p:spPr>
            <a:xfrm>
              <a:off x="125275" y="4024450"/>
              <a:ext cx="53225" cy="67700"/>
            </a:xfrm>
            <a:custGeom>
              <a:avLst/>
              <a:gdLst/>
              <a:ahLst/>
              <a:cxnLst/>
              <a:rect l="l" t="t" r="r" b="b"/>
              <a:pathLst>
                <a:path w="2129" h="2708" extrusionOk="0">
                  <a:moveTo>
                    <a:pt x="765" y="0"/>
                  </a:moveTo>
                  <a:cubicBezTo>
                    <a:pt x="646" y="0"/>
                    <a:pt x="522" y="47"/>
                    <a:pt x="396" y="158"/>
                  </a:cubicBezTo>
                  <a:cubicBezTo>
                    <a:pt x="0" y="522"/>
                    <a:pt x="152" y="1130"/>
                    <a:pt x="335" y="1586"/>
                  </a:cubicBezTo>
                  <a:cubicBezTo>
                    <a:pt x="547" y="2103"/>
                    <a:pt x="851" y="2498"/>
                    <a:pt x="1399" y="2681"/>
                  </a:cubicBezTo>
                  <a:cubicBezTo>
                    <a:pt x="1450" y="2699"/>
                    <a:pt x="1501" y="2708"/>
                    <a:pt x="1550" y="2708"/>
                  </a:cubicBezTo>
                  <a:cubicBezTo>
                    <a:pt x="1820" y="2708"/>
                    <a:pt x="2042" y="2447"/>
                    <a:pt x="2067" y="2164"/>
                  </a:cubicBezTo>
                  <a:cubicBezTo>
                    <a:pt x="2128" y="1677"/>
                    <a:pt x="1854" y="1222"/>
                    <a:pt x="1611" y="766"/>
                  </a:cubicBezTo>
                  <a:cubicBezTo>
                    <a:pt x="1450" y="444"/>
                    <a:pt x="1133" y="0"/>
                    <a:pt x="7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30"/>
            <p:cNvSpPr/>
            <p:nvPr/>
          </p:nvSpPr>
          <p:spPr>
            <a:xfrm>
              <a:off x="193650" y="3992375"/>
              <a:ext cx="57025" cy="70850"/>
            </a:xfrm>
            <a:custGeom>
              <a:avLst/>
              <a:gdLst/>
              <a:ahLst/>
              <a:cxnLst/>
              <a:rect l="l" t="t" r="r" b="b"/>
              <a:pathLst>
                <a:path w="2281" h="2834" extrusionOk="0">
                  <a:moveTo>
                    <a:pt x="879" y="1"/>
                  </a:moveTo>
                  <a:cubicBezTo>
                    <a:pt x="535" y="1"/>
                    <a:pt x="286" y="183"/>
                    <a:pt x="153" y="529"/>
                  </a:cubicBezTo>
                  <a:cubicBezTo>
                    <a:pt x="1" y="863"/>
                    <a:pt x="153" y="1289"/>
                    <a:pt x="305" y="1623"/>
                  </a:cubicBezTo>
                  <a:cubicBezTo>
                    <a:pt x="427" y="1927"/>
                    <a:pt x="609" y="2201"/>
                    <a:pt x="791" y="2444"/>
                  </a:cubicBezTo>
                  <a:cubicBezTo>
                    <a:pt x="966" y="2662"/>
                    <a:pt x="1204" y="2834"/>
                    <a:pt x="1470" y="2834"/>
                  </a:cubicBezTo>
                  <a:cubicBezTo>
                    <a:pt x="1575" y="2834"/>
                    <a:pt x="1683" y="2808"/>
                    <a:pt x="1794" y="2748"/>
                  </a:cubicBezTo>
                  <a:cubicBezTo>
                    <a:pt x="2129" y="2596"/>
                    <a:pt x="2281" y="2261"/>
                    <a:pt x="2189" y="1836"/>
                  </a:cubicBezTo>
                  <a:cubicBezTo>
                    <a:pt x="2129" y="1198"/>
                    <a:pt x="1734" y="164"/>
                    <a:pt x="1034" y="12"/>
                  </a:cubicBezTo>
                  <a:cubicBezTo>
                    <a:pt x="981" y="4"/>
                    <a:pt x="929" y="1"/>
                    <a:pt x="8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30"/>
            <p:cNvSpPr/>
            <p:nvPr/>
          </p:nvSpPr>
          <p:spPr>
            <a:xfrm>
              <a:off x="209625" y="4102375"/>
              <a:ext cx="57775" cy="67050"/>
            </a:xfrm>
            <a:custGeom>
              <a:avLst/>
              <a:gdLst/>
              <a:ahLst/>
              <a:cxnLst/>
              <a:rect l="l" t="t" r="r" b="b"/>
              <a:pathLst>
                <a:path w="2311" h="2682" extrusionOk="0">
                  <a:moveTo>
                    <a:pt x="743" y="0"/>
                  </a:moveTo>
                  <a:cubicBezTo>
                    <a:pt x="546" y="0"/>
                    <a:pt x="362" y="95"/>
                    <a:pt x="243" y="293"/>
                  </a:cubicBezTo>
                  <a:cubicBezTo>
                    <a:pt x="0" y="597"/>
                    <a:pt x="122" y="1144"/>
                    <a:pt x="183" y="1478"/>
                  </a:cubicBezTo>
                  <a:cubicBezTo>
                    <a:pt x="304" y="1843"/>
                    <a:pt x="578" y="2208"/>
                    <a:pt x="882" y="2451"/>
                  </a:cubicBezTo>
                  <a:cubicBezTo>
                    <a:pt x="1053" y="2605"/>
                    <a:pt x="1243" y="2682"/>
                    <a:pt x="1431" y="2682"/>
                  </a:cubicBezTo>
                  <a:cubicBezTo>
                    <a:pt x="1577" y="2682"/>
                    <a:pt x="1721" y="2635"/>
                    <a:pt x="1854" y="2542"/>
                  </a:cubicBezTo>
                  <a:cubicBezTo>
                    <a:pt x="2219" y="2269"/>
                    <a:pt x="2310" y="1843"/>
                    <a:pt x="2098" y="1509"/>
                  </a:cubicBezTo>
                  <a:cubicBezTo>
                    <a:pt x="1946" y="1266"/>
                    <a:pt x="1854" y="1023"/>
                    <a:pt x="1672" y="779"/>
                  </a:cubicBezTo>
                  <a:cubicBezTo>
                    <a:pt x="1490" y="536"/>
                    <a:pt x="1368" y="232"/>
                    <a:pt x="1064" y="80"/>
                  </a:cubicBezTo>
                  <a:cubicBezTo>
                    <a:pt x="958" y="27"/>
                    <a:pt x="849" y="0"/>
                    <a:pt x="7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30"/>
            <p:cNvSpPr/>
            <p:nvPr/>
          </p:nvSpPr>
          <p:spPr>
            <a:xfrm>
              <a:off x="259025" y="4193275"/>
              <a:ext cx="67650" cy="54625"/>
            </a:xfrm>
            <a:custGeom>
              <a:avLst/>
              <a:gdLst/>
              <a:ahLst/>
              <a:cxnLst/>
              <a:rect l="l" t="t" r="r" b="b"/>
              <a:pathLst>
                <a:path w="2706" h="2185" extrusionOk="0">
                  <a:moveTo>
                    <a:pt x="699" y="1"/>
                  </a:moveTo>
                  <a:cubicBezTo>
                    <a:pt x="304" y="1"/>
                    <a:pt x="91" y="304"/>
                    <a:pt x="30" y="639"/>
                  </a:cubicBezTo>
                  <a:cubicBezTo>
                    <a:pt x="0" y="1064"/>
                    <a:pt x="304" y="1460"/>
                    <a:pt x="608" y="1672"/>
                  </a:cubicBezTo>
                  <a:cubicBezTo>
                    <a:pt x="912" y="1946"/>
                    <a:pt x="1246" y="2128"/>
                    <a:pt x="1672" y="2159"/>
                  </a:cubicBezTo>
                  <a:cubicBezTo>
                    <a:pt x="1746" y="2176"/>
                    <a:pt x="1819" y="2184"/>
                    <a:pt x="1890" y="2184"/>
                  </a:cubicBezTo>
                  <a:cubicBezTo>
                    <a:pt x="2196" y="2184"/>
                    <a:pt x="2460" y="2024"/>
                    <a:pt x="2584" y="1703"/>
                  </a:cubicBezTo>
                  <a:cubicBezTo>
                    <a:pt x="2705" y="1429"/>
                    <a:pt x="2584" y="943"/>
                    <a:pt x="2249" y="791"/>
                  </a:cubicBezTo>
                  <a:cubicBezTo>
                    <a:pt x="2006" y="669"/>
                    <a:pt x="1763" y="578"/>
                    <a:pt x="1550" y="426"/>
                  </a:cubicBezTo>
                  <a:cubicBezTo>
                    <a:pt x="1550" y="426"/>
                    <a:pt x="1459" y="335"/>
                    <a:pt x="1489" y="335"/>
                  </a:cubicBezTo>
                  <a:cubicBezTo>
                    <a:pt x="1398" y="304"/>
                    <a:pt x="1337" y="244"/>
                    <a:pt x="1246" y="183"/>
                  </a:cubicBezTo>
                  <a:cubicBezTo>
                    <a:pt x="1064" y="92"/>
                    <a:pt x="912" y="1"/>
                    <a:pt x="69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30"/>
            <p:cNvSpPr/>
            <p:nvPr/>
          </p:nvSpPr>
          <p:spPr>
            <a:xfrm>
              <a:off x="300050" y="4118150"/>
              <a:ext cx="67650" cy="58275"/>
            </a:xfrm>
            <a:custGeom>
              <a:avLst/>
              <a:gdLst/>
              <a:ahLst/>
              <a:cxnLst/>
              <a:rect l="l" t="t" r="r" b="b"/>
              <a:pathLst>
                <a:path w="2706" h="2331" extrusionOk="0">
                  <a:moveTo>
                    <a:pt x="696" y="1"/>
                  </a:moveTo>
                  <a:cubicBezTo>
                    <a:pt x="572" y="1"/>
                    <a:pt x="450" y="42"/>
                    <a:pt x="335" y="148"/>
                  </a:cubicBezTo>
                  <a:cubicBezTo>
                    <a:pt x="0" y="543"/>
                    <a:pt x="213" y="1060"/>
                    <a:pt x="487" y="1395"/>
                  </a:cubicBezTo>
                  <a:cubicBezTo>
                    <a:pt x="760" y="1759"/>
                    <a:pt x="1064" y="2002"/>
                    <a:pt x="1429" y="2246"/>
                  </a:cubicBezTo>
                  <a:cubicBezTo>
                    <a:pt x="1544" y="2303"/>
                    <a:pt x="1671" y="2330"/>
                    <a:pt x="1797" y="2330"/>
                  </a:cubicBezTo>
                  <a:cubicBezTo>
                    <a:pt x="2073" y="2330"/>
                    <a:pt x="2347" y="2201"/>
                    <a:pt x="2493" y="1972"/>
                  </a:cubicBezTo>
                  <a:cubicBezTo>
                    <a:pt x="2706" y="1638"/>
                    <a:pt x="2584" y="1182"/>
                    <a:pt x="2189" y="969"/>
                  </a:cubicBezTo>
                  <a:cubicBezTo>
                    <a:pt x="2128" y="908"/>
                    <a:pt x="2037" y="878"/>
                    <a:pt x="1976" y="817"/>
                  </a:cubicBezTo>
                  <a:cubicBezTo>
                    <a:pt x="1946" y="817"/>
                    <a:pt x="1946" y="817"/>
                    <a:pt x="1946" y="756"/>
                  </a:cubicBezTo>
                  <a:lnTo>
                    <a:pt x="1885" y="726"/>
                  </a:lnTo>
                  <a:cubicBezTo>
                    <a:pt x="1794" y="635"/>
                    <a:pt x="1703" y="574"/>
                    <a:pt x="1581" y="483"/>
                  </a:cubicBezTo>
                  <a:cubicBezTo>
                    <a:pt x="1551" y="483"/>
                    <a:pt x="1551" y="452"/>
                    <a:pt x="1551" y="452"/>
                  </a:cubicBezTo>
                  <a:lnTo>
                    <a:pt x="1520" y="422"/>
                  </a:lnTo>
                  <a:cubicBezTo>
                    <a:pt x="1305" y="249"/>
                    <a:pt x="997" y="1"/>
                    <a:pt x="6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30"/>
            <p:cNvSpPr/>
            <p:nvPr/>
          </p:nvSpPr>
          <p:spPr>
            <a:xfrm>
              <a:off x="343350" y="3995800"/>
              <a:ext cx="41825" cy="64850"/>
            </a:xfrm>
            <a:custGeom>
              <a:avLst/>
              <a:gdLst/>
              <a:ahLst/>
              <a:cxnLst/>
              <a:rect l="l" t="t" r="r" b="b"/>
              <a:pathLst>
                <a:path w="1673" h="2594" extrusionOk="0">
                  <a:moveTo>
                    <a:pt x="786" y="0"/>
                  </a:moveTo>
                  <a:cubicBezTo>
                    <a:pt x="557" y="0"/>
                    <a:pt x="334" y="137"/>
                    <a:pt x="244" y="422"/>
                  </a:cubicBezTo>
                  <a:cubicBezTo>
                    <a:pt x="1" y="1030"/>
                    <a:pt x="123" y="1729"/>
                    <a:pt x="518" y="2276"/>
                  </a:cubicBezTo>
                  <a:cubicBezTo>
                    <a:pt x="647" y="2457"/>
                    <a:pt x="841" y="2594"/>
                    <a:pt x="1083" y="2594"/>
                  </a:cubicBezTo>
                  <a:cubicBezTo>
                    <a:pt x="1126" y="2594"/>
                    <a:pt x="1171" y="2589"/>
                    <a:pt x="1217" y="2580"/>
                  </a:cubicBezTo>
                  <a:cubicBezTo>
                    <a:pt x="1490" y="2489"/>
                    <a:pt x="1673" y="2246"/>
                    <a:pt x="1673" y="1972"/>
                  </a:cubicBezTo>
                  <a:cubicBezTo>
                    <a:pt x="1642" y="1395"/>
                    <a:pt x="1582" y="909"/>
                    <a:pt x="1369" y="422"/>
                  </a:cubicBezTo>
                  <a:cubicBezTo>
                    <a:pt x="1261" y="145"/>
                    <a:pt x="1020" y="0"/>
                    <a:pt x="78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30"/>
            <p:cNvSpPr/>
            <p:nvPr/>
          </p:nvSpPr>
          <p:spPr>
            <a:xfrm>
              <a:off x="397325" y="4085800"/>
              <a:ext cx="50900" cy="76025"/>
            </a:xfrm>
            <a:custGeom>
              <a:avLst/>
              <a:gdLst/>
              <a:ahLst/>
              <a:cxnLst/>
              <a:rect l="l" t="t" r="r" b="b"/>
              <a:pathLst>
                <a:path w="2036" h="3041" extrusionOk="0">
                  <a:moveTo>
                    <a:pt x="766" y="0"/>
                  </a:moveTo>
                  <a:cubicBezTo>
                    <a:pt x="525" y="0"/>
                    <a:pt x="282" y="181"/>
                    <a:pt x="182" y="439"/>
                  </a:cubicBezTo>
                  <a:cubicBezTo>
                    <a:pt x="0" y="804"/>
                    <a:pt x="91" y="1351"/>
                    <a:pt x="213" y="1716"/>
                  </a:cubicBezTo>
                  <a:cubicBezTo>
                    <a:pt x="304" y="2172"/>
                    <a:pt x="547" y="2506"/>
                    <a:pt x="881" y="2871"/>
                  </a:cubicBezTo>
                  <a:cubicBezTo>
                    <a:pt x="1016" y="2990"/>
                    <a:pt x="1161" y="3040"/>
                    <a:pt x="1299" y="3040"/>
                  </a:cubicBezTo>
                  <a:cubicBezTo>
                    <a:pt x="1693" y="3040"/>
                    <a:pt x="2035" y="2630"/>
                    <a:pt x="1945" y="2202"/>
                  </a:cubicBezTo>
                  <a:cubicBezTo>
                    <a:pt x="1885" y="1837"/>
                    <a:pt x="1793" y="1442"/>
                    <a:pt x="1641" y="1108"/>
                  </a:cubicBezTo>
                  <a:cubicBezTo>
                    <a:pt x="1489" y="774"/>
                    <a:pt x="1398" y="439"/>
                    <a:pt x="1125" y="166"/>
                  </a:cubicBezTo>
                  <a:cubicBezTo>
                    <a:pt x="1020" y="50"/>
                    <a:pt x="893" y="0"/>
                    <a:pt x="7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30"/>
            <p:cNvSpPr/>
            <p:nvPr/>
          </p:nvSpPr>
          <p:spPr>
            <a:xfrm>
              <a:off x="392000" y="4189850"/>
              <a:ext cx="43700" cy="58125"/>
            </a:xfrm>
            <a:custGeom>
              <a:avLst/>
              <a:gdLst/>
              <a:ahLst/>
              <a:cxnLst/>
              <a:rect l="l" t="t" r="r" b="b"/>
              <a:pathLst>
                <a:path w="1748" h="2325" extrusionOk="0">
                  <a:moveTo>
                    <a:pt x="616" y="0"/>
                  </a:moveTo>
                  <a:cubicBezTo>
                    <a:pt x="434" y="0"/>
                    <a:pt x="251" y="102"/>
                    <a:pt x="183" y="320"/>
                  </a:cubicBezTo>
                  <a:cubicBezTo>
                    <a:pt x="91" y="654"/>
                    <a:pt x="0" y="1019"/>
                    <a:pt x="31" y="1353"/>
                  </a:cubicBezTo>
                  <a:cubicBezTo>
                    <a:pt x="122" y="1809"/>
                    <a:pt x="395" y="2144"/>
                    <a:pt x="851" y="2296"/>
                  </a:cubicBezTo>
                  <a:cubicBezTo>
                    <a:pt x="913" y="2315"/>
                    <a:pt x="974" y="2324"/>
                    <a:pt x="1033" y="2324"/>
                  </a:cubicBezTo>
                  <a:cubicBezTo>
                    <a:pt x="1437" y="2324"/>
                    <a:pt x="1748" y="1903"/>
                    <a:pt x="1642" y="1505"/>
                  </a:cubicBezTo>
                  <a:cubicBezTo>
                    <a:pt x="1550" y="1232"/>
                    <a:pt x="1398" y="1019"/>
                    <a:pt x="1246" y="806"/>
                  </a:cubicBezTo>
                  <a:cubicBezTo>
                    <a:pt x="1155" y="685"/>
                    <a:pt x="1064" y="593"/>
                    <a:pt x="1064" y="441"/>
                  </a:cubicBezTo>
                  <a:cubicBezTo>
                    <a:pt x="1064" y="156"/>
                    <a:pt x="841" y="0"/>
                    <a:pt x="6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30"/>
            <p:cNvSpPr/>
            <p:nvPr/>
          </p:nvSpPr>
          <p:spPr>
            <a:xfrm>
              <a:off x="528025" y="3735425"/>
              <a:ext cx="35725" cy="55575"/>
            </a:xfrm>
            <a:custGeom>
              <a:avLst/>
              <a:gdLst/>
              <a:ahLst/>
              <a:cxnLst/>
              <a:rect l="l" t="t" r="r" b="b"/>
              <a:pathLst>
                <a:path w="1429" h="2223" extrusionOk="0">
                  <a:moveTo>
                    <a:pt x="872" y="1"/>
                  </a:moveTo>
                  <a:cubicBezTo>
                    <a:pt x="701" y="1"/>
                    <a:pt x="521" y="86"/>
                    <a:pt x="426" y="229"/>
                  </a:cubicBezTo>
                  <a:cubicBezTo>
                    <a:pt x="152" y="685"/>
                    <a:pt x="0" y="1080"/>
                    <a:pt x="30" y="1597"/>
                  </a:cubicBezTo>
                  <a:cubicBezTo>
                    <a:pt x="61" y="1871"/>
                    <a:pt x="213" y="2144"/>
                    <a:pt x="486" y="2205"/>
                  </a:cubicBezTo>
                  <a:cubicBezTo>
                    <a:pt x="540" y="2217"/>
                    <a:pt x="596" y="2223"/>
                    <a:pt x="652" y="2223"/>
                  </a:cubicBezTo>
                  <a:cubicBezTo>
                    <a:pt x="883" y="2223"/>
                    <a:pt x="1118" y="2121"/>
                    <a:pt x="1216" y="1901"/>
                  </a:cubicBezTo>
                  <a:cubicBezTo>
                    <a:pt x="1368" y="1597"/>
                    <a:pt x="1429" y="1323"/>
                    <a:pt x="1429" y="1019"/>
                  </a:cubicBezTo>
                  <a:cubicBezTo>
                    <a:pt x="1429" y="715"/>
                    <a:pt x="1368" y="503"/>
                    <a:pt x="1246" y="229"/>
                  </a:cubicBezTo>
                  <a:cubicBezTo>
                    <a:pt x="1174" y="70"/>
                    <a:pt x="1026" y="1"/>
                    <a:pt x="8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30"/>
            <p:cNvSpPr/>
            <p:nvPr/>
          </p:nvSpPr>
          <p:spPr>
            <a:xfrm>
              <a:off x="477850" y="3819875"/>
              <a:ext cx="40300" cy="61625"/>
            </a:xfrm>
            <a:custGeom>
              <a:avLst/>
              <a:gdLst/>
              <a:ahLst/>
              <a:cxnLst/>
              <a:rect l="l" t="t" r="r" b="b"/>
              <a:pathLst>
                <a:path w="1612" h="2465" extrusionOk="0">
                  <a:moveTo>
                    <a:pt x="882" y="1"/>
                  </a:moveTo>
                  <a:cubicBezTo>
                    <a:pt x="844" y="1"/>
                    <a:pt x="803" y="4"/>
                    <a:pt x="761" y="12"/>
                  </a:cubicBezTo>
                  <a:cubicBezTo>
                    <a:pt x="366" y="43"/>
                    <a:pt x="183" y="468"/>
                    <a:pt x="92" y="772"/>
                  </a:cubicBezTo>
                  <a:cubicBezTo>
                    <a:pt x="1" y="1107"/>
                    <a:pt x="1" y="1411"/>
                    <a:pt x="31" y="1745"/>
                  </a:cubicBezTo>
                  <a:cubicBezTo>
                    <a:pt x="65" y="2205"/>
                    <a:pt x="415" y="2464"/>
                    <a:pt x="763" y="2464"/>
                  </a:cubicBezTo>
                  <a:cubicBezTo>
                    <a:pt x="1037" y="2464"/>
                    <a:pt x="1309" y="2305"/>
                    <a:pt x="1430" y="1958"/>
                  </a:cubicBezTo>
                  <a:cubicBezTo>
                    <a:pt x="1551" y="1593"/>
                    <a:pt x="1612" y="1259"/>
                    <a:pt x="1551" y="833"/>
                  </a:cubicBezTo>
                  <a:cubicBezTo>
                    <a:pt x="1468" y="417"/>
                    <a:pt x="1283" y="1"/>
                    <a:pt x="8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30"/>
            <p:cNvSpPr/>
            <p:nvPr/>
          </p:nvSpPr>
          <p:spPr>
            <a:xfrm>
              <a:off x="563725" y="3831200"/>
              <a:ext cx="41075" cy="64800"/>
            </a:xfrm>
            <a:custGeom>
              <a:avLst/>
              <a:gdLst/>
              <a:ahLst/>
              <a:cxnLst/>
              <a:rect l="l" t="t" r="r" b="b"/>
              <a:pathLst>
                <a:path w="1643" h="2592" extrusionOk="0">
                  <a:moveTo>
                    <a:pt x="821" y="0"/>
                  </a:moveTo>
                  <a:cubicBezTo>
                    <a:pt x="593" y="0"/>
                    <a:pt x="365" y="106"/>
                    <a:pt x="274" y="319"/>
                  </a:cubicBezTo>
                  <a:cubicBezTo>
                    <a:pt x="1" y="897"/>
                    <a:pt x="1" y="1505"/>
                    <a:pt x="153" y="2113"/>
                  </a:cubicBezTo>
                  <a:cubicBezTo>
                    <a:pt x="259" y="2432"/>
                    <a:pt x="540" y="2591"/>
                    <a:pt x="818" y="2591"/>
                  </a:cubicBezTo>
                  <a:cubicBezTo>
                    <a:pt x="1095" y="2591"/>
                    <a:pt x="1368" y="2432"/>
                    <a:pt x="1460" y="2113"/>
                  </a:cubicBezTo>
                  <a:cubicBezTo>
                    <a:pt x="1642" y="1505"/>
                    <a:pt x="1642" y="897"/>
                    <a:pt x="1368" y="319"/>
                  </a:cubicBezTo>
                  <a:cubicBezTo>
                    <a:pt x="1277" y="106"/>
                    <a:pt x="1049" y="0"/>
                    <a:pt x="8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30"/>
            <p:cNvSpPr/>
            <p:nvPr/>
          </p:nvSpPr>
          <p:spPr>
            <a:xfrm>
              <a:off x="514325" y="3918000"/>
              <a:ext cx="47900" cy="80575"/>
            </a:xfrm>
            <a:custGeom>
              <a:avLst/>
              <a:gdLst/>
              <a:ahLst/>
              <a:cxnLst/>
              <a:rect l="l" t="t" r="r" b="b"/>
              <a:pathLst>
                <a:path w="1916" h="3223" extrusionOk="0">
                  <a:moveTo>
                    <a:pt x="965" y="1"/>
                  </a:moveTo>
                  <a:cubicBezTo>
                    <a:pt x="753" y="1"/>
                    <a:pt x="540" y="106"/>
                    <a:pt x="396" y="343"/>
                  </a:cubicBezTo>
                  <a:cubicBezTo>
                    <a:pt x="1" y="920"/>
                    <a:pt x="1" y="1832"/>
                    <a:pt x="1" y="2470"/>
                  </a:cubicBezTo>
                  <a:cubicBezTo>
                    <a:pt x="35" y="2933"/>
                    <a:pt x="457" y="3222"/>
                    <a:pt x="861" y="3222"/>
                  </a:cubicBezTo>
                  <a:cubicBezTo>
                    <a:pt x="1173" y="3222"/>
                    <a:pt x="1476" y="3050"/>
                    <a:pt x="1582" y="2653"/>
                  </a:cubicBezTo>
                  <a:cubicBezTo>
                    <a:pt x="1734" y="2045"/>
                    <a:pt x="1916" y="1133"/>
                    <a:pt x="1642" y="495"/>
                  </a:cubicBezTo>
                  <a:cubicBezTo>
                    <a:pt x="1521" y="184"/>
                    <a:pt x="1244" y="1"/>
                    <a:pt x="9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30"/>
            <p:cNvSpPr/>
            <p:nvPr/>
          </p:nvSpPr>
          <p:spPr>
            <a:xfrm>
              <a:off x="465625" y="4011850"/>
              <a:ext cx="38850" cy="64425"/>
            </a:xfrm>
            <a:custGeom>
              <a:avLst/>
              <a:gdLst/>
              <a:ahLst/>
              <a:cxnLst/>
              <a:rect l="l" t="t" r="r" b="b"/>
              <a:pathLst>
                <a:path w="1554" h="2577" extrusionOk="0">
                  <a:moveTo>
                    <a:pt x="828" y="1"/>
                  </a:moveTo>
                  <a:cubicBezTo>
                    <a:pt x="695" y="1"/>
                    <a:pt x="566" y="69"/>
                    <a:pt x="490" y="206"/>
                  </a:cubicBezTo>
                  <a:cubicBezTo>
                    <a:pt x="399" y="327"/>
                    <a:pt x="277" y="419"/>
                    <a:pt x="247" y="571"/>
                  </a:cubicBezTo>
                  <a:cubicBezTo>
                    <a:pt x="216" y="692"/>
                    <a:pt x="186" y="844"/>
                    <a:pt x="125" y="966"/>
                  </a:cubicBezTo>
                  <a:cubicBezTo>
                    <a:pt x="64" y="1270"/>
                    <a:pt x="34" y="1574"/>
                    <a:pt x="34" y="1847"/>
                  </a:cubicBezTo>
                  <a:cubicBezTo>
                    <a:pt x="0" y="2320"/>
                    <a:pt x="379" y="2577"/>
                    <a:pt x="758" y="2577"/>
                  </a:cubicBezTo>
                  <a:cubicBezTo>
                    <a:pt x="1063" y="2577"/>
                    <a:pt x="1368" y="2411"/>
                    <a:pt x="1463" y="2060"/>
                  </a:cubicBezTo>
                  <a:cubicBezTo>
                    <a:pt x="1493" y="1786"/>
                    <a:pt x="1554" y="1452"/>
                    <a:pt x="1493" y="1087"/>
                  </a:cubicBezTo>
                  <a:cubicBezTo>
                    <a:pt x="1463" y="753"/>
                    <a:pt x="1402" y="479"/>
                    <a:pt x="1189" y="206"/>
                  </a:cubicBezTo>
                  <a:cubicBezTo>
                    <a:pt x="1098" y="69"/>
                    <a:pt x="961" y="1"/>
                    <a:pt x="8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30"/>
            <p:cNvSpPr/>
            <p:nvPr/>
          </p:nvSpPr>
          <p:spPr>
            <a:xfrm>
              <a:off x="570575" y="4050275"/>
              <a:ext cx="36500" cy="63225"/>
            </a:xfrm>
            <a:custGeom>
              <a:avLst/>
              <a:gdLst/>
              <a:ahLst/>
              <a:cxnLst/>
              <a:rect l="l" t="t" r="r" b="b"/>
              <a:pathLst>
                <a:path w="1460" h="2529" extrusionOk="0">
                  <a:moveTo>
                    <a:pt x="769" y="0"/>
                  </a:moveTo>
                  <a:cubicBezTo>
                    <a:pt x="746" y="0"/>
                    <a:pt x="723" y="2"/>
                    <a:pt x="699" y="6"/>
                  </a:cubicBezTo>
                  <a:cubicBezTo>
                    <a:pt x="0" y="219"/>
                    <a:pt x="91" y="1344"/>
                    <a:pt x="91" y="1891"/>
                  </a:cubicBezTo>
                  <a:cubicBezTo>
                    <a:pt x="61" y="2316"/>
                    <a:pt x="388" y="2529"/>
                    <a:pt x="730" y="2529"/>
                  </a:cubicBezTo>
                  <a:cubicBezTo>
                    <a:pt x="1072" y="2529"/>
                    <a:pt x="1429" y="2316"/>
                    <a:pt x="1459" y="1891"/>
                  </a:cubicBezTo>
                  <a:cubicBezTo>
                    <a:pt x="1398" y="1496"/>
                    <a:pt x="1459" y="1070"/>
                    <a:pt x="1368" y="705"/>
                  </a:cubicBezTo>
                  <a:cubicBezTo>
                    <a:pt x="1311" y="393"/>
                    <a:pt x="1095" y="0"/>
                    <a:pt x="7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30"/>
            <p:cNvSpPr/>
            <p:nvPr/>
          </p:nvSpPr>
          <p:spPr>
            <a:xfrm>
              <a:off x="508250" y="4130050"/>
              <a:ext cx="45625" cy="62575"/>
            </a:xfrm>
            <a:custGeom>
              <a:avLst/>
              <a:gdLst/>
              <a:ahLst/>
              <a:cxnLst/>
              <a:rect l="l" t="t" r="r" b="b"/>
              <a:pathLst>
                <a:path w="1825" h="2503" extrusionOk="0">
                  <a:moveTo>
                    <a:pt x="943" y="0"/>
                  </a:moveTo>
                  <a:cubicBezTo>
                    <a:pt x="847" y="0"/>
                    <a:pt x="752" y="21"/>
                    <a:pt x="670" y="67"/>
                  </a:cubicBezTo>
                  <a:cubicBezTo>
                    <a:pt x="122" y="402"/>
                    <a:pt x="1" y="1162"/>
                    <a:pt x="62" y="1770"/>
                  </a:cubicBezTo>
                  <a:cubicBezTo>
                    <a:pt x="92" y="2104"/>
                    <a:pt x="305" y="2438"/>
                    <a:pt x="700" y="2499"/>
                  </a:cubicBezTo>
                  <a:cubicBezTo>
                    <a:pt x="726" y="2501"/>
                    <a:pt x="752" y="2502"/>
                    <a:pt x="778" y="2502"/>
                  </a:cubicBezTo>
                  <a:cubicBezTo>
                    <a:pt x="1115" y="2502"/>
                    <a:pt x="1436" y="2319"/>
                    <a:pt x="1521" y="1952"/>
                  </a:cubicBezTo>
                  <a:cubicBezTo>
                    <a:pt x="1673" y="1435"/>
                    <a:pt x="1825" y="827"/>
                    <a:pt x="1521" y="280"/>
                  </a:cubicBezTo>
                  <a:cubicBezTo>
                    <a:pt x="1394" y="111"/>
                    <a:pt x="1163" y="0"/>
                    <a:pt x="9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30"/>
            <p:cNvSpPr/>
            <p:nvPr/>
          </p:nvSpPr>
          <p:spPr>
            <a:xfrm>
              <a:off x="516625" y="4215700"/>
              <a:ext cx="34975" cy="39525"/>
            </a:xfrm>
            <a:custGeom>
              <a:avLst/>
              <a:gdLst/>
              <a:ahLst/>
              <a:cxnLst/>
              <a:rect l="l" t="t" r="r" b="b"/>
              <a:pathLst>
                <a:path w="1399" h="1581" extrusionOk="0">
                  <a:moveTo>
                    <a:pt x="714" y="0"/>
                  </a:moveTo>
                  <a:cubicBezTo>
                    <a:pt x="570" y="0"/>
                    <a:pt x="426" y="46"/>
                    <a:pt x="335" y="137"/>
                  </a:cubicBezTo>
                  <a:cubicBezTo>
                    <a:pt x="61" y="411"/>
                    <a:pt x="0" y="806"/>
                    <a:pt x="152" y="1170"/>
                  </a:cubicBezTo>
                  <a:cubicBezTo>
                    <a:pt x="243" y="1444"/>
                    <a:pt x="479" y="1581"/>
                    <a:pt x="714" y="1581"/>
                  </a:cubicBezTo>
                  <a:cubicBezTo>
                    <a:pt x="950" y="1581"/>
                    <a:pt x="1186" y="1444"/>
                    <a:pt x="1277" y="1170"/>
                  </a:cubicBezTo>
                  <a:cubicBezTo>
                    <a:pt x="1398" y="806"/>
                    <a:pt x="1338" y="441"/>
                    <a:pt x="1094" y="137"/>
                  </a:cubicBezTo>
                  <a:cubicBezTo>
                    <a:pt x="1003" y="46"/>
                    <a:pt x="859" y="0"/>
                    <a:pt x="7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30"/>
            <p:cNvSpPr/>
            <p:nvPr/>
          </p:nvSpPr>
          <p:spPr>
            <a:xfrm>
              <a:off x="604775" y="4128075"/>
              <a:ext cx="51675" cy="73650"/>
            </a:xfrm>
            <a:custGeom>
              <a:avLst/>
              <a:gdLst/>
              <a:ahLst/>
              <a:cxnLst/>
              <a:rect l="l" t="t" r="r" b="b"/>
              <a:pathLst>
                <a:path w="2067" h="2946" extrusionOk="0">
                  <a:moveTo>
                    <a:pt x="1149" y="0"/>
                  </a:moveTo>
                  <a:cubicBezTo>
                    <a:pt x="892" y="0"/>
                    <a:pt x="631" y="121"/>
                    <a:pt x="456" y="390"/>
                  </a:cubicBezTo>
                  <a:cubicBezTo>
                    <a:pt x="91" y="998"/>
                    <a:pt x="0" y="1757"/>
                    <a:pt x="182" y="2426"/>
                  </a:cubicBezTo>
                  <a:cubicBezTo>
                    <a:pt x="268" y="2767"/>
                    <a:pt x="582" y="2945"/>
                    <a:pt x="901" y="2945"/>
                  </a:cubicBezTo>
                  <a:cubicBezTo>
                    <a:pt x="1151" y="2945"/>
                    <a:pt x="1403" y="2836"/>
                    <a:pt x="1550" y="2609"/>
                  </a:cubicBezTo>
                  <a:cubicBezTo>
                    <a:pt x="1824" y="2092"/>
                    <a:pt x="2067" y="1484"/>
                    <a:pt x="2006" y="815"/>
                  </a:cubicBezTo>
                  <a:cubicBezTo>
                    <a:pt x="1969" y="310"/>
                    <a:pt x="1563" y="0"/>
                    <a:pt x="114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30"/>
            <p:cNvSpPr/>
            <p:nvPr/>
          </p:nvSpPr>
          <p:spPr>
            <a:xfrm>
              <a:off x="623000" y="4231475"/>
              <a:ext cx="41050" cy="46375"/>
            </a:xfrm>
            <a:custGeom>
              <a:avLst/>
              <a:gdLst/>
              <a:ahLst/>
              <a:cxnLst/>
              <a:rect l="l" t="t" r="r" b="b"/>
              <a:pathLst>
                <a:path w="1642" h="1855" extrusionOk="0">
                  <a:moveTo>
                    <a:pt x="925" y="0"/>
                  </a:moveTo>
                  <a:cubicBezTo>
                    <a:pt x="873" y="0"/>
                    <a:pt x="817" y="8"/>
                    <a:pt x="760" y="23"/>
                  </a:cubicBezTo>
                  <a:cubicBezTo>
                    <a:pt x="487" y="114"/>
                    <a:pt x="274" y="327"/>
                    <a:pt x="153" y="600"/>
                  </a:cubicBezTo>
                  <a:cubicBezTo>
                    <a:pt x="1" y="904"/>
                    <a:pt x="31" y="1239"/>
                    <a:pt x="213" y="1512"/>
                  </a:cubicBezTo>
                  <a:cubicBezTo>
                    <a:pt x="358" y="1718"/>
                    <a:pt x="586" y="1854"/>
                    <a:pt x="812" y="1854"/>
                  </a:cubicBezTo>
                  <a:cubicBezTo>
                    <a:pt x="920" y="1854"/>
                    <a:pt x="1027" y="1824"/>
                    <a:pt x="1125" y="1755"/>
                  </a:cubicBezTo>
                  <a:cubicBezTo>
                    <a:pt x="1277" y="1634"/>
                    <a:pt x="1429" y="1512"/>
                    <a:pt x="1551" y="1330"/>
                  </a:cubicBezTo>
                  <a:cubicBezTo>
                    <a:pt x="1581" y="1147"/>
                    <a:pt x="1642" y="935"/>
                    <a:pt x="1581" y="722"/>
                  </a:cubicBezTo>
                  <a:cubicBezTo>
                    <a:pt x="1555" y="349"/>
                    <a:pt x="1295" y="0"/>
                    <a:pt x="9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30"/>
            <p:cNvSpPr/>
            <p:nvPr/>
          </p:nvSpPr>
          <p:spPr>
            <a:xfrm>
              <a:off x="646850" y="4022400"/>
              <a:ext cx="41525" cy="57775"/>
            </a:xfrm>
            <a:custGeom>
              <a:avLst/>
              <a:gdLst/>
              <a:ahLst/>
              <a:cxnLst/>
              <a:rect l="l" t="t" r="r" b="b"/>
              <a:pathLst>
                <a:path w="1661" h="2311" extrusionOk="0">
                  <a:moveTo>
                    <a:pt x="1050" y="0"/>
                  </a:moveTo>
                  <a:cubicBezTo>
                    <a:pt x="920" y="0"/>
                    <a:pt x="791" y="45"/>
                    <a:pt x="688" y="149"/>
                  </a:cubicBezTo>
                  <a:cubicBezTo>
                    <a:pt x="475" y="331"/>
                    <a:pt x="323" y="544"/>
                    <a:pt x="232" y="756"/>
                  </a:cubicBezTo>
                  <a:cubicBezTo>
                    <a:pt x="80" y="1030"/>
                    <a:pt x="80" y="1334"/>
                    <a:pt x="19" y="1638"/>
                  </a:cubicBezTo>
                  <a:cubicBezTo>
                    <a:pt x="1" y="2049"/>
                    <a:pt x="383" y="2310"/>
                    <a:pt x="751" y="2310"/>
                  </a:cubicBezTo>
                  <a:cubicBezTo>
                    <a:pt x="983" y="2310"/>
                    <a:pt x="1209" y="2207"/>
                    <a:pt x="1326" y="1972"/>
                  </a:cubicBezTo>
                  <a:cubicBezTo>
                    <a:pt x="1448" y="1759"/>
                    <a:pt x="1600" y="1486"/>
                    <a:pt x="1630" y="1212"/>
                  </a:cubicBezTo>
                  <a:cubicBezTo>
                    <a:pt x="1661" y="1000"/>
                    <a:pt x="1661" y="756"/>
                    <a:pt x="1661" y="544"/>
                  </a:cubicBezTo>
                  <a:cubicBezTo>
                    <a:pt x="1640" y="228"/>
                    <a:pt x="1342" y="0"/>
                    <a:pt x="105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30"/>
            <p:cNvSpPr/>
            <p:nvPr/>
          </p:nvSpPr>
          <p:spPr>
            <a:xfrm>
              <a:off x="707650" y="3889600"/>
              <a:ext cx="49550" cy="64325"/>
            </a:xfrm>
            <a:custGeom>
              <a:avLst/>
              <a:gdLst/>
              <a:ahLst/>
              <a:cxnLst/>
              <a:rect l="l" t="t" r="r" b="b"/>
              <a:pathLst>
                <a:path w="1982" h="2573" extrusionOk="0">
                  <a:moveTo>
                    <a:pt x="1625" y="0"/>
                  </a:moveTo>
                  <a:cubicBezTo>
                    <a:pt x="1588" y="0"/>
                    <a:pt x="1549" y="6"/>
                    <a:pt x="1508" y="20"/>
                  </a:cubicBezTo>
                  <a:cubicBezTo>
                    <a:pt x="1144" y="232"/>
                    <a:pt x="840" y="324"/>
                    <a:pt x="596" y="658"/>
                  </a:cubicBezTo>
                  <a:cubicBezTo>
                    <a:pt x="384" y="1023"/>
                    <a:pt x="201" y="1357"/>
                    <a:pt x="110" y="1752"/>
                  </a:cubicBezTo>
                  <a:cubicBezTo>
                    <a:pt x="1" y="2245"/>
                    <a:pt x="405" y="2573"/>
                    <a:pt x="793" y="2573"/>
                  </a:cubicBezTo>
                  <a:cubicBezTo>
                    <a:pt x="1051" y="2573"/>
                    <a:pt x="1302" y="2427"/>
                    <a:pt x="1387" y="2087"/>
                  </a:cubicBezTo>
                  <a:cubicBezTo>
                    <a:pt x="1478" y="1783"/>
                    <a:pt x="1539" y="1509"/>
                    <a:pt x="1660" y="1205"/>
                  </a:cubicBezTo>
                  <a:cubicBezTo>
                    <a:pt x="1782" y="932"/>
                    <a:pt x="1782" y="628"/>
                    <a:pt x="1903" y="384"/>
                  </a:cubicBezTo>
                  <a:cubicBezTo>
                    <a:pt x="1981" y="203"/>
                    <a:pt x="1838" y="0"/>
                    <a:pt x="16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30"/>
            <p:cNvSpPr/>
            <p:nvPr/>
          </p:nvSpPr>
          <p:spPr>
            <a:xfrm>
              <a:off x="757075" y="3969100"/>
              <a:ext cx="43775" cy="77150"/>
            </a:xfrm>
            <a:custGeom>
              <a:avLst/>
              <a:gdLst/>
              <a:ahLst/>
              <a:cxnLst/>
              <a:rect l="l" t="t" r="r" b="b"/>
              <a:pathLst>
                <a:path w="1751" h="3086" extrusionOk="0">
                  <a:moveTo>
                    <a:pt x="998" y="1"/>
                  </a:moveTo>
                  <a:cubicBezTo>
                    <a:pt x="712" y="1"/>
                    <a:pt x="430" y="166"/>
                    <a:pt x="322" y="518"/>
                  </a:cubicBezTo>
                  <a:cubicBezTo>
                    <a:pt x="139" y="1156"/>
                    <a:pt x="78" y="1703"/>
                    <a:pt x="18" y="2372"/>
                  </a:cubicBezTo>
                  <a:cubicBezTo>
                    <a:pt x="1" y="2827"/>
                    <a:pt x="405" y="3086"/>
                    <a:pt x="799" y="3086"/>
                  </a:cubicBezTo>
                  <a:cubicBezTo>
                    <a:pt x="1116" y="3086"/>
                    <a:pt x="1426" y="2919"/>
                    <a:pt x="1507" y="2554"/>
                  </a:cubicBezTo>
                  <a:cubicBezTo>
                    <a:pt x="1659" y="1946"/>
                    <a:pt x="1750" y="1369"/>
                    <a:pt x="1750" y="730"/>
                  </a:cubicBezTo>
                  <a:cubicBezTo>
                    <a:pt x="1716" y="258"/>
                    <a:pt x="1355" y="1"/>
                    <a:pt x="9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30"/>
            <p:cNvSpPr/>
            <p:nvPr/>
          </p:nvSpPr>
          <p:spPr>
            <a:xfrm>
              <a:off x="717225" y="4089525"/>
              <a:ext cx="42575" cy="59475"/>
            </a:xfrm>
            <a:custGeom>
              <a:avLst/>
              <a:gdLst/>
              <a:ahLst/>
              <a:cxnLst/>
              <a:rect l="l" t="t" r="r" b="b"/>
              <a:pathLst>
                <a:path w="1703" h="2379" extrusionOk="0">
                  <a:moveTo>
                    <a:pt x="1045" y="1"/>
                  </a:moveTo>
                  <a:cubicBezTo>
                    <a:pt x="879" y="1"/>
                    <a:pt x="734" y="110"/>
                    <a:pt x="609" y="260"/>
                  </a:cubicBezTo>
                  <a:cubicBezTo>
                    <a:pt x="335" y="625"/>
                    <a:pt x="213" y="1020"/>
                    <a:pt x="92" y="1445"/>
                  </a:cubicBezTo>
                  <a:cubicBezTo>
                    <a:pt x="1" y="1840"/>
                    <a:pt x="244" y="2296"/>
                    <a:pt x="639" y="2357"/>
                  </a:cubicBezTo>
                  <a:cubicBezTo>
                    <a:pt x="695" y="2371"/>
                    <a:pt x="754" y="2378"/>
                    <a:pt x="813" y="2378"/>
                  </a:cubicBezTo>
                  <a:cubicBezTo>
                    <a:pt x="1136" y="2378"/>
                    <a:pt x="1474" y="2174"/>
                    <a:pt x="1551" y="1840"/>
                  </a:cubicBezTo>
                  <a:cubicBezTo>
                    <a:pt x="1612" y="1415"/>
                    <a:pt x="1703" y="929"/>
                    <a:pt x="1612" y="442"/>
                  </a:cubicBezTo>
                  <a:cubicBezTo>
                    <a:pt x="1581" y="199"/>
                    <a:pt x="1368" y="47"/>
                    <a:pt x="1156" y="17"/>
                  </a:cubicBezTo>
                  <a:cubicBezTo>
                    <a:pt x="1118" y="6"/>
                    <a:pt x="1081" y="1"/>
                    <a:pt x="10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30"/>
            <p:cNvSpPr/>
            <p:nvPr/>
          </p:nvSpPr>
          <p:spPr>
            <a:xfrm>
              <a:off x="724075" y="4189100"/>
              <a:ext cx="47900" cy="69150"/>
            </a:xfrm>
            <a:custGeom>
              <a:avLst/>
              <a:gdLst/>
              <a:ahLst/>
              <a:cxnLst/>
              <a:rect l="l" t="t" r="r" b="b"/>
              <a:pathLst>
                <a:path w="1916" h="2766" extrusionOk="0">
                  <a:moveTo>
                    <a:pt x="1188" y="0"/>
                  </a:moveTo>
                  <a:cubicBezTo>
                    <a:pt x="941" y="0"/>
                    <a:pt x="685" y="116"/>
                    <a:pt x="547" y="350"/>
                  </a:cubicBezTo>
                  <a:cubicBezTo>
                    <a:pt x="213" y="927"/>
                    <a:pt x="0" y="1718"/>
                    <a:pt x="274" y="2326"/>
                  </a:cubicBezTo>
                  <a:cubicBezTo>
                    <a:pt x="365" y="2554"/>
                    <a:pt x="594" y="2766"/>
                    <a:pt x="858" y="2766"/>
                  </a:cubicBezTo>
                  <a:cubicBezTo>
                    <a:pt x="944" y="2766"/>
                    <a:pt x="1035" y="2743"/>
                    <a:pt x="1125" y="2690"/>
                  </a:cubicBezTo>
                  <a:cubicBezTo>
                    <a:pt x="1459" y="2417"/>
                    <a:pt x="1672" y="2143"/>
                    <a:pt x="1794" y="1718"/>
                  </a:cubicBezTo>
                  <a:cubicBezTo>
                    <a:pt x="1915" y="1323"/>
                    <a:pt x="1915" y="897"/>
                    <a:pt x="1824" y="502"/>
                  </a:cubicBezTo>
                  <a:cubicBezTo>
                    <a:pt x="1774" y="169"/>
                    <a:pt x="1487" y="0"/>
                    <a:pt x="118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30"/>
            <p:cNvSpPr/>
            <p:nvPr/>
          </p:nvSpPr>
          <p:spPr>
            <a:xfrm>
              <a:off x="812225" y="4123950"/>
              <a:ext cx="42575" cy="59550"/>
            </a:xfrm>
            <a:custGeom>
              <a:avLst/>
              <a:gdLst/>
              <a:ahLst/>
              <a:cxnLst/>
              <a:rect l="l" t="t" r="r" b="b"/>
              <a:pathLst>
                <a:path w="1703" h="2382" extrusionOk="0">
                  <a:moveTo>
                    <a:pt x="805" y="1"/>
                  </a:moveTo>
                  <a:cubicBezTo>
                    <a:pt x="588" y="1"/>
                    <a:pt x="378" y="106"/>
                    <a:pt x="243" y="342"/>
                  </a:cubicBezTo>
                  <a:cubicBezTo>
                    <a:pt x="122" y="524"/>
                    <a:pt x="91" y="767"/>
                    <a:pt x="61" y="1041"/>
                  </a:cubicBezTo>
                  <a:cubicBezTo>
                    <a:pt x="71" y="962"/>
                    <a:pt x="74" y="934"/>
                    <a:pt x="74" y="934"/>
                  </a:cubicBezTo>
                  <a:lnTo>
                    <a:pt x="74" y="934"/>
                  </a:lnTo>
                  <a:cubicBezTo>
                    <a:pt x="75" y="934"/>
                    <a:pt x="61" y="1051"/>
                    <a:pt x="61" y="1071"/>
                  </a:cubicBezTo>
                  <a:cubicBezTo>
                    <a:pt x="30" y="1132"/>
                    <a:pt x="30" y="1254"/>
                    <a:pt x="30" y="1375"/>
                  </a:cubicBezTo>
                  <a:lnTo>
                    <a:pt x="30" y="1436"/>
                  </a:lnTo>
                  <a:cubicBezTo>
                    <a:pt x="0" y="1831"/>
                    <a:pt x="152" y="2166"/>
                    <a:pt x="486" y="2318"/>
                  </a:cubicBezTo>
                  <a:cubicBezTo>
                    <a:pt x="581" y="2360"/>
                    <a:pt x="685" y="2382"/>
                    <a:pt x="790" y="2382"/>
                  </a:cubicBezTo>
                  <a:cubicBezTo>
                    <a:pt x="1056" y="2382"/>
                    <a:pt x="1328" y="2245"/>
                    <a:pt x="1459" y="1983"/>
                  </a:cubicBezTo>
                  <a:cubicBezTo>
                    <a:pt x="1611" y="1710"/>
                    <a:pt x="1702" y="1436"/>
                    <a:pt x="1702" y="1132"/>
                  </a:cubicBezTo>
                  <a:cubicBezTo>
                    <a:pt x="1672" y="767"/>
                    <a:pt x="1550" y="372"/>
                    <a:pt x="1307" y="190"/>
                  </a:cubicBezTo>
                  <a:cubicBezTo>
                    <a:pt x="1158" y="68"/>
                    <a:pt x="979" y="1"/>
                    <a:pt x="80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30"/>
            <p:cNvSpPr/>
            <p:nvPr/>
          </p:nvSpPr>
          <p:spPr>
            <a:xfrm>
              <a:off x="812975" y="4253650"/>
              <a:ext cx="41050" cy="56450"/>
            </a:xfrm>
            <a:custGeom>
              <a:avLst/>
              <a:gdLst/>
              <a:ahLst/>
              <a:cxnLst/>
              <a:rect l="l" t="t" r="r" b="b"/>
              <a:pathLst>
                <a:path w="1642" h="2258" extrusionOk="0">
                  <a:moveTo>
                    <a:pt x="986" y="0"/>
                  </a:moveTo>
                  <a:cubicBezTo>
                    <a:pt x="883" y="0"/>
                    <a:pt x="776" y="33"/>
                    <a:pt x="669" y="108"/>
                  </a:cubicBezTo>
                  <a:cubicBezTo>
                    <a:pt x="456" y="230"/>
                    <a:pt x="304" y="473"/>
                    <a:pt x="183" y="747"/>
                  </a:cubicBezTo>
                  <a:cubicBezTo>
                    <a:pt x="122" y="868"/>
                    <a:pt x="61" y="990"/>
                    <a:pt x="31" y="1172"/>
                  </a:cubicBezTo>
                  <a:cubicBezTo>
                    <a:pt x="0" y="1385"/>
                    <a:pt x="0" y="1537"/>
                    <a:pt x="31" y="1780"/>
                  </a:cubicBezTo>
                  <a:cubicBezTo>
                    <a:pt x="69" y="2101"/>
                    <a:pt x="364" y="2258"/>
                    <a:pt x="663" y="2258"/>
                  </a:cubicBezTo>
                  <a:cubicBezTo>
                    <a:pt x="845" y="2258"/>
                    <a:pt x="1029" y="2199"/>
                    <a:pt x="1156" y="2084"/>
                  </a:cubicBezTo>
                  <a:cubicBezTo>
                    <a:pt x="1429" y="1841"/>
                    <a:pt x="1551" y="1507"/>
                    <a:pt x="1581" y="1172"/>
                  </a:cubicBezTo>
                  <a:cubicBezTo>
                    <a:pt x="1642" y="807"/>
                    <a:pt x="1642" y="504"/>
                    <a:pt x="1490" y="291"/>
                  </a:cubicBezTo>
                  <a:cubicBezTo>
                    <a:pt x="1352" y="113"/>
                    <a:pt x="1176" y="0"/>
                    <a:pt x="98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30"/>
            <p:cNvSpPr/>
            <p:nvPr/>
          </p:nvSpPr>
          <p:spPr>
            <a:xfrm>
              <a:off x="996875" y="3970400"/>
              <a:ext cx="48650" cy="53275"/>
            </a:xfrm>
            <a:custGeom>
              <a:avLst/>
              <a:gdLst/>
              <a:ahLst/>
              <a:cxnLst/>
              <a:rect l="l" t="t" r="r" b="b"/>
              <a:pathLst>
                <a:path w="1946" h="2131" extrusionOk="0">
                  <a:moveTo>
                    <a:pt x="1245" y="1"/>
                  </a:moveTo>
                  <a:cubicBezTo>
                    <a:pt x="1074" y="1"/>
                    <a:pt x="901" y="61"/>
                    <a:pt x="760" y="192"/>
                  </a:cubicBezTo>
                  <a:cubicBezTo>
                    <a:pt x="517" y="405"/>
                    <a:pt x="395" y="709"/>
                    <a:pt x="213" y="1013"/>
                  </a:cubicBezTo>
                  <a:cubicBezTo>
                    <a:pt x="0" y="1317"/>
                    <a:pt x="122" y="1742"/>
                    <a:pt x="395" y="1955"/>
                  </a:cubicBezTo>
                  <a:cubicBezTo>
                    <a:pt x="510" y="2070"/>
                    <a:pt x="679" y="2130"/>
                    <a:pt x="848" y="2130"/>
                  </a:cubicBezTo>
                  <a:cubicBezTo>
                    <a:pt x="1037" y="2130"/>
                    <a:pt x="1225" y="2055"/>
                    <a:pt x="1338" y="1894"/>
                  </a:cubicBezTo>
                  <a:cubicBezTo>
                    <a:pt x="1642" y="1560"/>
                    <a:pt x="1946" y="1165"/>
                    <a:pt x="1946" y="678"/>
                  </a:cubicBezTo>
                  <a:cubicBezTo>
                    <a:pt x="1925" y="251"/>
                    <a:pt x="1591" y="1"/>
                    <a:pt x="12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30"/>
            <p:cNvSpPr/>
            <p:nvPr/>
          </p:nvSpPr>
          <p:spPr>
            <a:xfrm>
              <a:off x="939125" y="4055650"/>
              <a:ext cx="57000" cy="69325"/>
            </a:xfrm>
            <a:custGeom>
              <a:avLst/>
              <a:gdLst/>
              <a:ahLst/>
              <a:cxnLst/>
              <a:rect l="l" t="t" r="r" b="b"/>
              <a:pathLst>
                <a:path w="2280" h="2773" extrusionOk="0">
                  <a:moveTo>
                    <a:pt x="1672" y="0"/>
                  </a:moveTo>
                  <a:cubicBezTo>
                    <a:pt x="1574" y="0"/>
                    <a:pt x="1470" y="21"/>
                    <a:pt x="1368" y="65"/>
                  </a:cubicBezTo>
                  <a:cubicBezTo>
                    <a:pt x="1064" y="217"/>
                    <a:pt x="821" y="521"/>
                    <a:pt x="638" y="764"/>
                  </a:cubicBezTo>
                  <a:cubicBezTo>
                    <a:pt x="426" y="1068"/>
                    <a:pt x="304" y="1402"/>
                    <a:pt x="152" y="1736"/>
                  </a:cubicBezTo>
                  <a:cubicBezTo>
                    <a:pt x="0" y="2132"/>
                    <a:pt x="274" y="2588"/>
                    <a:pt x="608" y="2709"/>
                  </a:cubicBezTo>
                  <a:cubicBezTo>
                    <a:pt x="701" y="2751"/>
                    <a:pt x="806" y="2772"/>
                    <a:pt x="913" y="2772"/>
                  </a:cubicBezTo>
                  <a:cubicBezTo>
                    <a:pt x="1192" y="2772"/>
                    <a:pt x="1488" y="2630"/>
                    <a:pt x="1642" y="2344"/>
                  </a:cubicBezTo>
                  <a:cubicBezTo>
                    <a:pt x="1794" y="2040"/>
                    <a:pt x="1945" y="1797"/>
                    <a:pt x="2037" y="1433"/>
                  </a:cubicBezTo>
                  <a:cubicBezTo>
                    <a:pt x="2158" y="1189"/>
                    <a:pt x="2280" y="825"/>
                    <a:pt x="2249" y="581"/>
                  </a:cubicBezTo>
                  <a:cubicBezTo>
                    <a:pt x="2249" y="212"/>
                    <a:pt x="1986" y="0"/>
                    <a:pt x="16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30"/>
            <p:cNvSpPr/>
            <p:nvPr/>
          </p:nvSpPr>
          <p:spPr>
            <a:xfrm>
              <a:off x="893800" y="4187350"/>
              <a:ext cx="48375" cy="81500"/>
            </a:xfrm>
            <a:custGeom>
              <a:avLst/>
              <a:gdLst/>
              <a:ahLst/>
              <a:cxnLst/>
              <a:rect l="l" t="t" r="r" b="b"/>
              <a:pathLst>
                <a:path w="1935" h="3260" extrusionOk="0">
                  <a:moveTo>
                    <a:pt x="1433" y="1"/>
                  </a:moveTo>
                  <a:cubicBezTo>
                    <a:pt x="1317" y="1"/>
                    <a:pt x="1201" y="38"/>
                    <a:pt x="1114" y="116"/>
                  </a:cubicBezTo>
                  <a:cubicBezTo>
                    <a:pt x="445" y="785"/>
                    <a:pt x="50" y="1636"/>
                    <a:pt x="20" y="2608"/>
                  </a:cubicBezTo>
                  <a:cubicBezTo>
                    <a:pt x="1" y="3004"/>
                    <a:pt x="355" y="3259"/>
                    <a:pt x="700" y="3259"/>
                  </a:cubicBezTo>
                  <a:cubicBezTo>
                    <a:pt x="912" y="3259"/>
                    <a:pt x="1120" y="3163"/>
                    <a:pt x="1236" y="2943"/>
                  </a:cubicBezTo>
                  <a:cubicBezTo>
                    <a:pt x="1661" y="2183"/>
                    <a:pt x="1874" y="1332"/>
                    <a:pt x="1935" y="481"/>
                  </a:cubicBezTo>
                  <a:cubicBezTo>
                    <a:pt x="1935" y="170"/>
                    <a:pt x="1681" y="1"/>
                    <a:pt x="14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30"/>
            <p:cNvSpPr/>
            <p:nvPr/>
          </p:nvSpPr>
          <p:spPr>
            <a:xfrm>
              <a:off x="876050" y="4042975"/>
              <a:ext cx="56150" cy="64300"/>
            </a:xfrm>
            <a:custGeom>
              <a:avLst/>
              <a:gdLst/>
              <a:ahLst/>
              <a:cxnLst/>
              <a:rect l="l" t="t" r="r" b="b"/>
              <a:pathLst>
                <a:path w="2246" h="2572" extrusionOk="0">
                  <a:moveTo>
                    <a:pt x="1763" y="1"/>
                  </a:moveTo>
                  <a:cubicBezTo>
                    <a:pt x="1715" y="1"/>
                    <a:pt x="1665" y="8"/>
                    <a:pt x="1611" y="25"/>
                  </a:cubicBezTo>
                  <a:cubicBezTo>
                    <a:pt x="912" y="207"/>
                    <a:pt x="487" y="936"/>
                    <a:pt x="152" y="1544"/>
                  </a:cubicBezTo>
                  <a:cubicBezTo>
                    <a:pt x="0" y="1879"/>
                    <a:pt x="92" y="2304"/>
                    <a:pt x="426" y="2487"/>
                  </a:cubicBezTo>
                  <a:cubicBezTo>
                    <a:pt x="531" y="2544"/>
                    <a:pt x="648" y="2571"/>
                    <a:pt x="765" y="2571"/>
                  </a:cubicBezTo>
                  <a:cubicBezTo>
                    <a:pt x="1017" y="2571"/>
                    <a:pt x="1264" y="2442"/>
                    <a:pt x="1368" y="2213"/>
                  </a:cubicBezTo>
                  <a:cubicBezTo>
                    <a:pt x="1642" y="1696"/>
                    <a:pt x="2098" y="1180"/>
                    <a:pt x="2219" y="572"/>
                  </a:cubicBezTo>
                  <a:cubicBezTo>
                    <a:pt x="2245" y="309"/>
                    <a:pt x="2067" y="1"/>
                    <a:pt x="17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30"/>
            <p:cNvSpPr/>
            <p:nvPr/>
          </p:nvSpPr>
          <p:spPr>
            <a:xfrm>
              <a:off x="1008275" y="4168100"/>
              <a:ext cx="38775" cy="66475"/>
            </a:xfrm>
            <a:custGeom>
              <a:avLst/>
              <a:gdLst/>
              <a:ahLst/>
              <a:cxnLst/>
              <a:rect l="l" t="t" r="r" b="b"/>
              <a:pathLst>
                <a:path w="1551" h="2659" extrusionOk="0">
                  <a:moveTo>
                    <a:pt x="1011" y="1"/>
                  </a:moveTo>
                  <a:cubicBezTo>
                    <a:pt x="901" y="1"/>
                    <a:pt x="790" y="47"/>
                    <a:pt x="699" y="156"/>
                  </a:cubicBezTo>
                  <a:cubicBezTo>
                    <a:pt x="183" y="734"/>
                    <a:pt x="61" y="1311"/>
                    <a:pt x="0" y="2071"/>
                  </a:cubicBezTo>
                  <a:cubicBezTo>
                    <a:pt x="0" y="2429"/>
                    <a:pt x="327" y="2659"/>
                    <a:pt x="633" y="2659"/>
                  </a:cubicBezTo>
                  <a:cubicBezTo>
                    <a:pt x="821" y="2659"/>
                    <a:pt x="1002" y="2572"/>
                    <a:pt x="1094" y="2375"/>
                  </a:cubicBezTo>
                  <a:cubicBezTo>
                    <a:pt x="1429" y="1767"/>
                    <a:pt x="1550" y="1251"/>
                    <a:pt x="1520" y="552"/>
                  </a:cubicBezTo>
                  <a:cubicBezTo>
                    <a:pt x="1520" y="254"/>
                    <a:pt x="1267" y="1"/>
                    <a:pt x="10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30"/>
            <p:cNvSpPr/>
            <p:nvPr/>
          </p:nvSpPr>
          <p:spPr>
            <a:xfrm>
              <a:off x="1148075" y="4089975"/>
              <a:ext cx="61000" cy="57200"/>
            </a:xfrm>
            <a:custGeom>
              <a:avLst/>
              <a:gdLst/>
              <a:ahLst/>
              <a:cxnLst/>
              <a:rect l="l" t="t" r="r" b="b"/>
              <a:pathLst>
                <a:path w="2440" h="2288" extrusionOk="0">
                  <a:moveTo>
                    <a:pt x="2069" y="0"/>
                  </a:moveTo>
                  <a:cubicBezTo>
                    <a:pt x="2031" y="0"/>
                    <a:pt x="1990" y="9"/>
                    <a:pt x="1946" y="29"/>
                  </a:cubicBezTo>
                  <a:cubicBezTo>
                    <a:pt x="1855" y="60"/>
                    <a:pt x="1825" y="60"/>
                    <a:pt x="1764" y="120"/>
                  </a:cubicBezTo>
                  <a:cubicBezTo>
                    <a:pt x="1460" y="120"/>
                    <a:pt x="1095" y="303"/>
                    <a:pt x="882" y="485"/>
                  </a:cubicBezTo>
                  <a:cubicBezTo>
                    <a:pt x="609" y="728"/>
                    <a:pt x="366" y="1002"/>
                    <a:pt x="183" y="1275"/>
                  </a:cubicBezTo>
                  <a:cubicBezTo>
                    <a:pt x="1" y="1579"/>
                    <a:pt x="123" y="2005"/>
                    <a:pt x="427" y="2187"/>
                  </a:cubicBezTo>
                  <a:cubicBezTo>
                    <a:pt x="536" y="2257"/>
                    <a:pt x="649" y="2287"/>
                    <a:pt x="758" y="2287"/>
                  </a:cubicBezTo>
                  <a:cubicBezTo>
                    <a:pt x="983" y="2287"/>
                    <a:pt x="1195" y="2158"/>
                    <a:pt x="1338" y="1974"/>
                  </a:cubicBezTo>
                  <a:cubicBezTo>
                    <a:pt x="1490" y="1731"/>
                    <a:pt x="1673" y="1519"/>
                    <a:pt x="1855" y="1275"/>
                  </a:cubicBezTo>
                  <a:cubicBezTo>
                    <a:pt x="1977" y="1093"/>
                    <a:pt x="2129" y="911"/>
                    <a:pt x="2220" y="667"/>
                  </a:cubicBezTo>
                  <a:lnTo>
                    <a:pt x="2281" y="607"/>
                  </a:lnTo>
                  <a:cubicBezTo>
                    <a:pt x="2439" y="395"/>
                    <a:pt x="2322" y="0"/>
                    <a:pt x="20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30"/>
            <p:cNvSpPr/>
            <p:nvPr/>
          </p:nvSpPr>
          <p:spPr>
            <a:xfrm>
              <a:off x="1082725" y="4163425"/>
              <a:ext cx="59400" cy="58450"/>
            </a:xfrm>
            <a:custGeom>
              <a:avLst/>
              <a:gdLst/>
              <a:ahLst/>
              <a:cxnLst/>
              <a:rect l="l" t="t" r="r" b="b"/>
              <a:pathLst>
                <a:path w="2376" h="2338" extrusionOk="0">
                  <a:moveTo>
                    <a:pt x="1767" y="1"/>
                  </a:moveTo>
                  <a:cubicBezTo>
                    <a:pt x="1681" y="1"/>
                    <a:pt x="1595" y="22"/>
                    <a:pt x="1521" y="70"/>
                  </a:cubicBezTo>
                  <a:cubicBezTo>
                    <a:pt x="974" y="313"/>
                    <a:pt x="578" y="830"/>
                    <a:pt x="214" y="1316"/>
                  </a:cubicBezTo>
                  <a:cubicBezTo>
                    <a:pt x="1" y="1620"/>
                    <a:pt x="183" y="2076"/>
                    <a:pt x="487" y="2258"/>
                  </a:cubicBezTo>
                  <a:cubicBezTo>
                    <a:pt x="586" y="2313"/>
                    <a:pt x="691" y="2337"/>
                    <a:pt x="795" y="2337"/>
                  </a:cubicBezTo>
                  <a:cubicBezTo>
                    <a:pt x="1040" y="2337"/>
                    <a:pt x="1280" y="2199"/>
                    <a:pt x="1430" y="1985"/>
                  </a:cubicBezTo>
                  <a:cubicBezTo>
                    <a:pt x="1734" y="1590"/>
                    <a:pt x="2037" y="1134"/>
                    <a:pt x="2281" y="617"/>
                  </a:cubicBezTo>
                  <a:cubicBezTo>
                    <a:pt x="2375" y="263"/>
                    <a:pt x="2066" y="1"/>
                    <a:pt x="17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30"/>
            <p:cNvSpPr/>
            <p:nvPr/>
          </p:nvSpPr>
          <p:spPr>
            <a:xfrm>
              <a:off x="1037150" y="4268975"/>
              <a:ext cx="49400" cy="53925"/>
            </a:xfrm>
            <a:custGeom>
              <a:avLst/>
              <a:gdLst/>
              <a:ahLst/>
              <a:cxnLst/>
              <a:rect l="l" t="t" r="r" b="b"/>
              <a:pathLst>
                <a:path w="1976" h="2157" extrusionOk="0">
                  <a:moveTo>
                    <a:pt x="1242" y="0"/>
                  </a:moveTo>
                  <a:cubicBezTo>
                    <a:pt x="1204" y="0"/>
                    <a:pt x="1164" y="4"/>
                    <a:pt x="1125" y="12"/>
                  </a:cubicBezTo>
                  <a:cubicBezTo>
                    <a:pt x="578" y="164"/>
                    <a:pt x="335" y="863"/>
                    <a:pt x="122" y="1350"/>
                  </a:cubicBezTo>
                  <a:cubicBezTo>
                    <a:pt x="0" y="1653"/>
                    <a:pt x="213" y="1988"/>
                    <a:pt x="487" y="2109"/>
                  </a:cubicBezTo>
                  <a:cubicBezTo>
                    <a:pt x="566" y="2141"/>
                    <a:pt x="646" y="2157"/>
                    <a:pt x="724" y="2157"/>
                  </a:cubicBezTo>
                  <a:cubicBezTo>
                    <a:pt x="942" y="2157"/>
                    <a:pt x="1142" y="2037"/>
                    <a:pt x="1277" y="1836"/>
                  </a:cubicBezTo>
                  <a:cubicBezTo>
                    <a:pt x="1581" y="1410"/>
                    <a:pt x="1976" y="894"/>
                    <a:pt x="1794" y="407"/>
                  </a:cubicBezTo>
                  <a:cubicBezTo>
                    <a:pt x="1714" y="169"/>
                    <a:pt x="1497" y="0"/>
                    <a:pt x="124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30"/>
            <p:cNvSpPr/>
            <p:nvPr/>
          </p:nvSpPr>
          <p:spPr>
            <a:xfrm>
              <a:off x="1072850" y="4110375"/>
              <a:ext cx="41075" cy="42525"/>
            </a:xfrm>
            <a:custGeom>
              <a:avLst/>
              <a:gdLst/>
              <a:ahLst/>
              <a:cxnLst/>
              <a:rect l="l" t="t" r="r" b="b"/>
              <a:pathLst>
                <a:path w="1643" h="1701" extrusionOk="0">
                  <a:moveTo>
                    <a:pt x="1100" y="0"/>
                  </a:moveTo>
                  <a:cubicBezTo>
                    <a:pt x="1078" y="0"/>
                    <a:pt x="1056" y="1"/>
                    <a:pt x="1034" y="3"/>
                  </a:cubicBezTo>
                  <a:cubicBezTo>
                    <a:pt x="578" y="95"/>
                    <a:pt x="305" y="429"/>
                    <a:pt x="122" y="824"/>
                  </a:cubicBezTo>
                  <a:cubicBezTo>
                    <a:pt x="1" y="1037"/>
                    <a:pt x="1" y="1341"/>
                    <a:pt x="214" y="1523"/>
                  </a:cubicBezTo>
                  <a:cubicBezTo>
                    <a:pt x="325" y="1635"/>
                    <a:pt x="481" y="1701"/>
                    <a:pt x="635" y="1701"/>
                  </a:cubicBezTo>
                  <a:cubicBezTo>
                    <a:pt x="733" y="1701"/>
                    <a:pt x="830" y="1674"/>
                    <a:pt x="913" y="1614"/>
                  </a:cubicBezTo>
                  <a:cubicBezTo>
                    <a:pt x="1125" y="1462"/>
                    <a:pt x="1338" y="1341"/>
                    <a:pt x="1460" y="1098"/>
                  </a:cubicBezTo>
                  <a:cubicBezTo>
                    <a:pt x="1581" y="915"/>
                    <a:pt x="1642" y="703"/>
                    <a:pt x="1642" y="459"/>
                  </a:cubicBezTo>
                  <a:cubicBezTo>
                    <a:pt x="1642" y="177"/>
                    <a:pt x="1381" y="0"/>
                    <a:pt x="110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30"/>
            <p:cNvSpPr/>
            <p:nvPr/>
          </p:nvSpPr>
          <p:spPr>
            <a:xfrm>
              <a:off x="1156450" y="4200850"/>
              <a:ext cx="56250" cy="56450"/>
            </a:xfrm>
            <a:custGeom>
              <a:avLst/>
              <a:gdLst/>
              <a:ahLst/>
              <a:cxnLst/>
              <a:rect l="l" t="t" r="r" b="b"/>
              <a:pathLst>
                <a:path w="2250" h="2258" extrusionOk="0">
                  <a:moveTo>
                    <a:pt x="1657" y="0"/>
                  </a:moveTo>
                  <a:cubicBezTo>
                    <a:pt x="1569" y="0"/>
                    <a:pt x="1474" y="22"/>
                    <a:pt x="1368" y="62"/>
                  </a:cubicBezTo>
                  <a:cubicBezTo>
                    <a:pt x="882" y="305"/>
                    <a:pt x="578" y="731"/>
                    <a:pt x="243" y="1126"/>
                  </a:cubicBezTo>
                  <a:cubicBezTo>
                    <a:pt x="0" y="1460"/>
                    <a:pt x="152" y="1977"/>
                    <a:pt x="517" y="2160"/>
                  </a:cubicBezTo>
                  <a:cubicBezTo>
                    <a:pt x="635" y="2224"/>
                    <a:pt x="771" y="2258"/>
                    <a:pt x="907" y="2258"/>
                  </a:cubicBezTo>
                  <a:cubicBezTo>
                    <a:pt x="1156" y="2258"/>
                    <a:pt x="1402" y="2142"/>
                    <a:pt x="1520" y="1886"/>
                  </a:cubicBezTo>
                  <a:lnTo>
                    <a:pt x="1885" y="1339"/>
                  </a:lnTo>
                  <a:cubicBezTo>
                    <a:pt x="2037" y="1126"/>
                    <a:pt x="2098" y="913"/>
                    <a:pt x="2189" y="701"/>
                  </a:cubicBezTo>
                  <a:cubicBezTo>
                    <a:pt x="2250" y="457"/>
                    <a:pt x="2128" y="245"/>
                    <a:pt x="1976" y="123"/>
                  </a:cubicBezTo>
                  <a:cubicBezTo>
                    <a:pt x="1873" y="37"/>
                    <a:pt x="1771" y="0"/>
                    <a:pt x="165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30"/>
            <p:cNvSpPr/>
            <p:nvPr/>
          </p:nvSpPr>
          <p:spPr>
            <a:xfrm>
              <a:off x="1340350" y="4162025"/>
              <a:ext cx="53200" cy="48275"/>
            </a:xfrm>
            <a:custGeom>
              <a:avLst/>
              <a:gdLst/>
              <a:ahLst/>
              <a:cxnLst/>
              <a:rect l="l" t="t" r="r" b="b"/>
              <a:pathLst>
                <a:path w="2128" h="1931" extrusionOk="0">
                  <a:moveTo>
                    <a:pt x="1583" y="1"/>
                  </a:moveTo>
                  <a:cubicBezTo>
                    <a:pt x="1562" y="1"/>
                    <a:pt x="1540" y="2"/>
                    <a:pt x="1520" y="4"/>
                  </a:cubicBezTo>
                  <a:cubicBezTo>
                    <a:pt x="1277" y="35"/>
                    <a:pt x="1064" y="187"/>
                    <a:pt x="851" y="308"/>
                  </a:cubicBezTo>
                  <a:cubicBezTo>
                    <a:pt x="638" y="460"/>
                    <a:pt x="456" y="643"/>
                    <a:pt x="243" y="795"/>
                  </a:cubicBezTo>
                  <a:cubicBezTo>
                    <a:pt x="0" y="1038"/>
                    <a:pt x="0" y="1524"/>
                    <a:pt x="243" y="1737"/>
                  </a:cubicBezTo>
                  <a:cubicBezTo>
                    <a:pt x="391" y="1870"/>
                    <a:pt x="553" y="1931"/>
                    <a:pt x="715" y="1931"/>
                  </a:cubicBezTo>
                  <a:cubicBezTo>
                    <a:pt x="887" y="1931"/>
                    <a:pt x="1059" y="1862"/>
                    <a:pt x="1216" y="1737"/>
                  </a:cubicBezTo>
                  <a:cubicBezTo>
                    <a:pt x="1611" y="1403"/>
                    <a:pt x="2067" y="977"/>
                    <a:pt x="2128" y="430"/>
                  </a:cubicBezTo>
                  <a:cubicBezTo>
                    <a:pt x="2128" y="151"/>
                    <a:pt x="1822" y="1"/>
                    <a:pt x="15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30"/>
            <p:cNvSpPr/>
            <p:nvPr/>
          </p:nvSpPr>
          <p:spPr>
            <a:xfrm>
              <a:off x="1257500" y="4227100"/>
              <a:ext cx="57800" cy="46050"/>
            </a:xfrm>
            <a:custGeom>
              <a:avLst/>
              <a:gdLst/>
              <a:ahLst/>
              <a:cxnLst/>
              <a:rect l="l" t="t" r="r" b="b"/>
              <a:pathLst>
                <a:path w="2312" h="1842" extrusionOk="0">
                  <a:moveTo>
                    <a:pt x="1829" y="0"/>
                  </a:moveTo>
                  <a:cubicBezTo>
                    <a:pt x="1711" y="0"/>
                    <a:pt x="1597" y="46"/>
                    <a:pt x="1521" y="137"/>
                  </a:cubicBezTo>
                  <a:cubicBezTo>
                    <a:pt x="1531" y="117"/>
                    <a:pt x="1534" y="110"/>
                    <a:pt x="1533" y="110"/>
                  </a:cubicBezTo>
                  <a:lnTo>
                    <a:pt x="1533" y="110"/>
                  </a:lnTo>
                  <a:cubicBezTo>
                    <a:pt x="1531" y="110"/>
                    <a:pt x="1511" y="137"/>
                    <a:pt x="1490" y="137"/>
                  </a:cubicBezTo>
                  <a:cubicBezTo>
                    <a:pt x="1430" y="137"/>
                    <a:pt x="1369" y="167"/>
                    <a:pt x="1338" y="167"/>
                  </a:cubicBezTo>
                  <a:cubicBezTo>
                    <a:pt x="1186" y="198"/>
                    <a:pt x="1065" y="289"/>
                    <a:pt x="943" y="350"/>
                  </a:cubicBezTo>
                  <a:cubicBezTo>
                    <a:pt x="761" y="471"/>
                    <a:pt x="578" y="593"/>
                    <a:pt x="335" y="654"/>
                  </a:cubicBezTo>
                  <a:cubicBezTo>
                    <a:pt x="62" y="775"/>
                    <a:pt x="1" y="1110"/>
                    <a:pt x="31" y="1383"/>
                  </a:cubicBezTo>
                  <a:cubicBezTo>
                    <a:pt x="117" y="1612"/>
                    <a:pt x="338" y="1842"/>
                    <a:pt x="593" y="1842"/>
                  </a:cubicBezTo>
                  <a:cubicBezTo>
                    <a:pt x="608" y="1842"/>
                    <a:pt x="624" y="1841"/>
                    <a:pt x="639" y="1839"/>
                  </a:cubicBezTo>
                  <a:cubicBezTo>
                    <a:pt x="1034" y="1809"/>
                    <a:pt x="1338" y="1717"/>
                    <a:pt x="1642" y="1505"/>
                  </a:cubicBezTo>
                  <a:cubicBezTo>
                    <a:pt x="1946" y="1262"/>
                    <a:pt x="2037" y="1049"/>
                    <a:pt x="2189" y="745"/>
                  </a:cubicBezTo>
                  <a:cubicBezTo>
                    <a:pt x="2311" y="562"/>
                    <a:pt x="2311" y="319"/>
                    <a:pt x="2159" y="137"/>
                  </a:cubicBezTo>
                  <a:cubicBezTo>
                    <a:pt x="2068" y="46"/>
                    <a:pt x="1946" y="0"/>
                    <a:pt x="18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30"/>
            <p:cNvSpPr/>
            <p:nvPr/>
          </p:nvSpPr>
          <p:spPr>
            <a:xfrm>
              <a:off x="1251425" y="4168400"/>
              <a:ext cx="49425" cy="38800"/>
            </a:xfrm>
            <a:custGeom>
              <a:avLst/>
              <a:gdLst/>
              <a:ahLst/>
              <a:cxnLst/>
              <a:rect l="l" t="t" r="r" b="b"/>
              <a:pathLst>
                <a:path w="1977" h="1552" extrusionOk="0">
                  <a:moveTo>
                    <a:pt x="1565" y="0"/>
                  </a:moveTo>
                  <a:cubicBezTo>
                    <a:pt x="1521" y="0"/>
                    <a:pt x="1475" y="8"/>
                    <a:pt x="1429" y="23"/>
                  </a:cubicBezTo>
                  <a:cubicBezTo>
                    <a:pt x="1186" y="53"/>
                    <a:pt x="1004" y="53"/>
                    <a:pt x="761" y="144"/>
                  </a:cubicBezTo>
                  <a:cubicBezTo>
                    <a:pt x="548" y="266"/>
                    <a:pt x="396" y="418"/>
                    <a:pt x="244" y="600"/>
                  </a:cubicBezTo>
                  <a:cubicBezTo>
                    <a:pt x="92" y="844"/>
                    <a:pt x="1" y="1117"/>
                    <a:pt x="214" y="1330"/>
                  </a:cubicBezTo>
                  <a:cubicBezTo>
                    <a:pt x="309" y="1483"/>
                    <a:pt x="464" y="1551"/>
                    <a:pt x="619" y="1551"/>
                  </a:cubicBezTo>
                  <a:cubicBezTo>
                    <a:pt x="711" y="1551"/>
                    <a:pt x="803" y="1527"/>
                    <a:pt x="882" y="1482"/>
                  </a:cubicBezTo>
                  <a:cubicBezTo>
                    <a:pt x="1065" y="1360"/>
                    <a:pt x="1277" y="1299"/>
                    <a:pt x="1429" y="1148"/>
                  </a:cubicBezTo>
                  <a:lnTo>
                    <a:pt x="1794" y="752"/>
                  </a:lnTo>
                  <a:cubicBezTo>
                    <a:pt x="1977" y="631"/>
                    <a:pt x="1977" y="357"/>
                    <a:pt x="1916" y="205"/>
                  </a:cubicBezTo>
                  <a:cubicBezTo>
                    <a:pt x="1825" y="68"/>
                    <a:pt x="1699" y="0"/>
                    <a:pt x="15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30"/>
            <p:cNvSpPr/>
            <p:nvPr/>
          </p:nvSpPr>
          <p:spPr>
            <a:xfrm>
              <a:off x="1342625" y="4242500"/>
              <a:ext cx="49025" cy="38875"/>
            </a:xfrm>
            <a:custGeom>
              <a:avLst/>
              <a:gdLst/>
              <a:ahLst/>
              <a:cxnLst/>
              <a:rect l="l" t="t" r="r" b="b"/>
              <a:pathLst>
                <a:path w="1961" h="1555" extrusionOk="0">
                  <a:moveTo>
                    <a:pt x="1351" y="1"/>
                  </a:moveTo>
                  <a:cubicBezTo>
                    <a:pt x="1327" y="1"/>
                    <a:pt x="1302" y="3"/>
                    <a:pt x="1277" y="7"/>
                  </a:cubicBezTo>
                  <a:cubicBezTo>
                    <a:pt x="882" y="98"/>
                    <a:pt x="517" y="281"/>
                    <a:pt x="243" y="585"/>
                  </a:cubicBezTo>
                  <a:cubicBezTo>
                    <a:pt x="91" y="767"/>
                    <a:pt x="0" y="1041"/>
                    <a:pt x="152" y="1253"/>
                  </a:cubicBezTo>
                  <a:cubicBezTo>
                    <a:pt x="249" y="1423"/>
                    <a:pt x="462" y="1554"/>
                    <a:pt x="637" y="1554"/>
                  </a:cubicBezTo>
                  <a:cubicBezTo>
                    <a:pt x="681" y="1554"/>
                    <a:pt x="723" y="1546"/>
                    <a:pt x="760" y="1527"/>
                  </a:cubicBezTo>
                  <a:cubicBezTo>
                    <a:pt x="1003" y="1466"/>
                    <a:pt x="1186" y="1345"/>
                    <a:pt x="1368" y="1162"/>
                  </a:cubicBezTo>
                  <a:cubicBezTo>
                    <a:pt x="1520" y="1010"/>
                    <a:pt x="1642" y="858"/>
                    <a:pt x="1763" y="706"/>
                  </a:cubicBezTo>
                  <a:cubicBezTo>
                    <a:pt x="1960" y="340"/>
                    <a:pt x="1662" y="1"/>
                    <a:pt x="135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99" name="Google Shape;1999;p30"/>
          <p:cNvGrpSpPr/>
          <p:nvPr/>
        </p:nvGrpSpPr>
        <p:grpSpPr>
          <a:xfrm>
            <a:off x="6181089" y="3772849"/>
            <a:ext cx="568297" cy="929988"/>
            <a:chOff x="2782375" y="3516425"/>
            <a:chExt cx="424800" cy="695162"/>
          </a:xfrm>
        </p:grpSpPr>
        <p:sp>
          <p:nvSpPr>
            <p:cNvPr id="2000" name="Google Shape;2000;p30"/>
            <p:cNvSpPr/>
            <p:nvPr/>
          </p:nvSpPr>
          <p:spPr>
            <a:xfrm>
              <a:off x="2782375" y="3516425"/>
              <a:ext cx="424800" cy="563125"/>
            </a:xfrm>
            <a:custGeom>
              <a:avLst/>
              <a:gdLst/>
              <a:ahLst/>
              <a:cxnLst/>
              <a:rect l="l" t="t" r="r" b="b"/>
              <a:pathLst>
                <a:path w="16992" h="22525" extrusionOk="0">
                  <a:moveTo>
                    <a:pt x="8625" y="1"/>
                  </a:moveTo>
                  <a:cubicBezTo>
                    <a:pt x="7777" y="1"/>
                    <a:pt x="6935" y="373"/>
                    <a:pt x="6505" y="1088"/>
                  </a:cubicBezTo>
                  <a:cubicBezTo>
                    <a:pt x="5928" y="2031"/>
                    <a:pt x="6201" y="3368"/>
                    <a:pt x="5593" y="4280"/>
                  </a:cubicBezTo>
                  <a:cubicBezTo>
                    <a:pt x="5107" y="4979"/>
                    <a:pt x="4226" y="5283"/>
                    <a:pt x="3678" y="5982"/>
                  </a:cubicBezTo>
                  <a:cubicBezTo>
                    <a:pt x="2675" y="7259"/>
                    <a:pt x="3344" y="9174"/>
                    <a:pt x="3314" y="10845"/>
                  </a:cubicBezTo>
                  <a:cubicBezTo>
                    <a:pt x="3314" y="11301"/>
                    <a:pt x="3222" y="11757"/>
                    <a:pt x="2979" y="12122"/>
                  </a:cubicBezTo>
                  <a:cubicBezTo>
                    <a:pt x="2797" y="12426"/>
                    <a:pt x="2432" y="12578"/>
                    <a:pt x="2159" y="12821"/>
                  </a:cubicBezTo>
                  <a:cubicBezTo>
                    <a:pt x="548" y="14067"/>
                    <a:pt x="1" y="16499"/>
                    <a:pt x="730" y="18444"/>
                  </a:cubicBezTo>
                  <a:cubicBezTo>
                    <a:pt x="1672" y="20906"/>
                    <a:pt x="4134" y="22153"/>
                    <a:pt x="6657" y="22487"/>
                  </a:cubicBezTo>
                  <a:cubicBezTo>
                    <a:pt x="6933" y="22511"/>
                    <a:pt x="7267" y="22524"/>
                    <a:pt x="7640" y="22524"/>
                  </a:cubicBezTo>
                  <a:cubicBezTo>
                    <a:pt x="8705" y="22524"/>
                    <a:pt x="10094" y="22415"/>
                    <a:pt x="11399" y="22122"/>
                  </a:cubicBezTo>
                  <a:cubicBezTo>
                    <a:pt x="14347" y="21484"/>
                    <a:pt x="16992" y="19994"/>
                    <a:pt x="15594" y="17168"/>
                  </a:cubicBezTo>
                  <a:cubicBezTo>
                    <a:pt x="15350" y="16651"/>
                    <a:pt x="15016" y="16225"/>
                    <a:pt x="14864" y="15709"/>
                  </a:cubicBezTo>
                  <a:cubicBezTo>
                    <a:pt x="14530" y="14341"/>
                    <a:pt x="15837" y="12973"/>
                    <a:pt x="15654" y="11514"/>
                  </a:cubicBezTo>
                  <a:cubicBezTo>
                    <a:pt x="15442" y="9812"/>
                    <a:pt x="13344" y="9052"/>
                    <a:pt x="12493" y="7563"/>
                  </a:cubicBezTo>
                  <a:cubicBezTo>
                    <a:pt x="11794" y="6286"/>
                    <a:pt x="12037" y="4736"/>
                    <a:pt x="11824" y="3277"/>
                  </a:cubicBezTo>
                  <a:cubicBezTo>
                    <a:pt x="11581" y="2031"/>
                    <a:pt x="10913" y="845"/>
                    <a:pt x="9818" y="268"/>
                  </a:cubicBezTo>
                  <a:cubicBezTo>
                    <a:pt x="9450" y="89"/>
                    <a:pt x="9037" y="1"/>
                    <a:pt x="86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01" name="Google Shape;2001;p30"/>
            <p:cNvGrpSpPr/>
            <p:nvPr/>
          </p:nvGrpSpPr>
          <p:grpSpPr>
            <a:xfrm>
              <a:off x="2925795" y="3704408"/>
              <a:ext cx="195351" cy="507179"/>
              <a:chOff x="2475377" y="3003160"/>
              <a:chExt cx="144855" cy="376051"/>
            </a:xfrm>
          </p:grpSpPr>
          <p:sp>
            <p:nvSpPr>
              <p:cNvPr id="2002" name="Google Shape;2002;p30"/>
              <p:cNvSpPr/>
              <p:nvPr/>
            </p:nvSpPr>
            <p:spPr>
              <a:xfrm>
                <a:off x="2489356" y="3003160"/>
                <a:ext cx="44491" cy="376051"/>
              </a:xfrm>
              <a:custGeom>
                <a:avLst/>
                <a:gdLst/>
                <a:ahLst/>
                <a:cxnLst/>
                <a:rect l="l" t="t" r="r" b="b"/>
                <a:pathLst>
                  <a:path w="2129" h="17995" extrusionOk="0">
                    <a:moveTo>
                      <a:pt x="1" y="0"/>
                    </a:moveTo>
                    <a:lnTo>
                      <a:pt x="639" y="6444"/>
                    </a:lnTo>
                    <a:lnTo>
                      <a:pt x="1703" y="8845"/>
                    </a:lnTo>
                    <a:lnTo>
                      <a:pt x="1672" y="17994"/>
                    </a:lnTo>
                    <a:lnTo>
                      <a:pt x="2128" y="17994"/>
                    </a:lnTo>
                    <a:lnTo>
                      <a:pt x="1946" y="8815"/>
                    </a:lnTo>
                    <a:lnTo>
                      <a:pt x="1946" y="8784"/>
                    </a:lnTo>
                    <a:lnTo>
                      <a:pt x="791" y="6383"/>
                    </a:lnTo>
                    <a:lnTo>
                      <a:pt x="791" y="6413"/>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30"/>
              <p:cNvSpPr/>
              <p:nvPr/>
            </p:nvSpPr>
            <p:spPr>
              <a:xfrm>
                <a:off x="2524922" y="3029823"/>
                <a:ext cx="71804" cy="160096"/>
              </a:xfrm>
              <a:custGeom>
                <a:avLst/>
                <a:gdLst/>
                <a:ahLst/>
                <a:cxnLst/>
                <a:rect l="l" t="t" r="r" b="b"/>
                <a:pathLst>
                  <a:path w="3436" h="7661" extrusionOk="0">
                    <a:moveTo>
                      <a:pt x="3344" y="1"/>
                    </a:moveTo>
                    <a:lnTo>
                      <a:pt x="3283" y="4043"/>
                    </a:lnTo>
                    <a:lnTo>
                      <a:pt x="3283" y="4013"/>
                    </a:lnTo>
                    <a:lnTo>
                      <a:pt x="1" y="7417"/>
                    </a:lnTo>
                    <a:lnTo>
                      <a:pt x="244" y="7660"/>
                    </a:lnTo>
                    <a:lnTo>
                      <a:pt x="3375" y="4104"/>
                    </a:lnTo>
                    <a:lnTo>
                      <a:pt x="3435" y="4074"/>
                    </a:lnTo>
                    <a:lnTo>
                      <a:pt x="3435" y="4043"/>
                    </a:lnTo>
                    <a:lnTo>
                      <a:pt x="334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30"/>
              <p:cNvSpPr/>
              <p:nvPr/>
            </p:nvSpPr>
            <p:spPr>
              <a:xfrm>
                <a:off x="2475377" y="3070467"/>
                <a:ext cx="27334" cy="40040"/>
              </a:xfrm>
              <a:custGeom>
                <a:avLst/>
                <a:gdLst/>
                <a:ahLst/>
                <a:cxnLst/>
                <a:rect l="l" t="t" r="r" b="b"/>
                <a:pathLst>
                  <a:path w="1308" h="1916" extrusionOk="0">
                    <a:moveTo>
                      <a:pt x="1" y="1"/>
                    </a:moveTo>
                    <a:lnTo>
                      <a:pt x="1126" y="1916"/>
                    </a:lnTo>
                    <a:lnTo>
                      <a:pt x="1308" y="1764"/>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30"/>
              <p:cNvSpPr/>
              <p:nvPr/>
            </p:nvSpPr>
            <p:spPr>
              <a:xfrm>
                <a:off x="2593525" y="3061586"/>
                <a:ext cx="26707" cy="21608"/>
              </a:xfrm>
              <a:custGeom>
                <a:avLst/>
                <a:gdLst/>
                <a:ahLst/>
                <a:cxnLst/>
                <a:rect l="l" t="t" r="r" b="b"/>
                <a:pathLst>
                  <a:path w="1278" h="1034" extrusionOk="0">
                    <a:moveTo>
                      <a:pt x="1277" y="0"/>
                    </a:moveTo>
                    <a:lnTo>
                      <a:pt x="0" y="851"/>
                    </a:lnTo>
                    <a:lnTo>
                      <a:pt x="152" y="1034"/>
                    </a:lnTo>
                    <a:lnTo>
                      <a:pt x="12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006" name="Google Shape;2006;p30"/>
          <p:cNvGrpSpPr/>
          <p:nvPr/>
        </p:nvGrpSpPr>
        <p:grpSpPr>
          <a:xfrm>
            <a:off x="7505388" y="3682938"/>
            <a:ext cx="416425" cy="829423"/>
            <a:chOff x="3129075" y="3472313"/>
            <a:chExt cx="416425" cy="829423"/>
          </a:xfrm>
        </p:grpSpPr>
        <p:sp>
          <p:nvSpPr>
            <p:cNvPr id="2007" name="Google Shape;2007;p30"/>
            <p:cNvSpPr/>
            <p:nvPr/>
          </p:nvSpPr>
          <p:spPr>
            <a:xfrm>
              <a:off x="3129075" y="3472313"/>
              <a:ext cx="416425" cy="730750"/>
            </a:xfrm>
            <a:custGeom>
              <a:avLst/>
              <a:gdLst/>
              <a:ahLst/>
              <a:cxnLst/>
              <a:rect l="l" t="t" r="r" b="b"/>
              <a:pathLst>
                <a:path w="16657" h="29230" extrusionOk="0">
                  <a:moveTo>
                    <a:pt x="10245" y="0"/>
                  </a:moveTo>
                  <a:cubicBezTo>
                    <a:pt x="9939" y="0"/>
                    <a:pt x="9638" y="74"/>
                    <a:pt x="9362" y="239"/>
                  </a:cubicBezTo>
                  <a:cubicBezTo>
                    <a:pt x="8572" y="726"/>
                    <a:pt x="8298" y="1820"/>
                    <a:pt x="8298" y="2762"/>
                  </a:cubicBezTo>
                  <a:cubicBezTo>
                    <a:pt x="8298" y="3704"/>
                    <a:pt x="8450" y="4707"/>
                    <a:pt x="8116" y="5619"/>
                  </a:cubicBezTo>
                  <a:cubicBezTo>
                    <a:pt x="7690" y="6714"/>
                    <a:pt x="6626" y="7443"/>
                    <a:pt x="5927" y="8416"/>
                  </a:cubicBezTo>
                  <a:cubicBezTo>
                    <a:pt x="4164" y="10878"/>
                    <a:pt x="5137" y="14221"/>
                    <a:pt x="5015" y="17261"/>
                  </a:cubicBezTo>
                  <a:cubicBezTo>
                    <a:pt x="5015" y="17930"/>
                    <a:pt x="4955" y="18568"/>
                    <a:pt x="4559" y="19085"/>
                  </a:cubicBezTo>
                  <a:cubicBezTo>
                    <a:pt x="4134" y="19692"/>
                    <a:pt x="3435" y="19996"/>
                    <a:pt x="2888" y="20513"/>
                  </a:cubicBezTo>
                  <a:cubicBezTo>
                    <a:pt x="0" y="23249"/>
                    <a:pt x="3587" y="27535"/>
                    <a:pt x="6201" y="28720"/>
                  </a:cubicBezTo>
                  <a:cubicBezTo>
                    <a:pt x="6966" y="29072"/>
                    <a:pt x="7753" y="29229"/>
                    <a:pt x="8534" y="29229"/>
                  </a:cubicBezTo>
                  <a:cubicBezTo>
                    <a:pt x="11195" y="29229"/>
                    <a:pt x="13781" y="27396"/>
                    <a:pt x="15168" y="25164"/>
                  </a:cubicBezTo>
                  <a:cubicBezTo>
                    <a:pt x="16049" y="23766"/>
                    <a:pt x="16657" y="21820"/>
                    <a:pt x="15715" y="20452"/>
                  </a:cubicBezTo>
                  <a:cubicBezTo>
                    <a:pt x="15502" y="20148"/>
                    <a:pt x="15198" y="19844"/>
                    <a:pt x="15107" y="19510"/>
                  </a:cubicBezTo>
                  <a:cubicBezTo>
                    <a:pt x="14803" y="18568"/>
                    <a:pt x="15867" y="17778"/>
                    <a:pt x="16049" y="16775"/>
                  </a:cubicBezTo>
                  <a:cubicBezTo>
                    <a:pt x="16231" y="15802"/>
                    <a:pt x="15593" y="14829"/>
                    <a:pt x="14833" y="14191"/>
                  </a:cubicBezTo>
                  <a:cubicBezTo>
                    <a:pt x="14104" y="13522"/>
                    <a:pt x="13222" y="12945"/>
                    <a:pt x="12827" y="12033"/>
                  </a:cubicBezTo>
                  <a:cubicBezTo>
                    <a:pt x="12462" y="11303"/>
                    <a:pt x="12523" y="10422"/>
                    <a:pt x="12614" y="9632"/>
                  </a:cubicBezTo>
                  <a:cubicBezTo>
                    <a:pt x="13009" y="6835"/>
                    <a:pt x="14104" y="3704"/>
                    <a:pt x="12554" y="1364"/>
                  </a:cubicBezTo>
                  <a:cubicBezTo>
                    <a:pt x="12036" y="599"/>
                    <a:pt x="11118" y="0"/>
                    <a:pt x="1024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08" name="Google Shape;2008;p30"/>
            <p:cNvGrpSpPr/>
            <p:nvPr/>
          </p:nvGrpSpPr>
          <p:grpSpPr>
            <a:xfrm>
              <a:off x="3318394" y="3629919"/>
              <a:ext cx="113992" cy="671817"/>
              <a:chOff x="2772000" y="2930733"/>
              <a:chExt cx="67351" cy="397032"/>
            </a:xfrm>
          </p:grpSpPr>
          <p:sp>
            <p:nvSpPr>
              <p:cNvPr id="2009" name="Google Shape;2009;p30"/>
              <p:cNvSpPr/>
              <p:nvPr/>
            </p:nvSpPr>
            <p:spPr>
              <a:xfrm>
                <a:off x="2788509" y="2930733"/>
                <a:ext cx="12727" cy="397032"/>
              </a:xfrm>
              <a:custGeom>
                <a:avLst/>
                <a:gdLst/>
                <a:ahLst/>
                <a:cxnLst/>
                <a:rect l="l" t="t" r="r" b="b"/>
                <a:pathLst>
                  <a:path w="609" h="18999" extrusionOk="0">
                    <a:moveTo>
                      <a:pt x="305" y="1"/>
                    </a:moveTo>
                    <a:lnTo>
                      <a:pt x="1" y="18998"/>
                    </a:lnTo>
                    <a:lnTo>
                      <a:pt x="609" y="18998"/>
                    </a:lnTo>
                    <a:lnTo>
                      <a:pt x="30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30"/>
              <p:cNvSpPr/>
              <p:nvPr/>
            </p:nvSpPr>
            <p:spPr>
              <a:xfrm>
                <a:off x="2794234" y="3098426"/>
                <a:ext cx="45118" cy="19706"/>
              </a:xfrm>
              <a:custGeom>
                <a:avLst/>
                <a:gdLst/>
                <a:ahLst/>
                <a:cxnLst/>
                <a:rect l="l" t="t" r="r" b="b"/>
                <a:pathLst>
                  <a:path w="2159" h="943" extrusionOk="0">
                    <a:moveTo>
                      <a:pt x="2159" y="0"/>
                    </a:moveTo>
                    <a:lnTo>
                      <a:pt x="1" y="608"/>
                    </a:lnTo>
                    <a:lnTo>
                      <a:pt x="122" y="943"/>
                    </a:lnTo>
                    <a:lnTo>
                      <a:pt x="21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30"/>
              <p:cNvSpPr/>
              <p:nvPr/>
            </p:nvSpPr>
            <p:spPr>
              <a:xfrm>
                <a:off x="2772000" y="3005688"/>
                <a:ext cx="25432" cy="33060"/>
              </a:xfrm>
              <a:custGeom>
                <a:avLst/>
                <a:gdLst/>
                <a:ahLst/>
                <a:cxnLst/>
                <a:rect l="l" t="t" r="r" b="b"/>
                <a:pathLst>
                  <a:path w="1217" h="1582" extrusionOk="0">
                    <a:moveTo>
                      <a:pt x="1" y="1"/>
                    </a:moveTo>
                    <a:lnTo>
                      <a:pt x="1034" y="1581"/>
                    </a:lnTo>
                    <a:lnTo>
                      <a:pt x="1216" y="1429"/>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012" name="Google Shape;2012;p30"/>
          <p:cNvGrpSpPr/>
          <p:nvPr/>
        </p:nvGrpSpPr>
        <p:grpSpPr>
          <a:xfrm>
            <a:off x="7785425" y="3797438"/>
            <a:ext cx="424800" cy="695162"/>
            <a:chOff x="2782375" y="3516425"/>
            <a:chExt cx="424800" cy="695162"/>
          </a:xfrm>
        </p:grpSpPr>
        <p:sp>
          <p:nvSpPr>
            <p:cNvPr id="2013" name="Google Shape;2013;p30"/>
            <p:cNvSpPr/>
            <p:nvPr/>
          </p:nvSpPr>
          <p:spPr>
            <a:xfrm>
              <a:off x="2782375" y="3516425"/>
              <a:ext cx="424800" cy="563125"/>
            </a:xfrm>
            <a:custGeom>
              <a:avLst/>
              <a:gdLst/>
              <a:ahLst/>
              <a:cxnLst/>
              <a:rect l="l" t="t" r="r" b="b"/>
              <a:pathLst>
                <a:path w="16992" h="22525" extrusionOk="0">
                  <a:moveTo>
                    <a:pt x="8625" y="1"/>
                  </a:moveTo>
                  <a:cubicBezTo>
                    <a:pt x="7777" y="1"/>
                    <a:pt x="6935" y="373"/>
                    <a:pt x="6505" y="1088"/>
                  </a:cubicBezTo>
                  <a:cubicBezTo>
                    <a:pt x="5928" y="2031"/>
                    <a:pt x="6201" y="3368"/>
                    <a:pt x="5593" y="4280"/>
                  </a:cubicBezTo>
                  <a:cubicBezTo>
                    <a:pt x="5107" y="4979"/>
                    <a:pt x="4226" y="5283"/>
                    <a:pt x="3678" y="5982"/>
                  </a:cubicBezTo>
                  <a:cubicBezTo>
                    <a:pt x="2675" y="7259"/>
                    <a:pt x="3344" y="9174"/>
                    <a:pt x="3314" y="10845"/>
                  </a:cubicBezTo>
                  <a:cubicBezTo>
                    <a:pt x="3314" y="11301"/>
                    <a:pt x="3222" y="11757"/>
                    <a:pt x="2979" y="12122"/>
                  </a:cubicBezTo>
                  <a:cubicBezTo>
                    <a:pt x="2797" y="12426"/>
                    <a:pt x="2432" y="12578"/>
                    <a:pt x="2159" y="12821"/>
                  </a:cubicBezTo>
                  <a:cubicBezTo>
                    <a:pt x="548" y="14067"/>
                    <a:pt x="1" y="16499"/>
                    <a:pt x="730" y="18444"/>
                  </a:cubicBezTo>
                  <a:cubicBezTo>
                    <a:pt x="1672" y="20906"/>
                    <a:pt x="4134" y="22153"/>
                    <a:pt x="6657" y="22487"/>
                  </a:cubicBezTo>
                  <a:cubicBezTo>
                    <a:pt x="6933" y="22511"/>
                    <a:pt x="7267" y="22524"/>
                    <a:pt x="7640" y="22524"/>
                  </a:cubicBezTo>
                  <a:cubicBezTo>
                    <a:pt x="8705" y="22524"/>
                    <a:pt x="10094" y="22415"/>
                    <a:pt x="11399" y="22122"/>
                  </a:cubicBezTo>
                  <a:cubicBezTo>
                    <a:pt x="14347" y="21484"/>
                    <a:pt x="16992" y="19994"/>
                    <a:pt x="15594" y="17168"/>
                  </a:cubicBezTo>
                  <a:cubicBezTo>
                    <a:pt x="15350" y="16651"/>
                    <a:pt x="15016" y="16225"/>
                    <a:pt x="14864" y="15709"/>
                  </a:cubicBezTo>
                  <a:cubicBezTo>
                    <a:pt x="14530" y="14341"/>
                    <a:pt x="15837" y="12973"/>
                    <a:pt x="15654" y="11514"/>
                  </a:cubicBezTo>
                  <a:cubicBezTo>
                    <a:pt x="15442" y="9812"/>
                    <a:pt x="13344" y="9052"/>
                    <a:pt x="12493" y="7563"/>
                  </a:cubicBezTo>
                  <a:cubicBezTo>
                    <a:pt x="11794" y="6286"/>
                    <a:pt x="12037" y="4736"/>
                    <a:pt x="11824" y="3277"/>
                  </a:cubicBezTo>
                  <a:cubicBezTo>
                    <a:pt x="11581" y="2031"/>
                    <a:pt x="10913" y="845"/>
                    <a:pt x="9818" y="268"/>
                  </a:cubicBezTo>
                  <a:cubicBezTo>
                    <a:pt x="9450" y="89"/>
                    <a:pt x="9037" y="1"/>
                    <a:pt x="86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14" name="Google Shape;2014;p30"/>
            <p:cNvGrpSpPr/>
            <p:nvPr/>
          </p:nvGrpSpPr>
          <p:grpSpPr>
            <a:xfrm>
              <a:off x="2925795" y="3704408"/>
              <a:ext cx="195351" cy="507179"/>
              <a:chOff x="2475377" y="3003160"/>
              <a:chExt cx="144855" cy="376051"/>
            </a:xfrm>
          </p:grpSpPr>
          <p:sp>
            <p:nvSpPr>
              <p:cNvPr id="2015" name="Google Shape;2015;p30"/>
              <p:cNvSpPr/>
              <p:nvPr/>
            </p:nvSpPr>
            <p:spPr>
              <a:xfrm>
                <a:off x="2489356" y="3003160"/>
                <a:ext cx="44491" cy="376051"/>
              </a:xfrm>
              <a:custGeom>
                <a:avLst/>
                <a:gdLst/>
                <a:ahLst/>
                <a:cxnLst/>
                <a:rect l="l" t="t" r="r" b="b"/>
                <a:pathLst>
                  <a:path w="2129" h="17995" extrusionOk="0">
                    <a:moveTo>
                      <a:pt x="1" y="0"/>
                    </a:moveTo>
                    <a:lnTo>
                      <a:pt x="639" y="6444"/>
                    </a:lnTo>
                    <a:lnTo>
                      <a:pt x="1703" y="8845"/>
                    </a:lnTo>
                    <a:lnTo>
                      <a:pt x="1672" y="17994"/>
                    </a:lnTo>
                    <a:lnTo>
                      <a:pt x="2128" y="17994"/>
                    </a:lnTo>
                    <a:lnTo>
                      <a:pt x="1946" y="8815"/>
                    </a:lnTo>
                    <a:lnTo>
                      <a:pt x="1946" y="8784"/>
                    </a:lnTo>
                    <a:lnTo>
                      <a:pt x="791" y="6383"/>
                    </a:lnTo>
                    <a:lnTo>
                      <a:pt x="791" y="6413"/>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30"/>
              <p:cNvSpPr/>
              <p:nvPr/>
            </p:nvSpPr>
            <p:spPr>
              <a:xfrm>
                <a:off x="2524922" y="3029823"/>
                <a:ext cx="71804" cy="160096"/>
              </a:xfrm>
              <a:custGeom>
                <a:avLst/>
                <a:gdLst/>
                <a:ahLst/>
                <a:cxnLst/>
                <a:rect l="l" t="t" r="r" b="b"/>
                <a:pathLst>
                  <a:path w="3436" h="7661" extrusionOk="0">
                    <a:moveTo>
                      <a:pt x="3344" y="1"/>
                    </a:moveTo>
                    <a:lnTo>
                      <a:pt x="3283" y="4043"/>
                    </a:lnTo>
                    <a:lnTo>
                      <a:pt x="3283" y="4013"/>
                    </a:lnTo>
                    <a:lnTo>
                      <a:pt x="1" y="7417"/>
                    </a:lnTo>
                    <a:lnTo>
                      <a:pt x="244" y="7660"/>
                    </a:lnTo>
                    <a:lnTo>
                      <a:pt x="3375" y="4104"/>
                    </a:lnTo>
                    <a:lnTo>
                      <a:pt x="3435" y="4074"/>
                    </a:lnTo>
                    <a:lnTo>
                      <a:pt x="3435" y="4043"/>
                    </a:lnTo>
                    <a:lnTo>
                      <a:pt x="334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30"/>
              <p:cNvSpPr/>
              <p:nvPr/>
            </p:nvSpPr>
            <p:spPr>
              <a:xfrm>
                <a:off x="2475377" y="3070467"/>
                <a:ext cx="27334" cy="40040"/>
              </a:xfrm>
              <a:custGeom>
                <a:avLst/>
                <a:gdLst/>
                <a:ahLst/>
                <a:cxnLst/>
                <a:rect l="l" t="t" r="r" b="b"/>
                <a:pathLst>
                  <a:path w="1308" h="1916" extrusionOk="0">
                    <a:moveTo>
                      <a:pt x="1" y="1"/>
                    </a:moveTo>
                    <a:lnTo>
                      <a:pt x="1126" y="1916"/>
                    </a:lnTo>
                    <a:lnTo>
                      <a:pt x="1308" y="1764"/>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30"/>
              <p:cNvSpPr/>
              <p:nvPr/>
            </p:nvSpPr>
            <p:spPr>
              <a:xfrm>
                <a:off x="2593525" y="3061586"/>
                <a:ext cx="26707" cy="21608"/>
              </a:xfrm>
              <a:custGeom>
                <a:avLst/>
                <a:gdLst/>
                <a:ahLst/>
                <a:cxnLst/>
                <a:rect l="l" t="t" r="r" b="b"/>
                <a:pathLst>
                  <a:path w="1278" h="1034" extrusionOk="0">
                    <a:moveTo>
                      <a:pt x="1277" y="0"/>
                    </a:moveTo>
                    <a:lnTo>
                      <a:pt x="0" y="851"/>
                    </a:lnTo>
                    <a:lnTo>
                      <a:pt x="152" y="1034"/>
                    </a:lnTo>
                    <a:lnTo>
                      <a:pt x="12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019" name="Google Shape;2019;p30"/>
          <p:cNvGrpSpPr/>
          <p:nvPr/>
        </p:nvGrpSpPr>
        <p:grpSpPr>
          <a:xfrm>
            <a:off x="713225" y="4037638"/>
            <a:ext cx="1367075" cy="681525"/>
            <a:chOff x="85000" y="3678075"/>
            <a:chExt cx="1367075" cy="681525"/>
          </a:xfrm>
        </p:grpSpPr>
        <p:sp>
          <p:nvSpPr>
            <p:cNvPr id="2020" name="Google Shape;2020;p30"/>
            <p:cNvSpPr/>
            <p:nvPr/>
          </p:nvSpPr>
          <p:spPr>
            <a:xfrm>
              <a:off x="85000" y="3678075"/>
              <a:ext cx="1367075" cy="681525"/>
            </a:xfrm>
            <a:custGeom>
              <a:avLst/>
              <a:gdLst/>
              <a:ahLst/>
              <a:cxnLst/>
              <a:rect l="l" t="t" r="r" b="b"/>
              <a:pathLst>
                <a:path w="54683" h="27261" extrusionOk="0">
                  <a:moveTo>
                    <a:pt x="18949" y="0"/>
                  </a:moveTo>
                  <a:cubicBezTo>
                    <a:pt x="18208" y="0"/>
                    <a:pt x="17499" y="735"/>
                    <a:pt x="17052" y="1429"/>
                  </a:cubicBezTo>
                  <a:cubicBezTo>
                    <a:pt x="14621" y="5259"/>
                    <a:pt x="13526" y="9970"/>
                    <a:pt x="14013" y="14499"/>
                  </a:cubicBezTo>
                  <a:cubicBezTo>
                    <a:pt x="13466" y="13648"/>
                    <a:pt x="13253" y="12584"/>
                    <a:pt x="12797" y="11642"/>
                  </a:cubicBezTo>
                  <a:cubicBezTo>
                    <a:pt x="12376" y="10800"/>
                    <a:pt x="11566" y="9983"/>
                    <a:pt x="10654" y="9983"/>
                  </a:cubicBezTo>
                  <a:cubicBezTo>
                    <a:pt x="10579" y="9983"/>
                    <a:pt x="10503" y="9989"/>
                    <a:pt x="10426" y="10000"/>
                  </a:cubicBezTo>
                  <a:cubicBezTo>
                    <a:pt x="9241" y="10213"/>
                    <a:pt x="8663" y="11611"/>
                    <a:pt x="8785" y="12797"/>
                  </a:cubicBezTo>
                  <a:cubicBezTo>
                    <a:pt x="8906" y="13952"/>
                    <a:pt x="9423" y="15077"/>
                    <a:pt x="9514" y="16232"/>
                  </a:cubicBezTo>
                  <a:cubicBezTo>
                    <a:pt x="8602" y="14499"/>
                    <a:pt x="7569" y="12827"/>
                    <a:pt x="6475" y="11216"/>
                  </a:cubicBezTo>
                  <a:cubicBezTo>
                    <a:pt x="6049" y="10608"/>
                    <a:pt x="5563" y="9940"/>
                    <a:pt x="4864" y="9605"/>
                  </a:cubicBezTo>
                  <a:cubicBezTo>
                    <a:pt x="4502" y="9407"/>
                    <a:pt x="4116" y="9318"/>
                    <a:pt x="3728" y="9318"/>
                  </a:cubicBezTo>
                  <a:cubicBezTo>
                    <a:pt x="2453" y="9318"/>
                    <a:pt x="1159" y="10285"/>
                    <a:pt x="669" y="11520"/>
                  </a:cubicBezTo>
                  <a:cubicBezTo>
                    <a:pt x="0" y="13162"/>
                    <a:pt x="426" y="15016"/>
                    <a:pt x="1125" y="16627"/>
                  </a:cubicBezTo>
                  <a:cubicBezTo>
                    <a:pt x="1125" y="20639"/>
                    <a:pt x="7143" y="24074"/>
                    <a:pt x="10487" y="24134"/>
                  </a:cubicBezTo>
                  <a:cubicBezTo>
                    <a:pt x="16262" y="24226"/>
                    <a:pt x="21825" y="25137"/>
                    <a:pt x="27539" y="25989"/>
                  </a:cubicBezTo>
                  <a:cubicBezTo>
                    <a:pt x="31717" y="26630"/>
                    <a:pt x="35982" y="27260"/>
                    <a:pt x="40197" y="27260"/>
                  </a:cubicBezTo>
                  <a:cubicBezTo>
                    <a:pt x="42974" y="27260"/>
                    <a:pt x="45728" y="26986"/>
                    <a:pt x="48421" y="26262"/>
                  </a:cubicBezTo>
                  <a:cubicBezTo>
                    <a:pt x="50153" y="25776"/>
                    <a:pt x="51947" y="25046"/>
                    <a:pt x="53132" y="23678"/>
                  </a:cubicBezTo>
                  <a:cubicBezTo>
                    <a:pt x="54287" y="22311"/>
                    <a:pt x="54682" y="20122"/>
                    <a:pt x="53588" y="18663"/>
                  </a:cubicBezTo>
                  <a:cubicBezTo>
                    <a:pt x="52836" y="17700"/>
                    <a:pt x="51630" y="17281"/>
                    <a:pt x="50420" y="17281"/>
                  </a:cubicBezTo>
                  <a:cubicBezTo>
                    <a:pt x="50064" y="17281"/>
                    <a:pt x="49708" y="17318"/>
                    <a:pt x="49363" y="17387"/>
                  </a:cubicBezTo>
                  <a:cubicBezTo>
                    <a:pt x="47843" y="17721"/>
                    <a:pt x="46506" y="18602"/>
                    <a:pt x="45229" y="19454"/>
                  </a:cubicBezTo>
                  <a:cubicBezTo>
                    <a:pt x="45746" y="18663"/>
                    <a:pt x="46293" y="17843"/>
                    <a:pt x="46384" y="16931"/>
                  </a:cubicBezTo>
                  <a:cubicBezTo>
                    <a:pt x="46506" y="15958"/>
                    <a:pt x="46080" y="14894"/>
                    <a:pt x="45168" y="14651"/>
                  </a:cubicBezTo>
                  <a:cubicBezTo>
                    <a:pt x="44977" y="14587"/>
                    <a:pt x="44780" y="14561"/>
                    <a:pt x="44582" y="14561"/>
                  </a:cubicBezTo>
                  <a:cubicBezTo>
                    <a:pt x="44309" y="14561"/>
                    <a:pt x="44035" y="14611"/>
                    <a:pt x="43770" y="14681"/>
                  </a:cubicBezTo>
                  <a:cubicBezTo>
                    <a:pt x="41825" y="15107"/>
                    <a:pt x="40062" y="16019"/>
                    <a:pt x="38573" y="17265"/>
                  </a:cubicBezTo>
                  <a:cubicBezTo>
                    <a:pt x="39241" y="15958"/>
                    <a:pt x="39940" y="14621"/>
                    <a:pt x="39910" y="13162"/>
                  </a:cubicBezTo>
                  <a:cubicBezTo>
                    <a:pt x="39849" y="11733"/>
                    <a:pt x="38846" y="10213"/>
                    <a:pt x="37387" y="10122"/>
                  </a:cubicBezTo>
                  <a:cubicBezTo>
                    <a:pt x="37357" y="10121"/>
                    <a:pt x="37328" y="10120"/>
                    <a:pt x="37298" y="10120"/>
                  </a:cubicBezTo>
                  <a:cubicBezTo>
                    <a:pt x="36570" y="10120"/>
                    <a:pt x="35873" y="10473"/>
                    <a:pt x="35259" y="10882"/>
                  </a:cubicBezTo>
                  <a:cubicBezTo>
                    <a:pt x="33071" y="12250"/>
                    <a:pt x="31247" y="14195"/>
                    <a:pt x="29940" y="16475"/>
                  </a:cubicBezTo>
                  <a:lnTo>
                    <a:pt x="29940" y="16475"/>
                  </a:lnTo>
                  <a:cubicBezTo>
                    <a:pt x="30426" y="13374"/>
                    <a:pt x="30244" y="10244"/>
                    <a:pt x="29423" y="7234"/>
                  </a:cubicBezTo>
                  <a:cubicBezTo>
                    <a:pt x="29302" y="6809"/>
                    <a:pt x="29150" y="6383"/>
                    <a:pt x="28816" y="6140"/>
                  </a:cubicBezTo>
                  <a:cubicBezTo>
                    <a:pt x="28577" y="5987"/>
                    <a:pt x="28301" y="5929"/>
                    <a:pt x="28019" y="5929"/>
                  </a:cubicBezTo>
                  <a:cubicBezTo>
                    <a:pt x="27797" y="5929"/>
                    <a:pt x="27571" y="5965"/>
                    <a:pt x="27357" y="6019"/>
                  </a:cubicBezTo>
                  <a:cubicBezTo>
                    <a:pt x="24256" y="6809"/>
                    <a:pt x="22797" y="10396"/>
                    <a:pt x="21855" y="13466"/>
                  </a:cubicBezTo>
                  <a:cubicBezTo>
                    <a:pt x="22372" y="9362"/>
                    <a:pt x="21855" y="5137"/>
                    <a:pt x="20335" y="1307"/>
                  </a:cubicBezTo>
                  <a:cubicBezTo>
                    <a:pt x="20153" y="851"/>
                    <a:pt x="19910" y="365"/>
                    <a:pt x="19454" y="122"/>
                  </a:cubicBezTo>
                  <a:cubicBezTo>
                    <a:pt x="19285" y="38"/>
                    <a:pt x="19116" y="0"/>
                    <a:pt x="189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30"/>
            <p:cNvSpPr/>
            <p:nvPr/>
          </p:nvSpPr>
          <p:spPr>
            <a:xfrm>
              <a:off x="125275" y="4024450"/>
              <a:ext cx="53225" cy="67700"/>
            </a:xfrm>
            <a:custGeom>
              <a:avLst/>
              <a:gdLst/>
              <a:ahLst/>
              <a:cxnLst/>
              <a:rect l="l" t="t" r="r" b="b"/>
              <a:pathLst>
                <a:path w="2129" h="2708" extrusionOk="0">
                  <a:moveTo>
                    <a:pt x="765" y="0"/>
                  </a:moveTo>
                  <a:cubicBezTo>
                    <a:pt x="646" y="0"/>
                    <a:pt x="522" y="47"/>
                    <a:pt x="396" y="158"/>
                  </a:cubicBezTo>
                  <a:cubicBezTo>
                    <a:pt x="0" y="522"/>
                    <a:pt x="152" y="1130"/>
                    <a:pt x="335" y="1586"/>
                  </a:cubicBezTo>
                  <a:cubicBezTo>
                    <a:pt x="547" y="2103"/>
                    <a:pt x="851" y="2498"/>
                    <a:pt x="1399" y="2681"/>
                  </a:cubicBezTo>
                  <a:cubicBezTo>
                    <a:pt x="1450" y="2699"/>
                    <a:pt x="1501" y="2708"/>
                    <a:pt x="1550" y="2708"/>
                  </a:cubicBezTo>
                  <a:cubicBezTo>
                    <a:pt x="1820" y="2708"/>
                    <a:pt x="2042" y="2447"/>
                    <a:pt x="2067" y="2164"/>
                  </a:cubicBezTo>
                  <a:cubicBezTo>
                    <a:pt x="2128" y="1677"/>
                    <a:pt x="1854" y="1222"/>
                    <a:pt x="1611" y="766"/>
                  </a:cubicBezTo>
                  <a:cubicBezTo>
                    <a:pt x="1450" y="444"/>
                    <a:pt x="1133" y="0"/>
                    <a:pt x="7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30"/>
            <p:cNvSpPr/>
            <p:nvPr/>
          </p:nvSpPr>
          <p:spPr>
            <a:xfrm>
              <a:off x="193650" y="3992375"/>
              <a:ext cx="57025" cy="70850"/>
            </a:xfrm>
            <a:custGeom>
              <a:avLst/>
              <a:gdLst/>
              <a:ahLst/>
              <a:cxnLst/>
              <a:rect l="l" t="t" r="r" b="b"/>
              <a:pathLst>
                <a:path w="2281" h="2834" extrusionOk="0">
                  <a:moveTo>
                    <a:pt x="879" y="1"/>
                  </a:moveTo>
                  <a:cubicBezTo>
                    <a:pt x="535" y="1"/>
                    <a:pt x="286" y="183"/>
                    <a:pt x="153" y="529"/>
                  </a:cubicBezTo>
                  <a:cubicBezTo>
                    <a:pt x="1" y="863"/>
                    <a:pt x="153" y="1289"/>
                    <a:pt x="305" y="1623"/>
                  </a:cubicBezTo>
                  <a:cubicBezTo>
                    <a:pt x="427" y="1927"/>
                    <a:pt x="609" y="2201"/>
                    <a:pt x="791" y="2444"/>
                  </a:cubicBezTo>
                  <a:cubicBezTo>
                    <a:pt x="966" y="2662"/>
                    <a:pt x="1204" y="2834"/>
                    <a:pt x="1470" y="2834"/>
                  </a:cubicBezTo>
                  <a:cubicBezTo>
                    <a:pt x="1575" y="2834"/>
                    <a:pt x="1683" y="2808"/>
                    <a:pt x="1794" y="2748"/>
                  </a:cubicBezTo>
                  <a:cubicBezTo>
                    <a:pt x="2129" y="2596"/>
                    <a:pt x="2281" y="2261"/>
                    <a:pt x="2189" y="1836"/>
                  </a:cubicBezTo>
                  <a:cubicBezTo>
                    <a:pt x="2129" y="1198"/>
                    <a:pt x="1734" y="164"/>
                    <a:pt x="1034" y="12"/>
                  </a:cubicBezTo>
                  <a:cubicBezTo>
                    <a:pt x="981" y="4"/>
                    <a:pt x="929" y="1"/>
                    <a:pt x="8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30"/>
            <p:cNvSpPr/>
            <p:nvPr/>
          </p:nvSpPr>
          <p:spPr>
            <a:xfrm>
              <a:off x="209625" y="4102375"/>
              <a:ext cx="57775" cy="67050"/>
            </a:xfrm>
            <a:custGeom>
              <a:avLst/>
              <a:gdLst/>
              <a:ahLst/>
              <a:cxnLst/>
              <a:rect l="l" t="t" r="r" b="b"/>
              <a:pathLst>
                <a:path w="2311" h="2682" extrusionOk="0">
                  <a:moveTo>
                    <a:pt x="743" y="0"/>
                  </a:moveTo>
                  <a:cubicBezTo>
                    <a:pt x="546" y="0"/>
                    <a:pt x="362" y="95"/>
                    <a:pt x="243" y="293"/>
                  </a:cubicBezTo>
                  <a:cubicBezTo>
                    <a:pt x="0" y="597"/>
                    <a:pt x="122" y="1144"/>
                    <a:pt x="183" y="1478"/>
                  </a:cubicBezTo>
                  <a:cubicBezTo>
                    <a:pt x="304" y="1843"/>
                    <a:pt x="578" y="2208"/>
                    <a:pt x="882" y="2451"/>
                  </a:cubicBezTo>
                  <a:cubicBezTo>
                    <a:pt x="1053" y="2605"/>
                    <a:pt x="1243" y="2682"/>
                    <a:pt x="1431" y="2682"/>
                  </a:cubicBezTo>
                  <a:cubicBezTo>
                    <a:pt x="1577" y="2682"/>
                    <a:pt x="1721" y="2635"/>
                    <a:pt x="1854" y="2542"/>
                  </a:cubicBezTo>
                  <a:cubicBezTo>
                    <a:pt x="2219" y="2269"/>
                    <a:pt x="2310" y="1843"/>
                    <a:pt x="2098" y="1509"/>
                  </a:cubicBezTo>
                  <a:cubicBezTo>
                    <a:pt x="1946" y="1266"/>
                    <a:pt x="1854" y="1023"/>
                    <a:pt x="1672" y="779"/>
                  </a:cubicBezTo>
                  <a:cubicBezTo>
                    <a:pt x="1490" y="536"/>
                    <a:pt x="1368" y="232"/>
                    <a:pt x="1064" y="80"/>
                  </a:cubicBezTo>
                  <a:cubicBezTo>
                    <a:pt x="958" y="27"/>
                    <a:pt x="849" y="0"/>
                    <a:pt x="7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30"/>
            <p:cNvSpPr/>
            <p:nvPr/>
          </p:nvSpPr>
          <p:spPr>
            <a:xfrm>
              <a:off x="259025" y="4193275"/>
              <a:ext cx="67650" cy="54625"/>
            </a:xfrm>
            <a:custGeom>
              <a:avLst/>
              <a:gdLst/>
              <a:ahLst/>
              <a:cxnLst/>
              <a:rect l="l" t="t" r="r" b="b"/>
              <a:pathLst>
                <a:path w="2706" h="2185" extrusionOk="0">
                  <a:moveTo>
                    <a:pt x="699" y="1"/>
                  </a:moveTo>
                  <a:cubicBezTo>
                    <a:pt x="304" y="1"/>
                    <a:pt x="91" y="304"/>
                    <a:pt x="30" y="639"/>
                  </a:cubicBezTo>
                  <a:cubicBezTo>
                    <a:pt x="0" y="1064"/>
                    <a:pt x="304" y="1460"/>
                    <a:pt x="608" y="1672"/>
                  </a:cubicBezTo>
                  <a:cubicBezTo>
                    <a:pt x="912" y="1946"/>
                    <a:pt x="1246" y="2128"/>
                    <a:pt x="1672" y="2159"/>
                  </a:cubicBezTo>
                  <a:cubicBezTo>
                    <a:pt x="1746" y="2176"/>
                    <a:pt x="1819" y="2184"/>
                    <a:pt x="1890" y="2184"/>
                  </a:cubicBezTo>
                  <a:cubicBezTo>
                    <a:pt x="2196" y="2184"/>
                    <a:pt x="2460" y="2024"/>
                    <a:pt x="2584" y="1703"/>
                  </a:cubicBezTo>
                  <a:cubicBezTo>
                    <a:pt x="2705" y="1429"/>
                    <a:pt x="2584" y="943"/>
                    <a:pt x="2249" y="791"/>
                  </a:cubicBezTo>
                  <a:cubicBezTo>
                    <a:pt x="2006" y="669"/>
                    <a:pt x="1763" y="578"/>
                    <a:pt x="1550" y="426"/>
                  </a:cubicBezTo>
                  <a:cubicBezTo>
                    <a:pt x="1550" y="426"/>
                    <a:pt x="1459" y="335"/>
                    <a:pt x="1489" y="335"/>
                  </a:cubicBezTo>
                  <a:cubicBezTo>
                    <a:pt x="1398" y="304"/>
                    <a:pt x="1337" y="244"/>
                    <a:pt x="1246" y="183"/>
                  </a:cubicBezTo>
                  <a:cubicBezTo>
                    <a:pt x="1064" y="92"/>
                    <a:pt x="912" y="1"/>
                    <a:pt x="69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30"/>
            <p:cNvSpPr/>
            <p:nvPr/>
          </p:nvSpPr>
          <p:spPr>
            <a:xfrm>
              <a:off x="300050" y="4118150"/>
              <a:ext cx="67650" cy="58275"/>
            </a:xfrm>
            <a:custGeom>
              <a:avLst/>
              <a:gdLst/>
              <a:ahLst/>
              <a:cxnLst/>
              <a:rect l="l" t="t" r="r" b="b"/>
              <a:pathLst>
                <a:path w="2706" h="2331" extrusionOk="0">
                  <a:moveTo>
                    <a:pt x="696" y="1"/>
                  </a:moveTo>
                  <a:cubicBezTo>
                    <a:pt x="572" y="1"/>
                    <a:pt x="450" y="42"/>
                    <a:pt x="335" y="148"/>
                  </a:cubicBezTo>
                  <a:cubicBezTo>
                    <a:pt x="0" y="543"/>
                    <a:pt x="213" y="1060"/>
                    <a:pt x="487" y="1395"/>
                  </a:cubicBezTo>
                  <a:cubicBezTo>
                    <a:pt x="760" y="1759"/>
                    <a:pt x="1064" y="2002"/>
                    <a:pt x="1429" y="2246"/>
                  </a:cubicBezTo>
                  <a:cubicBezTo>
                    <a:pt x="1544" y="2303"/>
                    <a:pt x="1671" y="2330"/>
                    <a:pt x="1797" y="2330"/>
                  </a:cubicBezTo>
                  <a:cubicBezTo>
                    <a:pt x="2073" y="2330"/>
                    <a:pt x="2347" y="2201"/>
                    <a:pt x="2493" y="1972"/>
                  </a:cubicBezTo>
                  <a:cubicBezTo>
                    <a:pt x="2706" y="1638"/>
                    <a:pt x="2584" y="1182"/>
                    <a:pt x="2189" y="969"/>
                  </a:cubicBezTo>
                  <a:cubicBezTo>
                    <a:pt x="2128" y="908"/>
                    <a:pt x="2037" y="878"/>
                    <a:pt x="1976" y="817"/>
                  </a:cubicBezTo>
                  <a:cubicBezTo>
                    <a:pt x="1946" y="817"/>
                    <a:pt x="1946" y="817"/>
                    <a:pt x="1946" y="756"/>
                  </a:cubicBezTo>
                  <a:lnTo>
                    <a:pt x="1885" y="726"/>
                  </a:lnTo>
                  <a:cubicBezTo>
                    <a:pt x="1794" y="635"/>
                    <a:pt x="1703" y="574"/>
                    <a:pt x="1581" y="483"/>
                  </a:cubicBezTo>
                  <a:cubicBezTo>
                    <a:pt x="1551" y="483"/>
                    <a:pt x="1551" y="452"/>
                    <a:pt x="1551" y="452"/>
                  </a:cubicBezTo>
                  <a:lnTo>
                    <a:pt x="1520" y="422"/>
                  </a:lnTo>
                  <a:cubicBezTo>
                    <a:pt x="1305" y="249"/>
                    <a:pt x="997" y="1"/>
                    <a:pt x="6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30"/>
            <p:cNvSpPr/>
            <p:nvPr/>
          </p:nvSpPr>
          <p:spPr>
            <a:xfrm>
              <a:off x="343350" y="3995800"/>
              <a:ext cx="41825" cy="64850"/>
            </a:xfrm>
            <a:custGeom>
              <a:avLst/>
              <a:gdLst/>
              <a:ahLst/>
              <a:cxnLst/>
              <a:rect l="l" t="t" r="r" b="b"/>
              <a:pathLst>
                <a:path w="1673" h="2594" extrusionOk="0">
                  <a:moveTo>
                    <a:pt x="786" y="0"/>
                  </a:moveTo>
                  <a:cubicBezTo>
                    <a:pt x="557" y="0"/>
                    <a:pt x="334" y="137"/>
                    <a:pt x="244" y="422"/>
                  </a:cubicBezTo>
                  <a:cubicBezTo>
                    <a:pt x="1" y="1030"/>
                    <a:pt x="123" y="1729"/>
                    <a:pt x="518" y="2276"/>
                  </a:cubicBezTo>
                  <a:cubicBezTo>
                    <a:pt x="647" y="2457"/>
                    <a:pt x="841" y="2594"/>
                    <a:pt x="1083" y="2594"/>
                  </a:cubicBezTo>
                  <a:cubicBezTo>
                    <a:pt x="1126" y="2594"/>
                    <a:pt x="1171" y="2589"/>
                    <a:pt x="1217" y="2580"/>
                  </a:cubicBezTo>
                  <a:cubicBezTo>
                    <a:pt x="1490" y="2489"/>
                    <a:pt x="1673" y="2246"/>
                    <a:pt x="1673" y="1972"/>
                  </a:cubicBezTo>
                  <a:cubicBezTo>
                    <a:pt x="1642" y="1395"/>
                    <a:pt x="1582" y="909"/>
                    <a:pt x="1369" y="422"/>
                  </a:cubicBezTo>
                  <a:cubicBezTo>
                    <a:pt x="1261" y="145"/>
                    <a:pt x="1020" y="0"/>
                    <a:pt x="78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30"/>
            <p:cNvSpPr/>
            <p:nvPr/>
          </p:nvSpPr>
          <p:spPr>
            <a:xfrm>
              <a:off x="397325" y="4085800"/>
              <a:ext cx="50900" cy="76025"/>
            </a:xfrm>
            <a:custGeom>
              <a:avLst/>
              <a:gdLst/>
              <a:ahLst/>
              <a:cxnLst/>
              <a:rect l="l" t="t" r="r" b="b"/>
              <a:pathLst>
                <a:path w="2036" h="3041" extrusionOk="0">
                  <a:moveTo>
                    <a:pt x="766" y="0"/>
                  </a:moveTo>
                  <a:cubicBezTo>
                    <a:pt x="525" y="0"/>
                    <a:pt x="282" y="181"/>
                    <a:pt x="182" y="439"/>
                  </a:cubicBezTo>
                  <a:cubicBezTo>
                    <a:pt x="0" y="804"/>
                    <a:pt x="91" y="1351"/>
                    <a:pt x="213" y="1716"/>
                  </a:cubicBezTo>
                  <a:cubicBezTo>
                    <a:pt x="304" y="2172"/>
                    <a:pt x="547" y="2506"/>
                    <a:pt x="881" y="2871"/>
                  </a:cubicBezTo>
                  <a:cubicBezTo>
                    <a:pt x="1016" y="2990"/>
                    <a:pt x="1161" y="3040"/>
                    <a:pt x="1299" y="3040"/>
                  </a:cubicBezTo>
                  <a:cubicBezTo>
                    <a:pt x="1693" y="3040"/>
                    <a:pt x="2035" y="2630"/>
                    <a:pt x="1945" y="2202"/>
                  </a:cubicBezTo>
                  <a:cubicBezTo>
                    <a:pt x="1885" y="1837"/>
                    <a:pt x="1793" y="1442"/>
                    <a:pt x="1641" y="1108"/>
                  </a:cubicBezTo>
                  <a:cubicBezTo>
                    <a:pt x="1489" y="774"/>
                    <a:pt x="1398" y="439"/>
                    <a:pt x="1125" y="166"/>
                  </a:cubicBezTo>
                  <a:cubicBezTo>
                    <a:pt x="1020" y="50"/>
                    <a:pt x="893" y="0"/>
                    <a:pt x="7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30"/>
            <p:cNvSpPr/>
            <p:nvPr/>
          </p:nvSpPr>
          <p:spPr>
            <a:xfrm>
              <a:off x="392000" y="4189850"/>
              <a:ext cx="43700" cy="58125"/>
            </a:xfrm>
            <a:custGeom>
              <a:avLst/>
              <a:gdLst/>
              <a:ahLst/>
              <a:cxnLst/>
              <a:rect l="l" t="t" r="r" b="b"/>
              <a:pathLst>
                <a:path w="1748" h="2325" extrusionOk="0">
                  <a:moveTo>
                    <a:pt x="616" y="0"/>
                  </a:moveTo>
                  <a:cubicBezTo>
                    <a:pt x="434" y="0"/>
                    <a:pt x="251" y="102"/>
                    <a:pt x="183" y="320"/>
                  </a:cubicBezTo>
                  <a:cubicBezTo>
                    <a:pt x="91" y="654"/>
                    <a:pt x="0" y="1019"/>
                    <a:pt x="31" y="1353"/>
                  </a:cubicBezTo>
                  <a:cubicBezTo>
                    <a:pt x="122" y="1809"/>
                    <a:pt x="395" y="2144"/>
                    <a:pt x="851" y="2296"/>
                  </a:cubicBezTo>
                  <a:cubicBezTo>
                    <a:pt x="913" y="2315"/>
                    <a:pt x="974" y="2324"/>
                    <a:pt x="1033" y="2324"/>
                  </a:cubicBezTo>
                  <a:cubicBezTo>
                    <a:pt x="1437" y="2324"/>
                    <a:pt x="1748" y="1903"/>
                    <a:pt x="1642" y="1505"/>
                  </a:cubicBezTo>
                  <a:cubicBezTo>
                    <a:pt x="1550" y="1232"/>
                    <a:pt x="1398" y="1019"/>
                    <a:pt x="1246" y="806"/>
                  </a:cubicBezTo>
                  <a:cubicBezTo>
                    <a:pt x="1155" y="685"/>
                    <a:pt x="1064" y="593"/>
                    <a:pt x="1064" y="441"/>
                  </a:cubicBezTo>
                  <a:cubicBezTo>
                    <a:pt x="1064" y="156"/>
                    <a:pt x="841" y="0"/>
                    <a:pt x="6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30"/>
            <p:cNvSpPr/>
            <p:nvPr/>
          </p:nvSpPr>
          <p:spPr>
            <a:xfrm>
              <a:off x="528025" y="3735425"/>
              <a:ext cx="35725" cy="55575"/>
            </a:xfrm>
            <a:custGeom>
              <a:avLst/>
              <a:gdLst/>
              <a:ahLst/>
              <a:cxnLst/>
              <a:rect l="l" t="t" r="r" b="b"/>
              <a:pathLst>
                <a:path w="1429" h="2223" extrusionOk="0">
                  <a:moveTo>
                    <a:pt x="872" y="1"/>
                  </a:moveTo>
                  <a:cubicBezTo>
                    <a:pt x="701" y="1"/>
                    <a:pt x="521" y="86"/>
                    <a:pt x="426" y="229"/>
                  </a:cubicBezTo>
                  <a:cubicBezTo>
                    <a:pt x="152" y="685"/>
                    <a:pt x="0" y="1080"/>
                    <a:pt x="30" y="1597"/>
                  </a:cubicBezTo>
                  <a:cubicBezTo>
                    <a:pt x="61" y="1871"/>
                    <a:pt x="213" y="2144"/>
                    <a:pt x="486" y="2205"/>
                  </a:cubicBezTo>
                  <a:cubicBezTo>
                    <a:pt x="540" y="2217"/>
                    <a:pt x="596" y="2223"/>
                    <a:pt x="652" y="2223"/>
                  </a:cubicBezTo>
                  <a:cubicBezTo>
                    <a:pt x="883" y="2223"/>
                    <a:pt x="1118" y="2121"/>
                    <a:pt x="1216" y="1901"/>
                  </a:cubicBezTo>
                  <a:cubicBezTo>
                    <a:pt x="1368" y="1597"/>
                    <a:pt x="1429" y="1323"/>
                    <a:pt x="1429" y="1019"/>
                  </a:cubicBezTo>
                  <a:cubicBezTo>
                    <a:pt x="1429" y="715"/>
                    <a:pt x="1368" y="503"/>
                    <a:pt x="1246" y="229"/>
                  </a:cubicBezTo>
                  <a:cubicBezTo>
                    <a:pt x="1174" y="70"/>
                    <a:pt x="1026" y="1"/>
                    <a:pt x="8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30"/>
            <p:cNvSpPr/>
            <p:nvPr/>
          </p:nvSpPr>
          <p:spPr>
            <a:xfrm>
              <a:off x="477850" y="3819875"/>
              <a:ext cx="40300" cy="61625"/>
            </a:xfrm>
            <a:custGeom>
              <a:avLst/>
              <a:gdLst/>
              <a:ahLst/>
              <a:cxnLst/>
              <a:rect l="l" t="t" r="r" b="b"/>
              <a:pathLst>
                <a:path w="1612" h="2465" extrusionOk="0">
                  <a:moveTo>
                    <a:pt x="882" y="1"/>
                  </a:moveTo>
                  <a:cubicBezTo>
                    <a:pt x="844" y="1"/>
                    <a:pt x="803" y="4"/>
                    <a:pt x="761" y="12"/>
                  </a:cubicBezTo>
                  <a:cubicBezTo>
                    <a:pt x="366" y="43"/>
                    <a:pt x="183" y="468"/>
                    <a:pt x="92" y="772"/>
                  </a:cubicBezTo>
                  <a:cubicBezTo>
                    <a:pt x="1" y="1107"/>
                    <a:pt x="1" y="1411"/>
                    <a:pt x="31" y="1745"/>
                  </a:cubicBezTo>
                  <a:cubicBezTo>
                    <a:pt x="65" y="2205"/>
                    <a:pt x="415" y="2464"/>
                    <a:pt x="763" y="2464"/>
                  </a:cubicBezTo>
                  <a:cubicBezTo>
                    <a:pt x="1037" y="2464"/>
                    <a:pt x="1309" y="2305"/>
                    <a:pt x="1430" y="1958"/>
                  </a:cubicBezTo>
                  <a:cubicBezTo>
                    <a:pt x="1551" y="1593"/>
                    <a:pt x="1612" y="1259"/>
                    <a:pt x="1551" y="833"/>
                  </a:cubicBezTo>
                  <a:cubicBezTo>
                    <a:pt x="1468" y="417"/>
                    <a:pt x="1283" y="1"/>
                    <a:pt x="8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30"/>
            <p:cNvSpPr/>
            <p:nvPr/>
          </p:nvSpPr>
          <p:spPr>
            <a:xfrm>
              <a:off x="563725" y="3831200"/>
              <a:ext cx="41075" cy="64800"/>
            </a:xfrm>
            <a:custGeom>
              <a:avLst/>
              <a:gdLst/>
              <a:ahLst/>
              <a:cxnLst/>
              <a:rect l="l" t="t" r="r" b="b"/>
              <a:pathLst>
                <a:path w="1643" h="2592" extrusionOk="0">
                  <a:moveTo>
                    <a:pt x="821" y="0"/>
                  </a:moveTo>
                  <a:cubicBezTo>
                    <a:pt x="593" y="0"/>
                    <a:pt x="365" y="106"/>
                    <a:pt x="274" y="319"/>
                  </a:cubicBezTo>
                  <a:cubicBezTo>
                    <a:pt x="1" y="897"/>
                    <a:pt x="1" y="1505"/>
                    <a:pt x="153" y="2113"/>
                  </a:cubicBezTo>
                  <a:cubicBezTo>
                    <a:pt x="259" y="2432"/>
                    <a:pt x="540" y="2591"/>
                    <a:pt x="818" y="2591"/>
                  </a:cubicBezTo>
                  <a:cubicBezTo>
                    <a:pt x="1095" y="2591"/>
                    <a:pt x="1368" y="2432"/>
                    <a:pt x="1460" y="2113"/>
                  </a:cubicBezTo>
                  <a:cubicBezTo>
                    <a:pt x="1642" y="1505"/>
                    <a:pt x="1642" y="897"/>
                    <a:pt x="1368" y="319"/>
                  </a:cubicBezTo>
                  <a:cubicBezTo>
                    <a:pt x="1277" y="106"/>
                    <a:pt x="1049" y="0"/>
                    <a:pt x="8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30"/>
            <p:cNvSpPr/>
            <p:nvPr/>
          </p:nvSpPr>
          <p:spPr>
            <a:xfrm>
              <a:off x="514325" y="3918000"/>
              <a:ext cx="47900" cy="80575"/>
            </a:xfrm>
            <a:custGeom>
              <a:avLst/>
              <a:gdLst/>
              <a:ahLst/>
              <a:cxnLst/>
              <a:rect l="l" t="t" r="r" b="b"/>
              <a:pathLst>
                <a:path w="1916" h="3223" extrusionOk="0">
                  <a:moveTo>
                    <a:pt x="965" y="1"/>
                  </a:moveTo>
                  <a:cubicBezTo>
                    <a:pt x="753" y="1"/>
                    <a:pt x="540" y="106"/>
                    <a:pt x="396" y="343"/>
                  </a:cubicBezTo>
                  <a:cubicBezTo>
                    <a:pt x="1" y="920"/>
                    <a:pt x="1" y="1832"/>
                    <a:pt x="1" y="2470"/>
                  </a:cubicBezTo>
                  <a:cubicBezTo>
                    <a:pt x="35" y="2933"/>
                    <a:pt x="457" y="3222"/>
                    <a:pt x="861" y="3222"/>
                  </a:cubicBezTo>
                  <a:cubicBezTo>
                    <a:pt x="1173" y="3222"/>
                    <a:pt x="1476" y="3050"/>
                    <a:pt x="1582" y="2653"/>
                  </a:cubicBezTo>
                  <a:cubicBezTo>
                    <a:pt x="1734" y="2045"/>
                    <a:pt x="1916" y="1133"/>
                    <a:pt x="1642" y="495"/>
                  </a:cubicBezTo>
                  <a:cubicBezTo>
                    <a:pt x="1521" y="184"/>
                    <a:pt x="1244" y="1"/>
                    <a:pt x="9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30"/>
            <p:cNvSpPr/>
            <p:nvPr/>
          </p:nvSpPr>
          <p:spPr>
            <a:xfrm>
              <a:off x="465625" y="4011850"/>
              <a:ext cx="38850" cy="64425"/>
            </a:xfrm>
            <a:custGeom>
              <a:avLst/>
              <a:gdLst/>
              <a:ahLst/>
              <a:cxnLst/>
              <a:rect l="l" t="t" r="r" b="b"/>
              <a:pathLst>
                <a:path w="1554" h="2577" extrusionOk="0">
                  <a:moveTo>
                    <a:pt x="828" y="1"/>
                  </a:moveTo>
                  <a:cubicBezTo>
                    <a:pt x="695" y="1"/>
                    <a:pt x="566" y="69"/>
                    <a:pt x="490" y="206"/>
                  </a:cubicBezTo>
                  <a:cubicBezTo>
                    <a:pt x="399" y="327"/>
                    <a:pt x="277" y="419"/>
                    <a:pt x="247" y="571"/>
                  </a:cubicBezTo>
                  <a:cubicBezTo>
                    <a:pt x="216" y="692"/>
                    <a:pt x="186" y="844"/>
                    <a:pt x="125" y="966"/>
                  </a:cubicBezTo>
                  <a:cubicBezTo>
                    <a:pt x="64" y="1270"/>
                    <a:pt x="34" y="1574"/>
                    <a:pt x="34" y="1847"/>
                  </a:cubicBezTo>
                  <a:cubicBezTo>
                    <a:pt x="0" y="2320"/>
                    <a:pt x="379" y="2577"/>
                    <a:pt x="758" y="2577"/>
                  </a:cubicBezTo>
                  <a:cubicBezTo>
                    <a:pt x="1063" y="2577"/>
                    <a:pt x="1368" y="2411"/>
                    <a:pt x="1463" y="2060"/>
                  </a:cubicBezTo>
                  <a:cubicBezTo>
                    <a:pt x="1493" y="1786"/>
                    <a:pt x="1554" y="1452"/>
                    <a:pt x="1493" y="1087"/>
                  </a:cubicBezTo>
                  <a:cubicBezTo>
                    <a:pt x="1463" y="753"/>
                    <a:pt x="1402" y="479"/>
                    <a:pt x="1189" y="206"/>
                  </a:cubicBezTo>
                  <a:cubicBezTo>
                    <a:pt x="1098" y="69"/>
                    <a:pt x="961" y="1"/>
                    <a:pt x="8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30"/>
            <p:cNvSpPr/>
            <p:nvPr/>
          </p:nvSpPr>
          <p:spPr>
            <a:xfrm>
              <a:off x="570575" y="4050275"/>
              <a:ext cx="36500" cy="63225"/>
            </a:xfrm>
            <a:custGeom>
              <a:avLst/>
              <a:gdLst/>
              <a:ahLst/>
              <a:cxnLst/>
              <a:rect l="l" t="t" r="r" b="b"/>
              <a:pathLst>
                <a:path w="1460" h="2529" extrusionOk="0">
                  <a:moveTo>
                    <a:pt x="769" y="0"/>
                  </a:moveTo>
                  <a:cubicBezTo>
                    <a:pt x="746" y="0"/>
                    <a:pt x="723" y="2"/>
                    <a:pt x="699" y="6"/>
                  </a:cubicBezTo>
                  <a:cubicBezTo>
                    <a:pt x="0" y="219"/>
                    <a:pt x="91" y="1344"/>
                    <a:pt x="91" y="1891"/>
                  </a:cubicBezTo>
                  <a:cubicBezTo>
                    <a:pt x="61" y="2316"/>
                    <a:pt x="388" y="2529"/>
                    <a:pt x="730" y="2529"/>
                  </a:cubicBezTo>
                  <a:cubicBezTo>
                    <a:pt x="1072" y="2529"/>
                    <a:pt x="1429" y="2316"/>
                    <a:pt x="1459" y="1891"/>
                  </a:cubicBezTo>
                  <a:cubicBezTo>
                    <a:pt x="1398" y="1496"/>
                    <a:pt x="1459" y="1070"/>
                    <a:pt x="1368" y="705"/>
                  </a:cubicBezTo>
                  <a:cubicBezTo>
                    <a:pt x="1311" y="393"/>
                    <a:pt x="1095" y="0"/>
                    <a:pt x="7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30"/>
            <p:cNvSpPr/>
            <p:nvPr/>
          </p:nvSpPr>
          <p:spPr>
            <a:xfrm>
              <a:off x="508250" y="4130050"/>
              <a:ext cx="45625" cy="62575"/>
            </a:xfrm>
            <a:custGeom>
              <a:avLst/>
              <a:gdLst/>
              <a:ahLst/>
              <a:cxnLst/>
              <a:rect l="l" t="t" r="r" b="b"/>
              <a:pathLst>
                <a:path w="1825" h="2503" extrusionOk="0">
                  <a:moveTo>
                    <a:pt x="943" y="0"/>
                  </a:moveTo>
                  <a:cubicBezTo>
                    <a:pt x="847" y="0"/>
                    <a:pt x="752" y="21"/>
                    <a:pt x="670" y="67"/>
                  </a:cubicBezTo>
                  <a:cubicBezTo>
                    <a:pt x="122" y="402"/>
                    <a:pt x="1" y="1162"/>
                    <a:pt x="62" y="1770"/>
                  </a:cubicBezTo>
                  <a:cubicBezTo>
                    <a:pt x="92" y="2104"/>
                    <a:pt x="305" y="2438"/>
                    <a:pt x="700" y="2499"/>
                  </a:cubicBezTo>
                  <a:cubicBezTo>
                    <a:pt x="726" y="2501"/>
                    <a:pt x="752" y="2502"/>
                    <a:pt x="778" y="2502"/>
                  </a:cubicBezTo>
                  <a:cubicBezTo>
                    <a:pt x="1115" y="2502"/>
                    <a:pt x="1436" y="2319"/>
                    <a:pt x="1521" y="1952"/>
                  </a:cubicBezTo>
                  <a:cubicBezTo>
                    <a:pt x="1673" y="1435"/>
                    <a:pt x="1825" y="827"/>
                    <a:pt x="1521" y="280"/>
                  </a:cubicBezTo>
                  <a:cubicBezTo>
                    <a:pt x="1394" y="111"/>
                    <a:pt x="1163" y="0"/>
                    <a:pt x="9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30"/>
            <p:cNvSpPr/>
            <p:nvPr/>
          </p:nvSpPr>
          <p:spPr>
            <a:xfrm>
              <a:off x="516625" y="4215700"/>
              <a:ext cx="34975" cy="39525"/>
            </a:xfrm>
            <a:custGeom>
              <a:avLst/>
              <a:gdLst/>
              <a:ahLst/>
              <a:cxnLst/>
              <a:rect l="l" t="t" r="r" b="b"/>
              <a:pathLst>
                <a:path w="1399" h="1581" extrusionOk="0">
                  <a:moveTo>
                    <a:pt x="714" y="0"/>
                  </a:moveTo>
                  <a:cubicBezTo>
                    <a:pt x="570" y="0"/>
                    <a:pt x="426" y="46"/>
                    <a:pt x="335" y="137"/>
                  </a:cubicBezTo>
                  <a:cubicBezTo>
                    <a:pt x="61" y="411"/>
                    <a:pt x="0" y="806"/>
                    <a:pt x="152" y="1170"/>
                  </a:cubicBezTo>
                  <a:cubicBezTo>
                    <a:pt x="243" y="1444"/>
                    <a:pt x="479" y="1581"/>
                    <a:pt x="714" y="1581"/>
                  </a:cubicBezTo>
                  <a:cubicBezTo>
                    <a:pt x="950" y="1581"/>
                    <a:pt x="1186" y="1444"/>
                    <a:pt x="1277" y="1170"/>
                  </a:cubicBezTo>
                  <a:cubicBezTo>
                    <a:pt x="1398" y="806"/>
                    <a:pt x="1338" y="441"/>
                    <a:pt x="1094" y="137"/>
                  </a:cubicBezTo>
                  <a:cubicBezTo>
                    <a:pt x="1003" y="46"/>
                    <a:pt x="859" y="0"/>
                    <a:pt x="7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30"/>
            <p:cNvSpPr/>
            <p:nvPr/>
          </p:nvSpPr>
          <p:spPr>
            <a:xfrm>
              <a:off x="604775" y="4128075"/>
              <a:ext cx="51675" cy="73650"/>
            </a:xfrm>
            <a:custGeom>
              <a:avLst/>
              <a:gdLst/>
              <a:ahLst/>
              <a:cxnLst/>
              <a:rect l="l" t="t" r="r" b="b"/>
              <a:pathLst>
                <a:path w="2067" h="2946" extrusionOk="0">
                  <a:moveTo>
                    <a:pt x="1149" y="0"/>
                  </a:moveTo>
                  <a:cubicBezTo>
                    <a:pt x="892" y="0"/>
                    <a:pt x="631" y="121"/>
                    <a:pt x="456" y="390"/>
                  </a:cubicBezTo>
                  <a:cubicBezTo>
                    <a:pt x="91" y="998"/>
                    <a:pt x="0" y="1757"/>
                    <a:pt x="182" y="2426"/>
                  </a:cubicBezTo>
                  <a:cubicBezTo>
                    <a:pt x="268" y="2767"/>
                    <a:pt x="582" y="2945"/>
                    <a:pt x="901" y="2945"/>
                  </a:cubicBezTo>
                  <a:cubicBezTo>
                    <a:pt x="1151" y="2945"/>
                    <a:pt x="1403" y="2836"/>
                    <a:pt x="1550" y="2609"/>
                  </a:cubicBezTo>
                  <a:cubicBezTo>
                    <a:pt x="1824" y="2092"/>
                    <a:pt x="2067" y="1484"/>
                    <a:pt x="2006" y="815"/>
                  </a:cubicBezTo>
                  <a:cubicBezTo>
                    <a:pt x="1969" y="310"/>
                    <a:pt x="1563" y="0"/>
                    <a:pt x="114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30"/>
            <p:cNvSpPr/>
            <p:nvPr/>
          </p:nvSpPr>
          <p:spPr>
            <a:xfrm>
              <a:off x="623000" y="4231475"/>
              <a:ext cx="41050" cy="46375"/>
            </a:xfrm>
            <a:custGeom>
              <a:avLst/>
              <a:gdLst/>
              <a:ahLst/>
              <a:cxnLst/>
              <a:rect l="l" t="t" r="r" b="b"/>
              <a:pathLst>
                <a:path w="1642" h="1855" extrusionOk="0">
                  <a:moveTo>
                    <a:pt x="925" y="0"/>
                  </a:moveTo>
                  <a:cubicBezTo>
                    <a:pt x="873" y="0"/>
                    <a:pt x="817" y="8"/>
                    <a:pt x="760" y="23"/>
                  </a:cubicBezTo>
                  <a:cubicBezTo>
                    <a:pt x="487" y="114"/>
                    <a:pt x="274" y="327"/>
                    <a:pt x="153" y="600"/>
                  </a:cubicBezTo>
                  <a:cubicBezTo>
                    <a:pt x="1" y="904"/>
                    <a:pt x="31" y="1239"/>
                    <a:pt x="213" y="1512"/>
                  </a:cubicBezTo>
                  <a:cubicBezTo>
                    <a:pt x="358" y="1718"/>
                    <a:pt x="586" y="1854"/>
                    <a:pt x="812" y="1854"/>
                  </a:cubicBezTo>
                  <a:cubicBezTo>
                    <a:pt x="920" y="1854"/>
                    <a:pt x="1027" y="1824"/>
                    <a:pt x="1125" y="1755"/>
                  </a:cubicBezTo>
                  <a:cubicBezTo>
                    <a:pt x="1277" y="1634"/>
                    <a:pt x="1429" y="1512"/>
                    <a:pt x="1551" y="1330"/>
                  </a:cubicBezTo>
                  <a:cubicBezTo>
                    <a:pt x="1581" y="1147"/>
                    <a:pt x="1642" y="935"/>
                    <a:pt x="1581" y="722"/>
                  </a:cubicBezTo>
                  <a:cubicBezTo>
                    <a:pt x="1555" y="349"/>
                    <a:pt x="1295" y="0"/>
                    <a:pt x="9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30"/>
            <p:cNvSpPr/>
            <p:nvPr/>
          </p:nvSpPr>
          <p:spPr>
            <a:xfrm>
              <a:off x="646850" y="4022400"/>
              <a:ext cx="41525" cy="57775"/>
            </a:xfrm>
            <a:custGeom>
              <a:avLst/>
              <a:gdLst/>
              <a:ahLst/>
              <a:cxnLst/>
              <a:rect l="l" t="t" r="r" b="b"/>
              <a:pathLst>
                <a:path w="1661" h="2311" extrusionOk="0">
                  <a:moveTo>
                    <a:pt x="1050" y="0"/>
                  </a:moveTo>
                  <a:cubicBezTo>
                    <a:pt x="920" y="0"/>
                    <a:pt x="791" y="45"/>
                    <a:pt x="688" y="149"/>
                  </a:cubicBezTo>
                  <a:cubicBezTo>
                    <a:pt x="475" y="331"/>
                    <a:pt x="323" y="544"/>
                    <a:pt x="232" y="756"/>
                  </a:cubicBezTo>
                  <a:cubicBezTo>
                    <a:pt x="80" y="1030"/>
                    <a:pt x="80" y="1334"/>
                    <a:pt x="19" y="1638"/>
                  </a:cubicBezTo>
                  <a:cubicBezTo>
                    <a:pt x="1" y="2049"/>
                    <a:pt x="383" y="2310"/>
                    <a:pt x="751" y="2310"/>
                  </a:cubicBezTo>
                  <a:cubicBezTo>
                    <a:pt x="983" y="2310"/>
                    <a:pt x="1209" y="2207"/>
                    <a:pt x="1326" y="1972"/>
                  </a:cubicBezTo>
                  <a:cubicBezTo>
                    <a:pt x="1448" y="1759"/>
                    <a:pt x="1600" y="1486"/>
                    <a:pt x="1630" y="1212"/>
                  </a:cubicBezTo>
                  <a:cubicBezTo>
                    <a:pt x="1661" y="1000"/>
                    <a:pt x="1661" y="756"/>
                    <a:pt x="1661" y="544"/>
                  </a:cubicBezTo>
                  <a:cubicBezTo>
                    <a:pt x="1640" y="228"/>
                    <a:pt x="1342" y="0"/>
                    <a:pt x="105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30"/>
            <p:cNvSpPr/>
            <p:nvPr/>
          </p:nvSpPr>
          <p:spPr>
            <a:xfrm>
              <a:off x="707650" y="3889600"/>
              <a:ext cx="49550" cy="64325"/>
            </a:xfrm>
            <a:custGeom>
              <a:avLst/>
              <a:gdLst/>
              <a:ahLst/>
              <a:cxnLst/>
              <a:rect l="l" t="t" r="r" b="b"/>
              <a:pathLst>
                <a:path w="1982" h="2573" extrusionOk="0">
                  <a:moveTo>
                    <a:pt x="1625" y="0"/>
                  </a:moveTo>
                  <a:cubicBezTo>
                    <a:pt x="1588" y="0"/>
                    <a:pt x="1549" y="6"/>
                    <a:pt x="1508" y="20"/>
                  </a:cubicBezTo>
                  <a:cubicBezTo>
                    <a:pt x="1144" y="232"/>
                    <a:pt x="840" y="324"/>
                    <a:pt x="596" y="658"/>
                  </a:cubicBezTo>
                  <a:cubicBezTo>
                    <a:pt x="384" y="1023"/>
                    <a:pt x="201" y="1357"/>
                    <a:pt x="110" y="1752"/>
                  </a:cubicBezTo>
                  <a:cubicBezTo>
                    <a:pt x="1" y="2245"/>
                    <a:pt x="405" y="2573"/>
                    <a:pt x="793" y="2573"/>
                  </a:cubicBezTo>
                  <a:cubicBezTo>
                    <a:pt x="1051" y="2573"/>
                    <a:pt x="1302" y="2427"/>
                    <a:pt x="1387" y="2087"/>
                  </a:cubicBezTo>
                  <a:cubicBezTo>
                    <a:pt x="1478" y="1783"/>
                    <a:pt x="1539" y="1509"/>
                    <a:pt x="1660" y="1205"/>
                  </a:cubicBezTo>
                  <a:cubicBezTo>
                    <a:pt x="1782" y="932"/>
                    <a:pt x="1782" y="628"/>
                    <a:pt x="1903" y="384"/>
                  </a:cubicBezTo>
                  <a:cubicBezTo>
                    <a:pt x="1981" y="203"/>
                    <a:pt x="1838" y="0"/>
                    <a:pt x="16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30"/>
            <p:cNvSpPr/>
            <p:nvPr/>
          </p:nvSpPr>
          <p:spPr>
            <a:xfrm>
              <a:off x="757075" y="3969100"/>
              <a:ext cx="43775" cy="77150"/>
            </a:xfrm>
            <a:custGeom>
              <a:avLst/>
              <a:gdLst/>
              <a:ahLst/>
              <a:cxnLst/>
              <a:rect l="l" t="t" r="r" b="b"/>
              <a:pathLst>
                <a:path w="1751" h="3086" extrusionOk="0">
                  <a:moveTo>
                    <a:pt x="998" y="1"/>
                  </a:moveTo>
                  <a:cubicBezTo>
                    <a:pt x="712" y="1"/>
                    <a:pt x="430" y="166"/>
                    <a:pt x="322" y="518"/>
                  </a:cubicBezTo>
                  <a:cubicBezTo>
                    <a:pt x="139" y="1156"/>
                    <a:pt x="78" y="1703"/>
                    <a:pt x="18" y="2372"/>
                  </a:cubicBezTo>
                  <a:cubicBezTo>
                    <a:pt x="1" y="2827"/>
                    <a:pt x="405" y="3086"/>
                    <a:pt x="799" y="3086"/>
                  </a:cubicBezTo>
                  <a:cubicBezTo>
                    <a:pt x="1116" y="3086"/>
                    <a:pt x="1426" y="2919"/>
                    <a:pt x="1507" y="2554"/>
                  </a:cubicBezTo>
                  <a:cubicBezTo>
                    <a:pt x="1659" y="1946"/>
                    <a:pt x="1750" y="1369"/>
                    <a:pt x="1750" y="730"/>
                  </a:cubicBezTo>
                  <a:cubicBezTo>
                    <a:pt x="1716" y="258"/>
                    <a:pt x="1355" y="1"/>
                    <a:pt x="9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30"/>
            <p:cNvSpPr/>
            <p:nvPr/>
          </p:nvSpPr>
          <p:spPr>
            <a:xfrm>
              <a:off x="717225" y="4089525"/>
              <a:ext cx="42575" cy="59475"/>
            </a:xfrm>
            <a:custGeom>
              <a:avLst/>
              <a:gdLst/>
              <a:ahLst/>
              <a:cxnLst/>
              <a:rect l="l" t="t" r="r" b="b"/>
              <a:pathLst>
                <a:path w="1703" h="2379" extrusionOk="0">
                  <a:moveTo>
                    <a:pt x="1045" y="1"/>
                  </a:moveTo>
                  <a:cubicBezTo>
                    <a:pt x="879" y="1"/>
                    <a:pt x="734" y="110"/>
                    <a:pt x="609" y="260"/>
                  </a:cubicBezTo>
                  <a:cubicBezTo>
                    <a:pt x="335" y="625"/>
                    <a:pt x="213" y="1020"/>
                    <a:pt x="92" y="1445"/>
                  </a:cubicBezTo>
                  <a:cubicBezTo>
                    <a:pt x="1" y="1840"/>
                    <a:pt x="244" y="2296"/>
                    <a:pt x="639" y="2357"/>
                  </a:cubicBezTo>
                  <a:cubicBezTo>
                    <a:pt x="695" y="2371"/>
                    <a:pt x="754" y="2378"/>
                    <a:pt x="813" y="2378"/>
                  </a:cubicBezTo>
                  <a:cubicBezTo>
                    <a:pt x="1136" y="2378"/>
                    <a:pt x="1474" y="2174"/>
                    <a:pt x="1551" y="1840"/>
                  </a:cubicBezTo>
                  <a:cubicBezTo>
                    <a:pt x="1612" y="1415"/>
                    <a:pt x="1703" y="929"/>
                    <a:pt x="1612" y="442"/>
                  </a:cubicBezTo>
                  <a:cubicBezTo>
                    <a:pt x="1581" y="199"/>
                    <a:pt x="1368" y="47"/>
                    <a:pt x="1156" y="17"/>
                  </a:cubicBezTo>
                  <a:cubicBezTo>
                    <a:pt x="1118" y="6"/>
                    <a:pt x="1081" y="1"/>
                    <a:pt x="10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30"/>
            <p:cNvSpPr/>
            <p:nvPr/>
          </p:nvSpPr>
          <p:spPr>
            <a:xfrm>
              <a:off x="724075" y="4189100"/>
              <a:ext cx="47900" cy="69150"/>
            </a:xfrm>
            <a:custGeom>
              <a:avLst/>
              <a:gdLst/>
              <a:ahLst/>
              <a:cxnLst/>
              <a:rect l="l" t="t" r="r" b="b"/>
              <a:pathLst>
                <a:path w="1916" h="2766" extrusionOk="0">
                  <a:moveTo>
                    <a:pt x="1188" y="0"/>
                  </a:moveTo>
                  <a:cubicBezTo>
                    <a:pt x="941" y="0"/>
                    <a:pt x="685" y="116"/>
                    <a:pt x="547" y="350"/>
                  </a:cubicBezTo>
                  <a:cubicBezTo>
                    <a:pt x="213" y="927"/>
                    <a:pt x="0" y="1718"/>
                    <a:pt x="274" y="2326"/>
                  </a:cubicBezTo>
                  <a:cubicBezTo>
                    <a:pt x="365" y="2554"/>
                    <a:pt x="594" y="2766"/>
                    <a:pt x="858" y="2766"/>
                  </a:cubicBezTo>
                  <a:cubicBezTo>
                    <a:pt x="944" y="2766"/>
                    <a:pt x="1035" y="2743"/>
                    <a:pt x="1125" y="2690"/>
                  </a:cubicBezTo>
                  <a:cubicBezTo>
                    <a:pt x="1459" y="2417"/>
                    <a:pt x="1672" y="2143"/>
                    <a:pt x="1794" y="1718"/>
                  </a:cubicBezTo>
                  <a:cubicBezTo>
                    <a:pt x="1915" y="1323"/>
                    <a:pt x="1915" y="897"/>
                    <a:pt x="1824" y="502"/>
                  </a:cubicBezTo>
                  <a:cubicBezTo>
                    <a:pt x="1774" y="169"/>
                    <a:pt x="1487" y="0"/>
                    <a:pt x="118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30"/>
            <p:cNvSpPr/>
            <p:nvPr/>
          </p:nvSpPr>
          <p:spPr>
            <a:xfrm>
              <a:off x="812225" y="4123950"/>
              <a:ext cx="42575" cy="59550"/>
            </a:xfrm>
            <a:custGeom>
              <a:avLst/>
              <a:gdLst/>
              <a:ahLst/>
              <a:cxnLst/>
              <a:rect l="l" t="t" r="r" b="b"/>
              <a:pathLst>
                <a:path w="1703" h="2382" extrusionOk="0">
                  <a:moveTo>
                    <a:pt x="805" y="1"/>
                  </a:moveTo>
                  <a:cubicBezTo>
                    <a:pt x="588" y="1"/>
                    <a:pt x="378" y="106"/>
                    <a:pt x="243" y="342"/>
                  </a:cubicBezTo>
                  <a:cubicBezTo>
                    <a:pt x="122" y="524"/>
                    <a:pt x="91" y="767"/>
                    <a:pt x="61" y="1041"/>
                  </a:cubicBezTo>
                  <a:cubicBezTo>
                    <a:pt x="71" y="962"/>
                    <a:pt x="74" y="934"/>
                    <a:pt x="74" y="934"/>
                  </a:cubicBezTo>
                  <a:lnTo>
                    <a:pt x="74" y="934"/>
                  </a:lnTo>
                  <a:cubicBezTo>
                    <a:pt x="75" y="934"/>
                    <a:pt x="61" y="1051"/>
                    <a:pt x="61" y="1071"/>
                  </a:cubicBezTo>
                  <a:cubicBezTo>
                    <a:pt x="30" y="1132"/>
                    <a:pt x="30" y="1254"/>
                    <a:pt x="30" y="1375"/>
                  </a:cubicBezTo>
                  <a:lnTo>
                    <a:pt x="30" y="1436"/>
                  </a:lnTo>
                  <a:cubicBezTo>
                    <a:pt x="0" y="1831"/>
                    <a:pt x="152" y="2166"/>
                    <a:pt x="486" y="2318"/>
                  </a:cubicBezTo>
                  <a:cubicBezTo>
                    <a:pt x="581" y="2360"/>
                    <a:pt x="685" y="2382"/>
                    <a:pt x="790" y="2382"/>
                  </a:cubicBezTo>
                  <a:cubicBezTo>
                    <a:pt x="1056" y="2382"/>
                    <a:pt x="1328" y="2245"/>
                    <a:pt x="1459" y="1983"/>
                  </a:cubicBezTo>
                  <a:cubicBezTo>
                    <a:pt x="1611" y="1710"/>
                    <a:pt x="1702" y="1436"/>
                    <a:pt x="1702" y="1132"/>
                  </a:cubicBezTo>
                  <a:cubicBezTo>
                    <a:pt x="1672" y="767"/>
                    <a:pt x="1550" y="372"/>
                    <a:pt x="1307" y="190"/>
                  </a:cubicBezTo>
                  <a:cubicBezTo>
                    <a:pt x="1158" y="68"/>
                    <a:pt x="979" y="1"/>
                    <a:pt x="80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30"/>
            <p:cNvSpPr/>
            <p:nvPr/>
          </p:nvSpPr>
          <p:spPr>
            <a:xfrm>
              <a:off x="812975" y="4253650"/>
              <a:ext cx="41050" cy="56450"/>
            </a:xfrm>
            <a:custGeom>
              <a:avLst/>
              <a:gdLst/>
              <a:ahLst/>
              <a:cxnLst/>
              <a:rect l="l" t="t" r="r" b="b"/>
              <a:pathLst>
                <a:path w="1642" h="2258" extrusionOk="0">
                  <a:moveTo>
                    <a:pt x="986" y="0"/>
                  </a:moveTo>
                  <a:cubicBezTo>
                    <a:pt x="883" y="0"/>
                    <a:pt x="776" y="33"/>
                    <a:pt x="669" y="108"/>
                  </a:cubicBezTo>
                  <a:cubicBezTo>
                    <a:pt x="456" y="230"/>
                    <a:pt x="304" y="473"/>
                    <a:pt x="183" y="747"/>
                  </a:cubicBezTo>
                  <a:cubicBezTo>
                    <a:pt x="122" y="868"/>
                    <a:pt x="61" y="990"/>
                    <a:pt x="31" y="1172"/>
                  </a:cubicBezTo>
                  <a:cubicBezTo>
                    <a:pt x="0" y="1385"/>
                    <a:pt x="0" y="1537"/>
                    <a:pt x="31" y="1780"/>
                  </a:cubicBezTo>
                  <a:cubicBezTo>
                    <a:pt x="69" y="2101"/>
                    <a:pt x="364" y="2258"/>
                    <a:pt x="663" y="2258"/>
                  </a:cubicBezTo>
                  <a:cubicBezTo>
                    <a:pt x="845" y="2258"/>
                    <a:pt x="1029" y="2199"/>
                    <a:pt x="1156" y="2084"/>
                  </a:cubicBezTo>
                  <a:cubicBezTo>
                    <a:pt x="1429" y="1841"/>
                    <a:pt x="1551" y="1507"/>
                    <a:pt x="1581" y="1172"/>
                  </a:cubicBezTo>
                  <a:cubicBezTo>
                    <a:pt x="1642" y="807"/>
                    <a:pt x="1642" y="504"/>
                    <a:pt x="1490" y="291"/>
                  </a:cubicBezTo>
                  <a:cubicBezTo>
                    <a:pt x="1352" y="113"/>
                    <a:pt x="1176" y="0"/>
                    <a:pt x="98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30"/>
            <p:cNvSpPr/>
            <p:nvPr/>
          </p:nvSpPr>
          <p:spPr>
            <a:xfrm>
              <a:off x="996875" y="3970400"/>
              <a:ext cx="48650" cy="53275"/>
            </a:xfrm>
            <a:custGeom>
              <a:avLst/>
              <a:gdLst/>
              <a:ahLst/>
              <a:cxnLst/>
              <a:rect l="l" t="t" r="r" b="b"/>
              <a:pathLst>
                <a:path w="1946" h="2131" extrusionOk="0">
                  <a:moveTo>
                    <a:pt x="1245" y="1"/>
                  </a:moveTo>
                  <a:cubicBezTo>
                    <a:pt x="1074" y="1"/>
                    <a:pt x="901" y="61"/>
                    <a:pt x="760" y="192"/>
                  </a:cubicBezTo>
                  <a:cubicBezTo>
                    <a:pt x="517" y="405"/>
                    <a:pt x="395" y="709"/>
                    <a:pt x="213" y="1013"/>
                  </a:cubicBezTo>
                  <a:cubicBezTo>
                    <a:pt x="0" y="1317"/>
                    <a:pt x="122" y="1742"/>
                    <a:pt x="395" y="1955"/>
                  </a:cubicBezTo>
                  <a:cubicBezTo>
                    <a:pt x="510" y="2070"/>
                    <a:pt x="679" y="2130"/>
                    <a:pt x="848" y="2130"/>
                  </a:cubicBezTo>
                  <a:cubicBezTo>
                    <a:pt x="1037" y="2130"/>
                    <a:pt x="1225" y="2055"/>
                    <a:pt x="1338" y="1894"/>
                  </a:cubicBezTo>
                  <a:cubicBezTo>
                    <a:pt x="1642" y="1560"/>
                    <a:pt x="1946" y="1165"/>
                    <a:pt x="1946" y="678"/>
                  </a:cubicBezTo>
                  <a:cubicBezTo>
                    <a:pt x="1925" y="251"/>
                    <a:pt x="1591" y="1"/>
                    <a:pt x="12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30"/>
            <p:cNvSpPr/>
            <p:nvPr/>
          </p:nvSpPr>
          <p:spPr>
            <a:xfrm>
              <a:off x="939125" y="4055650"/>
              <a:ext cx="57000" cy="69325"/>
            </a:xfrm>
            <a:custGeom>
              <a:avLst/>
              <a:gdLst/>
              <a:ahLst/>
              <a:cxnLst/>
              <a:rect l="l" t="t" r="r" b="b"/>
              <a:pathLst>
                <a:path w="2280" h="2773" extrusionOk="0">
                  <a:moveTo>
                    <a:pt x="1672" y="0"/>
                  </a:moveTo>
                  <a:cubicBezTo>
                    <a:pt x="1574" y="0"/>
                    <a:pt x="1470" y="21"/>
                    <a:pt x="1368" y="65"/>
                  </a:cubicBezTo>
                  <a:cubicBezTo>
                    <a:pt x="1064" y="217"/>
                    <a:pt x="821" y="521"/>
                    <a:pt x="638" y="764"/>
                  </a:cubicBezTo>
                  <a:cubicBezTo>
                    <a:pt x="426" y="1068"/>
                    <a:pt x="304" y="1402"/>
                    <a:pt x="152" y="1736"/>
                  </a:cubicBezTo>
                  <a:cubicBezTo>
                    <a:pt x="0" y="2132"/>
                    <a:pt x="274" y="2588"/>
                    <a:pt x="608" y="2709"/>
                  </a:cubicBezTo>
                  <a:cubicBezTo>
                    <a:pt x="701" y="2751"/>
                    <a:pt x="806" y="2772"/>
                    <a:pt x="913" y="2772"/>
                  </a:cubicBezTo>
                  <a:cubicBezTo>
                    <a:pt x="1192" y="2772"/>
                    <a:pt x="1488" y="2630"/>
                    <a:pt x="1642" y="2344"/>
                  </a:cubicBezTo>
                  <a:cubicBezTo>
                    <a:pt x="1794" y="2040"/>
                    <a:pt x="1945" y="1797"/>
                    <a:pt x="2037" y="1433"/>
                  </a:cubicBezTo>
                  <a:cubicBezTo>
                    <a:pt x="2158" y="1189"/>
                    <a:pt x="2280" y="825"/>
                    <a:pt x="2249" y="581"/>
                  </a:cubicBezTo>
                  <a:cubicBezTo>
                    <a:pt x="2249" y="212"/>
                    <a:pt x="1986" y="0"/>
                    <a:pt x="16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30"/>
            <p:cNvSpPr/>
            <p:nvPr/>
          </p:nvSpPr>
          <p:spPr>
            <a:xfrm>
              <a:off x="893800" y="4187350"/>
              <a:ext cx="48375" cy="81500"/>
            </a:xfrm>
            <a:custGeom>
              <a:avLst/>
              <a:gdLst/>
              <a:ahLst/>
              <a:cxnLst/>
              <a:rect l="l" t="t" r="r" b="b"/>
              <a:pathLst>
                <a:path w="1935" h="3260" extrusionOk="0">
                  <a:moveTo>
                    <a:pt x="1433" y="1"/>
                  </a:moveTo>
                  <a:cubicBezTo>
                    <a:pt x="1317" y="1"/>
                    <a:pt x="1201" y="38"/>
                    <a:pt x="1114" y="116"/>
                  </a:cubicBezTo>
                  <a:cubicBezTo>
                    <a:pt x="445" y="785"/>
                    <a:pt x="50" y="1636"/>
                    <a:pt x="20" y="2608"/>
                  </a:cubicBezTo>
                  <a:cubicBezTo>
                    <a:pt x="1" y="3004"/>
                    <a:pt x="355" y="3259"/>
                    <a:pt x="700" y="3259"/>
                  </a:cubicBezTo>
                  <a:cubicBezTo>
                    <a:pt x="912" y="3259"/>
                    <a:pt x="1120" y="3163"/>
                    <a:pt x="1236" y="2943"/>
                  </a:cubicBezTo>
                  <a:cubicBezTo>
                    <a:pt x="1661" y="2183"/>
                    <a:pt x="1874" y="1332"/>
                    <a:pt x="1935" y="481"/>
                  </a:cubicBezTo>
                  <a:cubicBezTo>
                    <a:pt x="1935" y="170"/>
                    <a:pt x="1681" y="1"/>
                    <a:pt x="14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30"/>
            <p:cNvSpPr/>
            <p:nvPr/>
          </p:nvSpPr>
          <p:spPr>
            <a:xfrm>
              <a:off x="876050" y="4042975"/>
              <a:ext cx="56150" cy="64300"/>
            </a:xfrm>
            <a:custGeom>
              <a:avLst/>
              <a:gdLst/>
              <a:ahLst/>
              <a:cxnLst/>
              <a:rect l="l" t="t" r="r" b="b"/>
              <a:pathLst>
                <a:path w="2246" h="2572" extrusionOk="0">
                  <a:moveTo>
                    <a:pt x="1763" y="1"/>
                  </a:moveTo>
                  <a:cubicBezTo>
                    <a:pt x="1715" y="1"/>
                    <a:pt x="1665" y="8"/>
                    <a:pt x="1611" y="25"/>
                  </a:cubicBezTo>
                  <a:cubicBezTo>
                    <a:pt x="912" y="207"/>
                    <a:pt x="487" y="936"/>
                    <a:pt x="152" y="1544"/>
                  </a:cubicBezTo>
                  <a:cubicBezTo>
                    <a:pt x="0" y="1879"/>
                    <a:pt x="92" y="2304"/>
                    <a:pt x="426" y="2487"/>
                  </a:cubicBezTo>
                  <a:cubicBezTo>
                    <a:pt x="531" y="2544"/>
                    <a:pt x="648" y="2571"/>
                    <a:pt x="765" y="2571"/>
                  </a:cubicBezTo>
                  <a:cubicBezTo>
                    <a:pt x="1017" y="2571"/>
                    <a:pt x="1264" y="2442"/>
                    <a:pt x="1368" y="2213"/>
                  </a:cubicBezTo>
                  <a:cubicBezTo>
                    <a:pt x="1642" y="1696"/>
                    <a:pt x="2098" y="1180"/>
                    <a:pt x="2219" y="572"/>
                  </a:cubicBezTo>
                  <a:cubicBezTo>
                    <a:pt x="2245" y="309"/>
                    <a:pt x="2067" y="1"/>
                    <a:pt x="17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30"/>
            <p:cNvSpPr/>
            <p:nvPr/>
          </p:nvSpPr>
          <p:spPr>
            <a:xfrm>
              <a:off x="1008275" y="4168100"/>
              <a:ext cx="38775" cy="66475"/>
            </a:xfrm>
            <a:custGeom>
              <a:avLst/>
              <a:gdLst/>
              <a:ahLst/>
              <a:cxnLst/>
              <a:rect l="l" t="t" r="r" b="b"/>
              <a:pathLst>
                <a:path w="1551" h="2659" extrusionOk="0">
                  <a:moveTo>
                    <a:pt x="1011" y="1"/>
                  </a:moveTo>
                  <a:cubicBezTo>
                    <a:pt x="901" y="1"/>
                    <a:pt x="790" y="47"/>
                    <a:pt x="699" y="156"/>
                  </a:cubicBezTo>
                  <a:cubicBezTo>
                    <a:pt x="183" y="734"/>
                    <a:pt x="61" y="1311"/>
                    <a:pt x="0" y="2071"/>
                  </a:cubicBezTo>
                  <a:cubicBezTo>
                    <a:pt x="0" y="2429"/>
                    <a:pt x="327" y="2659"/>
                    <a:pt x="633" y="2659"/>
                  </a:cubicBezTo>
                  <a:cubicBezTo>
                    <a:pt x="821" y="2659"/>
                    <a:pt x="1002" y="2572"/>
                    <a:pt x="1094" y="2375"/>
                  </a:cubicBezTo>
                  <a:cubicBezTo>
                    <a:pt x="1429" y="1767"/>
                    <a:pt x="1550" y="1251"/>
                    <a:pt x="1520" y="552"/>
                  </a:cubicBezTo>
                  <a:cubicBezTo>
                    <a:pt x="1520" y="254"/>
                    <a:pt x="1267" y="1"/>
                    <a:pt x="10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30"/>
            <p:cNvSpPr/>
            <p:nvPr/>
          </p:nvSpPr>
          <p:spPr>
            <a:xfrm>
              <a:off x="1148075" y="4089975"/>
              <a:ext cx="61000" cy="57200"/>
            </a:xfrm>
            <a:custGeom>
              <a:avLst/>
              <a:gdLst/>
              <a:ahLst/>
              <a:cxnLst/>
              <a:rect l="l" t="t" r="r" b="b"/>
              <a:pathLst>
                <a:path w="2440" h="2288" extrusionOk="0">
                  <a:moveTo>
                    <a:pt x="2069" y="0"/>
                  </a:moveTo>
                  <a:cubicBezTo>
                    <a:pt x="2031" y="0"/>
                    <a:pt x="1990" y="9"/>
                    <a:pt x="1946" y="29"/>
                  </a:cubicBezTo>
                  <a:cubicBezTo>
                    <a:pt x="1855" y="60"/>
                    <a:pt x="1825" y="60"/>
                    <a:pt x="1764" y="120"/>
                  </a:cubicBezTo>
                  <a:cubicBezTo>
                    <a:pt x="1460" y="120"/>
                    <a:pt x="1095" y="303"/>
                    <a:pt x="882" y="485"/>
                  </a:cubicBezTo>
                  <a:cubicBezTo>
                    <a:pt x="609" y="728"/>
                    <a:pt x="366" y="1002"/>
                    <a:pt x="183" y="1275"/>
                  </a:cubicBezTo>
                  <a:cubicBezTo>
                    <a:pt x="1" y="1579"/>
                    <a:pt x="123" y="2005"/>
                    <a:pt x="427" y="2187"/>
                  </a:cubicBezTo>
                  <a:cubicBezTo>
                    <a:pt x="536" y="2257"/>
                    <a:pt x="649" y="2287"/>
                    <a:pt x="758" y="2287"/>
                  </a:cubicBezTo>
                  <a:cubicBezTo>
                    <a:pt x="983" y="2287"/>
                    <a:pt x="1195" y="2158"/>
                    <a:pt x="1338" y="1974"/>
                  </a:cubicBezTo>
                  <a:cubicBezTo>
                    <a:pt x="1490" y="1731"/>
                    <a:pt x="1673" y="1519"/>
                    <a:pt x="1855" y="1275"/>
                  </a:cubicBezTo>
                  <a:cubicBezTo>
                    <a:pt x="1977" y="1093"/>
                    <a:pt x="2129" y="911"/>
                    <a:pt x="2220" y="667"/>
                  </a:cubicBezTo>
                  <a:lnTo>
                    <a:pt x="2281" y="607"/>
                  </a:lnTo>
                  <a:cubicBezTo>
                    <a:pt x="2439" y="395"/>
                    <a:pt x="2322" y="0"/>
                    <a:pt x="20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30"/>
            <p:cNvSpPr/>
            <p:nvPr/>
          </p:nvSpPr>
          <p:spPr>
            <a:xfrm>
              <a:off x="1082725" y="4163425"/>
              <a:ext cx="59400" cy="58450"/>
            </a:xfrm>
            <a:custGeom>
              <a:avLst/>
              <a:gdLst/>
              <a:ahLst/>
              <a:cxnLst/>
              <a:rect l="l" t="t" r="r" b="b"/>
              <a:pathLst>
                <a:path w="2376" h="2338" extrusionOk="0">
                  <a:moveTo>
                    <a:pt x="1767" y="1"/>
                  </a:moveTo>
                  <a:cubicBezTo>
                    <a:pt x="1681" y="1"/>
                    <a:pt x="1595" y="22"/>
                    <a:pt x="1521" y="70"/>
                  </a:cubicBezTo>
                  <a:cubicBezTo>
                    <a:pt x="974" y="313"/>
                    <a:pt x="578" y="830"/>
                    <a:pt x="214" y="1316"/>
                  </a:cubicBezTo>
                  <a:cubicBezTo>
                    <a:pt x="1" y="1620"/>
                    <a:pt x="183" y="2076"/>
                    <a:pt x="487" y="2258"/>
                  </a:cubicBezTo>
                  <a:cubicBezTo>
                    <a:pt x="586" y="2313"/>
                    <a:pt x="691" y="2337"/>
                    <a:pt x="795" y="2337"/>
                  </a:cubicBezTo>
                  <a:cubicBezTo>
                    <a:pt x="1040" y="2337"/>
                    <a:pt x="1280" y="2199"/>
                    <a:pt x="1430" y="1985"/>
                  </a:cubicBezTo>
                  <a:cubicBezTo>
                    <a:pt x="1734" y="1590"/>
                    <a:pt x="2037" y="1134"/>
                    <a:pt x="2281" y="617"/>
                  </a:cubicBezTo>
                  <a:cubicBezTo>
                    <a:pt x="2375" y="263"/>
                    <a:pt x="2066" y="1"/>
                    <a:pt x="17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30"/>
            <p:cNvSpPr/>
            <p:nvPr/>
          </p:nvSpPr>
          <p:spPr>
            <a:xfrm>
              <a:off x="1037150" y="4268975"/>
              <a:ext cx="49400" cy="53925"/>
            </a:xfrm>
            <a:custGeom>
              <a:avLst/>
              <a:gdLst/>
              <a:ahLst/>
              <a:cxnLst/>
              <a:rect l="l" t="t" r="r" b="b"/>
              <a:pathLst>
                <a:path w="1976" h="2157" extrusionOk="0">
                  <a:moveTo>
                    <a:pt x="1242" y="0"/>
                  </a:moveTo>
                  <a:cubicBezTo>
                    <a:pt x="1204" y="0"/>
                    <a:pt x="1164" y="4"/>
                    <a:pt x="1125" y="12"/>
                  </a:cubicBezTo>
                  <a:cubicBezTo>
                    <a:pt x="578" y="164"/>
                    <a:pt x="335" y="863"/>
                    <a:pt x="122" y="1350"/>
                  </a:cubicBezTo>
                  <a:cubicBezTo>
                    <a:pt x="0" y="1653"/>
                    <a:pt x="213" y="1988"/>
                    <a:pt x="487" y="2109"/>
                  </a:cubicBezTo>
                  <a:cubicBezTo>
                    <a:pt x="566" y="2141"/>
                    <a:pt x="646" y="2157"/>
                    <a:pt x="724" y="2157"/>
                  </a:cubicBezTo>
                  <a:cubicBezTo>
                    <a:pt x="942" y="2157"/>
                    <a:pt x="1142" y="2037"/>
                    <a:pt x="1277" y="1836"/>
                  </a:cubicBezTo>
                  <a:cubicBezTo>
                    <a:pt x="1581" y="1410"/>
                    <a:pt x="1976" y="894"/>
                    <a:pt x="1794" y="407"/>
                  </a:cubicBezTo>
                  <a:cubicBezTo>
                    <a:pt x="1714" y="169"/>
                    <a:pt x="1497" y="0"/>
                    <a:pt x="124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30"/>
            <p:cNvSpPr/>
            <p:nvPr/>
          </p:nvSpPr>
          <p:spPr>
            <a:xfrm>
              <a:off x="1072850" y="4110375"/>
              <a:ext cx="41075" cy="42525"/>
            </a:xfrm>
            <a:custGeom>
              <a:avLst/>
              <a:gdLst/>
              <a:ahLst/>
              <a:cxnLst/>
              <a:rect l="l" t="t" r="r" b="b"/>
              <a:pathLst>
                <a:path w="1643" h="1701" extrusionOk="0">
                  <a:moveTo>
                    <a:pt x="1100" y="0"/>
                  </a:moveTo>
                  <a:cubicBezTo>
                    <a:pt x="1078" y="0"/>
                    <a:pt x="1056" y="1"/>
                    <a:pt x="1034" y="3"/>
                  </a:cubicBezTo>
                  <a:cubicBezTo>
                    <a:pt x="578" y="95"/>
                    <a:pt x="305" y="429"/>
                    <a:pt x="122" y="824"/>
                  </a:cubicBezTo>
                  <a:cubicBezTo>
                    <a:pt x="1" y="1037"/>
                    <a:pt x="1" y="1341"/>
                    <a:pt x="214" y="1523"/>
                  </a:cubicBezTo>
                  <a:cubicBezTo>
                    <a:pt x="325" y="1635"/>
                    <a:pt x="481" y="1701"/>
                    <a:pt x="635" y="1701"/>
                  </a:cubicBezTo>
                  <a:cubicBezTo>
                    <a:pt x="733" y="1701"/>
                    <a:pt x="830" y="1674"/>
                    <a:pt x="913" y="1614"/>
                  </a:cubicBezTo>
                  <a:cubicBezTo>
                    <a:pt x="1125" y="1462"/>
                    <a:pt x="1338" y="1341"/>
                    <a:pt x="1460" y="1098"/>
                  </a:cubicBezTo>
                  <a:cubicBezTo>
                    <a:pt x="1581" y="915"/>
                    <a:pt x="1642" y="703"/>
                    <a:pt x="1642" y="459"/>
                  </a:cubicBezTo>
                  <a:cubicBezTo>
                    <a:pt x="1642" y="177"/>
                    <a:pt x="1381" y="0"/>
                    <a:pt x="110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30"/>
            <p:cNvSpPr/>
            <p:nvPr/>
          </p:nvSpPr>
          <p:spPr>
            <a:xfrm>
              <a:off x="1156450" y="4200850"/>
              <a:ext cx="56250" cy="56450"/>
            </a:xfrm>
            <a:custGeom>
              <a:avLst/>
              <a:gdLst/>
              <a:ahLst/>
              <a:cxnLst/>
              <a:rect l="l" t="t" r="r" b="b"/>
              <a:pathLst>
                <a:path w="2250" h="2258" extrusionOk="0">
                  <a:moveTo>
                    <a:pt x="1657" y="0"/>
                  </a:moveTo>
                  <a:cubicBezTo>
                    <a:pt x="1569" y="0"/>
                    <a:pt x="1474" y="22"/>
                    <a:pt x="1368" y="62"/>
                  </a:cubicBezTo>
                  <a:cubicBezTo>
                    <a:pt x="882" y="305"/>
                    <a:pt x="578" y="731"/>
                    <a:pt x="243" y="1126"/>
                  </a:cubicBezTo>
                  <a:cubicBezTo>
                    <a:pt x="0" y="1460"/>
                    <a:pt x="152" y="1977"/>
                    <a:pt x="517" y="2160"/>
                  </a:cubicBezTo>
                  <a:cubicBezTo>
                    <a:pt x="635" y="2224"/>
                    <a:pt x="771" y="2258"/>
                    <a:pt x="907" y="2258"/>
                  </a:cubicBezTo>
                  <a:cubicBezTo>
                    <a:pt x="1156" y="2258"/>
                    <a:pt x="1402" y="2142"/>
                    <a:pt x="1520" y="1886"/>
                  </a:cubicBezTo>
                  <a:lnTo>
                    <a:pt x="1885" y="1339"/>
                  </a:lnTo>
                  <a:cubicBezTo>
                    <a:pt x="2037" y="1126"/>
                    <a:pt x="2098" y="913"/>
                    <a:pt x="2189" y="701"/>
                  </a:cubicBezTo>
                  <a:cubicBezTo>
                    <a:pt x="2250" y="457"/>
                    <a:pt x="2128" y="245"/>
                    <a:pt x="1976" y="123"/>
                  </a:cubicBezTo>
                  <a:cubicBezTo>
                    <a:pt x="1873" y="37"/>
                    <a:pt x="1771" y="0"/>
                    <a:pt x="165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30"/>
            <p:cNvSpPr/>
            <p:nvPr/>
          </p:nvSpPr>
          <p:spPr>
            <a:xfrm>
              <a:off x="1340350" y="4162025"/>
              <a:ext cx="53200" cy="48275"/>
            </a:xfrm>
            <a:custGeom>
              <a:avLst/>
              <a:gdLst/>
              <a:ahLst/>
              <a:cxnLst/>
              <a:rect l="l" t="t" r="r" b="b"/>
              <a:pathLst>
                <a:path w="2128" h="1931" extrusionOk="0">
                  <a:moveTo>
                    <a:pt x="1583" y="1"/>
                  </a:moveTo>
                  <a:cubicBezTo>
                    <a:pt x="1562" y="1"/>
                    <a:pt x="1540" y="2"/>
                    <a:pt x="1520" y="4"/>
                  </a:cubicBezTo>
                  <a:cubicBezTo>
                    <a:pt x="1277" y="35"/>
                    <a:pt x="1064" y="187"/>
                    <a:pt x="851" y="308"/>
                  </a:cubicBezTo>
                  <a:cubicBezTo>
                    <a:pt x="638" y="460"/>
                    <a:pt x="456" y="643"/>
                    <a:pt x="243" y="795"/>
                  </a:cubicBezTo>
                  <a:cubicBezTo>
                    <a:pt x="0" y="1038"/>
                    <a:pt x="0" y="1524"/>
                    <a:pt x="243" y="1737"/>
                  </a:cubicBezTo>
                  <a:cubicBezTo>
                    <a:pt x="391" y="1870"/>
                    <a:pt x="553" y="1931"/>
                    <a:pt x="715" y="1931"/>
                  </a:cubicBezTo>
                  <a:cubicBezTo>
                    <a:pt x="887" y="1931"/>
                    <a:pt x="1059" y="1862"/>
                    <a:pt x="1216" y="1737"/>
                  </a:cubicBezTo>
                  <a:cubicBezTo>
                    <a:pt x="1611" y="1403"/>
                    <a:pt x="2067" y="977"/>
                    <a:pt x="2128" y="430"/>
                  </a:cubicBezTo>
                  <a:cubicBezTo>
                    <a:pt x="2128" y="151"/>
                    <a:pt x="1822" y="1"/>
                    <a:pt x="15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30"/>
            <p:cNvSpPr/>
            <p:nvPr/>
          </p:nvSpPr>
          <p:spPr>
            <a:xfrm>
              <a:off x="1257500" y="4227100"/>
              <a:ext cx="57800" cy="46050"/>
            </a:xfrm>
            <a:custGeom>
              <a:avLst/>
              <a:gdLst/>
              <a:ahLst/>
              <a:cxnLst/>
              <a:rect l="l" t="t" r="r" b="b"/>
              <a:pathLst>
                <a:path w="2312" h="1842" extrusionOk="0">
                  <a:moveTo>
                    <a:pt x="1829" y="0"/>
                  </a:moveTo>
                  <a:cubicBezTo>
                    <a:pt x="1711" y="0"/>
                    <a:pt x="1597" y="46"/>
                    <a:pt x="1521" y="137"/>
                  </a:cubicBezTo>
                  <a:cubicBezTo>
                    <a:pt x="1531" y="117"/>
                    <a:pt x="1534" y="110"/>
                    <a:pt x="1533" y="110"/>
                  </a:cubicBezTo>
                  <a:lnTo>
                    <a:pt x="1533" y="110"/>
                  </a:lnTo>
                  <a:cubicBezTo>
                    <a:pt x="1531" y="110"/>
                    <a:pt x="1511" y="137"/>
                    <a:pt x="1490" y="137"/>
                  </a:cubicBezTo>
                  <a:cubicBezTo>
                    <a:pt x="1430" y="137"/>
                    <a:pt x="1369" y="167"/>
                    <a:pt x="1338" y="167"/>
                  </a:cubicBezTo>
                  <a:cubicBezTo>
                    <a:pt x="1186" y="198"/>
                    <a:pt x="1065" y="289"/>
                    <a:pt x="943" y="350"/>
                  </a:cubicBezTo>
                  <a:cubicBezTo>
                    <a:pt x="761" y="471"/>
                    <a:pt x="578" y="593"/>
                    <a:pt x="335" y="654"/>
                  </a:cubicBezTo>
                  <a:cubicBezTo>
                    <a:pt x="62" y="775"/>
                    <a:pt x="1" y="1110"/>
                    <a:pt x="31" y="1383"/>
                  </a:cubicBezTo>
                  <a:cubicBezTo>
                    <a:pt x="117" y="1612"/>
                    <a:pt x="338" y="1842"/>
                    <a:pt x="593" y="1842"/>
                  </a:cubicBezTo>
                  <a:cubicBezTo>
                    <a:pt x="608" y="1842"/>
                    <a:pt x="624" y="1841"/>
                    <a:pt x="639" y="1839"/>
                  </a:cubicBezTo>
                  <a:cubicBezTo>
                    <a:pt x="1034" y="1809"/>
                    <a:pt x="1338" y="1717"/>
                    <a:pt x="1642" y="1505"/>
                  </a:cubicBezTo>
                  <a:cubicBezTo>
                    <a:pt x="1946" y="1262"/>
                    <a:pt x="2037" y="1049"/>
                    <a:pt x="2189" y="745"/>
                  </a:cubicBezTo>
                  <a:cubicBezTo>
                    <a:pt x="2311" y="562"/>
                    <a:pt x="2311" y="319"/>
                    <a:pt x="2159" y="137"/>
                  </a:cubicBezTo>
                  <a:cubicBezTo>
                    <a:pt x="2068" y="46"/>
                    <a:pt x="1946" y="0"/>
                    <a:pt x="18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30"/>
            <p:cNvSpPr/>
            <p:nvPr/>
          </p:nvSpPr>
          <p:spPr>
            <a:xfrm>
              <a:off x="1251425" y="4168400"/>
              <a:ext cx="49425" cy="38800"/>
            </a:xfrm>
            <a:custGeom>
              <a:avLst/>
              <a:gdLst/>
              <a:ahLst/>
              <a:cxnLst/>
              <a:rect l="l" t="t" r="r" b="b"/>
              <a:pathLst>
                <a:path w="1977" h="1552" extrusionOk="0">
                  <a:moveTo>
                    <a:pt x="1565" y="0"/>
                  </a:moveTo>
                  <a:cubicBezTo>
                    <a:pt x="1521" y="0"/>
                    <a:pt x="1475" y="8"/>
                    <a:pt x="1429" y="23"/>
                  </a:cubicBezTo>
                  <a:cubicBezTo>
                    <a:pt x="1186" y="53"/>
                    <a:pt x="1004" y="53"/>
                    <a:pt x="761" y="144"/>
                  </a:cubicBezTo>
                  <a:cubicBezTo>
                    <a:pt x="548" y="266"/>
                    <a:pt x="396" y="418"/>
                    <a:pt x="244" y="600"/>
                  </a:cubicBezTo>
                  <a:cubicBezTo>
                    <a:pt x="92" y="844"/>
                    <a:pt x="1" y="1117"/>
                    <a:pt x="214" y="1330"/>
                  </a:cubicBezTo>
                  <a:cubicBezTo>
                    <a:pt x="309" y="1483"/>
                    <a:pt x="464" y="1551"/>
                    <a:pt x="619" y="1551"/>
                  </a:cubicBezTo>
                  <a:cubicBezTo>
                    <a:pt x="711" y="1551"/>
                    <a:pt x="803" y="1527"/>
                    <a:pt x="882" y="1482"/>
                  </a:cubicBezTo>
                  <a:cubicBezTo>
                    <a:pt x="1065" y="1360"/>
                    <a:pt x="1277" y="1299"/>
                    <a:pt x="1429" y="1148"/>
                  </a:cubicBezTo>
                  <a:lnTo>
                    <a:pt x="1794" y="752"/>
                  </a:lnTo>
                  <a:cubicBezTo>
                    <a:pt x="1977" y="631"/>
                    <a:pt x="1977" y="357"/>
                    <a:pt x="1916" y="205"/>
                  </a:cubicBezTo>
                  <a:cubicBezTo>
                    <a:pt x="1825" y="68"/>
                    <a:pt x="1699" y="0"/>
                    <a:pt x="15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30"/>
            <p:cNvSpPr/>
            <p:nvPr/>
          </p:nvSpPr>
          <p:spPr>
            <a:xfrm>
              <a:off x="1342625" y="4242500"/>
              <a:ext cx="49025" cy="38875"/>
            </a:xfrm>
            <a:custGeom>
              <a:avLst/>
              <a:gdLst/>
              <a:ahLst/>
              <a:cxnLst/>
              <a:rect l="l" t="t" r="r" b="b"/>
              <a:pathLst>
                <a:path w="1961" h="1555" extrusionOk="0">
                  <a:moveTo>
                    <a:pt x="1351" y="1"/>
                  </a:moveTo>
                  <a:cubicBezTo>
                    <a:pt x="1327" y="1"/>
                    <a:pt x="1302" y="3"/>
                    <a:pt x="1277" y="7"/>
                  </a:cubicBezTo>
                  <a:cubicBezTo>
                    <a:pt x="882" y="98"/>
                    <a:pt x="517" y="281"/>
                    <a:pt x="243" y="585"/>
                  </a:cubicBezTo>
                  <a:cubicBezTo>
                    <a:pt x="91" y="767"/>
                    <a:pt x="0" y="1041"/>
                    <a:pt x="152" y="1253"/>
                  </a:cubicBezTo>
                  <a:cubicBezTo>
                    <a:pt x="249" y="1423"/>
                    <a:pt x="462" y="1554"/>
                    <a:pt x="637" y="1554"/>
                  </a:cubicBezTo>
                  <a:cubicBezTo>
                    <a:pt x="681" y="1554"/>
                    <a:pt x="723" y="1546"/>
                    <a:pt x="760" y="1527"/>
                  </a:cubicBezTo>
                  <a:cubicBezTo>
                    <a:pt x="1003" y="1466"/>
                    <a:pt x="1186" y="1345"/>
                    <a:pt x="1368" y="1162"/>
                  </a:cubicBezTo>
                  <a:cubicBezTo>
                    <a:pt x="1520" y="1010"/>
                    <a:pt x="1642" y="858"/>
                    <a:pt x="1763" y="706"/>
                  </a:cubicBezTo>
                  <a:cubicBezTo>
                    <a:pt x="1960" y="340"/>
                    <a:pt x="1662" y="1"/>
                    <a:pt x="135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0" name="Google Shape;2060;p30"/>
          <p:cNvGrpSpPr/>
          <p:nvPr/>
        </p:nvGrpSpPr>
        <p:grpSpPr>
          <a:xfrm>
            <a:off x="1732400" y="4037638"/>
            <a:ext cx="1367075" cy="681525"/>
            <a:chOff x="85000" y="3678075"/>
            <a:chExt cx="1367075" cy="681525"/>
          </a:xfrm>
        </p:grpSpPr>
        <p:sp>
          <p:nvSpPr>
            <p:cNvPr id="2061" name="Google Shape;2061;p30"/>
            <p:cNvSpPr/>
            <p:nvPr/>
          </p:nvSpPr>
          <p:spPr>
            <a:xfrm>
              <a:off x="85000" y="3678075"/>
              <a:ext cx="1367075" cy="681525"/>
            </a:xfrm>
            <a:custGeom>
              <a:avLst/>
              <a:gdLst/>
              <a:ahLst/>
              <a:cxnLst/>
              <a:rect l="l" t="t" r="r" b="b"/>
              <a:pathLst>
                <a:path w="54683" h="27261" extrusionOk="0">
                  <a:moveTo>
                    <a:pt x="18949" y="0"/>
                  </a:moveTo>
                  <a:cubicBezTo>
                    <a:pt x="18208" y="0"/>
                    <a:pt x="17499" y="735"/>
                    <a:pt x="17052" y="1429"/>
                  </a:cubicBezTo>
                  <a:cubicBezTo>
                    <a:pt x="14621" y="5259"/>
                    <a:pt x="13526" y="9970"/>
                    <a:pt x="14013" y="14499"/>
                  </a:cubicBezTo>
                  <a:cubicBezTo>
                    <a:pt x="13466" y="13648"/>
                    <a:pt x="13253" y="12584"/>
                    <a:pt x="12797" y="11642"/>
                  </a:cubicBezTo>
                  <a:cubicBezTo>
                    <a:pt x="12376" y="10800"/>
                    <a:pt x="11566" y="9983"/>
                    <a:pt x="10654" y="9983"/>
                  </a:cubicBezTo>
                  <a:cubicBezTo>
                    <a:pt x="10579" y="9983"/>
                    <a:pt x="10503" y="9989"/>
                    <a:pt x="10426" y="10000"/>
                  </a:cubicBezTo>
                  <a:cubicBezTo>
                    <a:pt x="9241" y="10213"/>
                    <a:pt x="8663" y="11611"/>
                    <a:pt x="8785" y="12797"/>
                  </a:cubicBezTo>
                  <a:cubicBezTo>
                    <a:pt x="8906" y="13952"/>
                    <a:pt x="9423" y="15077"/>
                    <a:pt x="9514" y="16232"/>
                  </a:cubicBezTo>
                  <a:cubicBezTo>
                    <a:pt x="8602" y="14499"/>
                    <a:pt x="7569" y="12827"/>
                    <a:pt x="6475" y="11216"/>
                  </a:cubicBezTo>
                  <a:cubicBezTo>
                    <a:pt x="6049" y="10608"/>
                    <a:pt x="5563" y="9940"/>
                    <a:pt x="4864" y="9605"/>
                  </a:cubicBezTo>
                  <a:cubicBezTo>
                    <a:pt x="4502" y="9407"/>
                    <a:pt x="4116" y="9318"/>
                    <a:pt x="3728" y="9318"/>
                  </a:cubicBezTo>
                  <a:cubicBezTo>
                    <a:pt x="2453" y="9318"/>
                    <a:pt x="1159" y="10285"/>
                    <a:pt x="669" y="11520"/>
                  </a:cubicBezTo>
                  <a:cubicBezTo>
                    <a:pt x="0" y="13162"/>
                    <a:pt x="426" y="15016"/>
                    <a:pt x="1125" y="16627"/>
                  </a:cubicBezTo>
                  <a:cubicBezTo>
                    <a:pt x="1125" y="20639"/>
                    <a:pt x="7143" y="24074"/>
                    <a:pt x="10487" y="24134"/>
                  </a:cubicBezTo>
                  <a:cubicBezTo>
                    <a:pt x="16262" y="24226"/>
                    <a:pt x="21825" y="25137"/>
                    <a:pt x="27539" y="25989"/>
                  </a:cubicBezTo>
                  <a:cubicBezTo>
                    <a:pt x="31717" y="26630"/>
                    <a:pt x="35982" y="27260"/>
                    <a:pt x="40197" y="27260"/>
                  </a:cubicBezTo>
                  <a:cubicBezTo>
                    <a:pt x="42974" y="27260"/>
                    <a:pt x="45728" y="26986"/>
                    <a:pt x="48421" y="26262"/>
                  </a:cubicBezTo>
                  <a:cubicBezTo>
                    <a:pt x="50153" y="25776"/>
                    <a:pt x="51947" y="25046"/>
                    <a:pt x="53132" y="23678"/>
                  </a:cubicBezTo>
                  <a:cubicBezTo>
                    <a:pt x="54287" y="22311"/>
                    <a:pt x="54682" y="20122"/>
                    <a:pt x="53588" y="18663"/>
                  </a:cubicBezTo>
                  <a:cubicBezTo>
                    <a:pt x="52836" y="17700"/>
                    <a:pt x="51630" y="17281"/>
                    <a:pt x="50420" y="17281"/>
                  </a:cubicBezTo>
                  <a:cubicBezTo>
                    <a:pt x="50064" y="17281"/>
                    <a:pt x="49708" y="17318"/>
                    <a:pt x="49363" y="17387"/>
                  </a:cubicBezTo>
                  <a:cubicBezTo>
                    <a:pt x="47843" y="17721"/>
                    <a:pt x="46506" y="18602"/>
                    <a:pt x="45229" y="19454"/>
                  </a:cubicBezTo>
                  <a:cubicBezTo>
                    <a:pt x="45746" y="18663"/>
                    <a:pt x="46293" y="17843"/>
                    <a:pt x="46384" y="16931"/>
                  </a:cubicBezTo>
                  <a:cubicBezTo>
                    <a:pt x="46506" y="15958"/>
                    <a:pt x="46080" y="14894"/>
                    <a:pt x="45168" y="14651"/>
                  </a:cubicBezTo>
                  <a:cubicBezTo>
                    <a:pt x="44977" y="14587"/>
                    <a:pt x="44780" y="14561"/>
                    <a:pt x="44582" y="14561"/>
                  </a:cubicBezTo>
                  <a:cubicBezTo>
                    <a:pt x="44309" y="14561"/>
                    <a:pt x="44035" y="14611"/>
                    <a:pt x="43770" y="14681"/>
                  </a:cubicBezTo>
                  <a:cubicBezTo>
                    <a:pt x="41825" y="15107"/>
                    <a:pt x="40062" y="16019"/>
                    <a:pt x="38573" y="17265"/>
                  </a:cubicBezTo>
                  <a:cubicBezTo>
                    <a:pt x="39241" y="15958"/>
                    <a:pt x="39940" y="14621"/>
                    <a:pt x="39910" y="13162"/>
                  </a:cubicBezTo>
                  <a:cubicBezTo>
                    <a:pt x="39849" y="11733"/>
                    <a:pt x="38846" y="10213"/>
                    <a:pt x="37387" y="10122"/>
                  </a:cubicBezTo>
                  <a:cubicBezTo>
                    <a:pt x="37357" y="10121"/>
                    <a:pt x="37328" y="10120"/>
                    <a:pt x="37298" y="10120"/>
                  </a:cubicBezTo>
                  <a:cubicBezTo>
                    <a:pt x="36570" y="10120"/>
                    <a:pt x="35873" y="10473"/>
                    <a:pt x="35259" y="10882"/>
                  </a:cubicBezTo>
                  <a:cubicBezTo>
                    <a:pt x="33071" y="12250"/>
                    <a:pt x="31247" y="14195"/>
                    <a:pt x="29940" y="16475"/>
                  </a:cubicBezTo>
                  <a:lnTo>
                    <a:pt x="29940" y="16475"/>
                  </a:lnTo>
                  <a:cubicBezTo>
                    <a:pt x="30426" y="13374"/>
                    <a:pt x="30244" y="10244"/>
                    <a:pt x="29423" y="7234"/>
                  </a:cubicBezTo>
                  <a:cubicBezTo>
                    <a:pt x="29302" y="6809"/>
                    <a:pt x="29150" y="6383"/>
                    <a:pt x="28816" y="6140"/>
                  </a:cubicBezTo>
                  <a:cubicBezTo>
                    <a:pt x="28577" y="5987"/>
                    <a:pt x="28301" y="5929"/>
                    <a:pt x="28019" y="5929"/>
                  </a:cubicBezTo>
                  <a:cubicBezTo>
                    <a:pt x="27797" y="5929"/>
                    <a:pt x="27571" y="5965"/>
                    <a:pt x="27357" y="6019"/>
                  </a:cubicBezTo>
                  <a:cubicBezTo>
                    <a:pt x="24256" y="6809"/>
                    <a:pt x="22797" y="10396"/>
                    <a:pt x="21855" y="13466"/>
                  </a:cubicBezTo>
                  <a:cubicBezTo>
                    <a:pt x="22372" y="9362"/>
                    <a:pt x="21855" y="5137"/>
                    <a:pt x="20335" y="1307"/>
                  </a:cubicBezTo>
                  <a:cubicBezTo>
                    <a:pt x="20153" y="851"/>
                    <a:pt x="19910" y="365"/>
                    <a:pt x="19454" y="122"/>
                  </a:cubicBezTo>
                  <a:cubicBezTo>
                    <a:pt x="19285" y="38"/>
                    <a:pt x="19116" y="0"/>
                    <a:pt x="189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30"/>
            <p:cNvSpPr/>
            <p:nvPr/>
          </p:nvSpPr>
          <p:spPr>
            <a:xfrm>
              <a:off x="125275" y="4024450"/>
              <a:ext cx="53225" cy="67700"/>
            </a:xfrm>
            <a:custGeom>
              <a:avLst/>
              <a:gdLst/>
              <a:ahLst/>
              <a:cxnLst/>
              <a:rect l="l" t="t" r="r" b="b"/>
              <a:pathLst>
                <a:path w="2129" h="2708" extrusionOk="0">
                  <a:moveTo>
                    <a:pt x="765" y="0"/>
                  </a:moveTo>
                  <a:cubicBezTo>
                    <a:pt x="646" y="0"/>
                    <a:pt x="522" y="47"/>
                    <a:pt x="396" y="158"/>
                  </a:cubicBezTo>
                  <a:cubicBezTo>
                    <a:pt x="0" y="522"/>
                    <a:pt x="152" y="1130"/>
                    <a:pt x="335" y="1586"/>
                  </a:cubicBezTo>
                  <a:cubicBezTo>
                    <a:pt x="547" y="2103"/>
                    <a:pt x="851" y="2498"/>
                    <a:pt x="1399" y="2681"/>
                  </a:cubicBezTo>
                  <a:cubicBezTo>
                    <a:pt x="1450" y="2699"/>
                    <a:pt x="1501" y="2708"/>
                    <a:pt x="1550" y="2708"/>
                  </a:cubicBezTo>
                  <a:cubicBezTo>
                    <a:pt x="1820" y="2708"/>
                    <a:pt x="2042" y="2447"/>
                    <a:pt x="2067" y="2164"/>
                  </a:cubicBezTo>
                  <a:cubicBezTo>
                    <a:pt x="2128" y="1677"/>
                    <a:pt x="1854" y="1222"/>
                    <a:pt x="1611" y="766"/>
                  </a:cubicBezTo>
                  <a:cubicBezTo>
                    <a:pt x="1450" y="444"/>
                    <a:pt x="1133" y="0"/>
                    <a:pt x="7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30"/>
            <p:cNvSpPr/>
            <p:nvPr/>
          </p:nvSpPr>
          <p:spPr>
            <a:xfrm>
              <a:off x="193650" y="3992375"/>
              <a:ext cx="57025" cy="70850"/>
            </a:xfrm>
            <a:custGeom>
              <a:avLst/>
              <a:gdLst/>
              <a:ahLst/>
              <a:cxnLst/>
              <a:rect l="l" t="t" r="r" b="b"/>
              <a:pathLst>
                <a:path w="2281" h="2834" extrusionOk="0">
                  <a:moveTo>
                    <a:pt x="879" y="1"/>
                  </a:moveTo>
                  <a:cubicBezTo>
                    <a:pt x="535" y="1"/>
                    <a:pt x="286" y="183"/>
                    <a:pt x="153" y="529"/>
                  </a:cubicBezTo>
                  <a:cubicBezTo>
                    <a:pt x="1" y="863"/>
                    <a:pt x="153" y="1289"/>
                    <a:pt x="305" y="1623"/>
                  </a:cubicBezTo>
                  <a:cubicBezTo>
                    <a:pt x="427" y="1927"/>
                    <a:pt x="609" y="2201"/>
                    <a:pt x="791" y="2444"/>
                  </a:cubicBezTo>
                  <a:cubicBezTo>
                    <a:pt x="966" y="2662"/>
                    <a:pt x="1204" y="2834"/>
                    <a:pt x="1470" y="2834"/>
                  </a:cubicBezTo>
                  <a:cubicBezTo>
                    <a:pt x="1575" y="2834"/>
                    <a:pt x="1683" y="2808"/>
                    <a:pt x="1794" y="2748"/>
                  </a:cubicBezTo>
                  <a:cubicBezTo>
                    <a:pt x="2129" y="2596"/>
                    <a:pt x="2281" y="2261"/>
                    <a:pt x="2189" y="1836"/>
                  </a:cubicBezTo>
                  <a:cubicBezTo>
                    <a:pt x="2129" y="1198"/>
                    <a:pt x="1734" y="164"/>
                    <a:pt x="1034" y="12"/>
                  </a:cubicBezTo>
                  <a:cubicBezTo>
                    <a:pt x="981" y="4"/>
                    <a:pt x="929" y="1"/>
                    <a:pt x="8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30"/>
            <p:cNvSpPr/>
            <p:nvPr/>
          </p:nvSpPr>
          <p:spPr>
            <a:xfrm>
              <a:off x="209625" y="4102375"/>
              <a:ext cx="57775" cy="67050"/>
            </a:xfrm>
            <a:custGeom>
              <a:avLst/>
              <a:gdLst/>
              <a:ahLst/>
              <a:cxnLst/>
              <a:rect l="l" t="t" r="r" b="b"/>
              <a:pathLst>
                <a:path w="2311" h="2682" extrusionOk="0">
                  <a:moveTo>
                    <a:pt x="743" y="0"/>
                  </a:moveTo>
                  <a:cubicBezTo>
                    <a:pt x="546" y="0"/>
                    <a:pt x="362" y="95"/>
                    <a:pt x="243" y="293"/>
                  </a:cubicBezTo>
                  <a:cubicBezTo>
                    <a:pt x="0" y="597"/>
                    <a:pt x="122" y="1144"/>
                    <a:pt x="183" y="1478"/>
                  </a:cubicBezTo>
                  <a:cubicBezTo>
                    <a:pt x="304" y="1843"/>
                    <a:pt x="578" y="2208"/>
                    <a:pt x="882" y="2451"/>
                  </a:cubicBezTo>
                  <a:cubicBezTo>
                    <a:pt x="1053" y="2605"/>
                    <a:pt x="1243" y="2682"/>
                    <a:pt x="1431" y="2682"/>
                  </a:cubicBezTo>
                  <a:cubicBezTo>
                    <a:pt x="1577" y="2682"/>
                    <a:pt x="1721" y="2635"/>
                    <a:pt x="1854" y="2542"/>
                  </a:cubicBezTo>
                  <a:cubicBezTo>
                    <a:pt x="2219" y="2269"/>
                    <a:pt x="2310" y="1843"/>
                    <a:pt x="2098" y="1509"/>
                  </a:cubicBezTo>
                  <a:cubicBezTo>
                    <a:pt x="1946" y="1266"/>
                    <a:pt x="1854" y="1023"/>
                    <a:pt x="1672" y="779"/>
                  </a:cubicBezTo>
                  <a:cubicBezTo>
                    <a:pt x="1490" y="536"/>
                    <a:pt x="1368" y="232"/>
                    <a:pt x="1064" y="80"/>
                  </a:cubicBezTo>
                  <a:cubicBezTo>
                    <a:pt x="958" y="27"/>
                    <a:pt x="849" y="0"/>
                    <a:pt x="7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30"/>
            <p:cNvSpPr/>
            <p:nvPr/>
          </p:nvSpPr>
          <p:spPr>
            <a:xfrm>
              <a:off x="259025" y="4193275"/>
              <a:ext cx="67650" cy="54625"/>
            </a:xfrm>
            <a:custGeom>
              <a:avLst/>
              <a:gdLst/>
              <a:ahLst/>
              <a:cxnLst/>
              <a:rect l="l" t="t" r="r" b="b"/>
              <a:pathLst>
                <a:path w="2706" h="2185" extrusionOk="0">
                  <a:moveTo>
                    <a:pt x="699" y="1"/>
                  </a:moveTo>
                  <a:cubicBezTo>
                    <a:pt x="304" y="1"/>
                    <a:pt x="91" y="304"/>
                    <a:pt x="30" y="639"/>
                  </a:cubicBezTo>
                  <a:cubicBezTo>
                    <a:pt x="0" y="1064"/>
                    <a:pt x="304" y="1460"/>
                    <a:pt x="608" y="1672"/>
                  </a:cubicBezTo>
                  <a:cubicBezTo>
                    <a:pt x="912" y="1946"/>
                    <a:pt x="1246" y="2128"/>
                    <a:pt x="1672" y="2159"/>
                  </a:cubicBezTo>
                  <a:cubicBezTo>
                    <a:pt x="1746" y="2176"/>
                    <a:pt x="1819" y="2184"/>
                    <a:pt x="1890" y="2184"/>
                  </a:cubicBezTo>
                  <a:cubicBezTo>
                    <a:pt x="2196" y="2184"/>
                    <a:pt x="2460" y="2024"/>
                    <a:pt x="2584" y="1703"/>
                  </a:cubicBezTo>
                  <a:cubicBezTo>
                    <a:pt x="2705" y="1429"/>
                    <a:pt x="2584" y="943"/>
                    <a:pt x="2249" y="791"/>
                  </a:cubicBezTo>
                  <a:cubicBezTo>
                    <a:pt x="2006" y="669"/>
                    <a:pt x="1763" y="578"/>
                    <a:pt x="1550" y="426"/>
                  </a:cubicBezTo>
                  <a:cubicBezTo>
                    <a:pt x="1550" y="426"/>
                    <a:pt x="1459" y="335"/>
                    <a:pt x="1489" y="335"/>
                  </a:cubicBezTo>
                  <a:cubicBezTo>
                    <a:pt x="1398" y="304"/>
                    <a:pt x="1337" y="244"/>
                    <a:pt x="1246" y="183"/>
                  </a:cubicBezTo>
                  <a:cubicBezTo>
                    <a:pt x="1064" y="92"/>
                    <a:pt x="912" y="1"/>
                    <a:pt x="69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30"/>
            <p:cNvSpPr/>
            <p:nvPr/>
          </p:nvSpPr>
          <p:spPr>
            <a:xfrm>
              <a:off x="300050" y="4118150"/>
              <a:ext cx="67650" cy="58275"/>
            </a:xfrm>
            <a:custGeom>
              <a:avLst/>
              <a:gdLst/>
              <a:ahLst/>
              <a:cxnLst/>
              <a:rect l="l" t="t" r="r" b="b"/>
              <a:pathLst>
                <a:path w="2706" h="2331" extrusionOk="0">
                  <a:moveTo>
                    <a:pt x="696" y="1"/>
                  </a:moveTo>
                  <a:cubicBezTo>
                    <a:pt x="572" y="1"/>
                    <a:pt x="450" y="42"/>
                    <a:pt x="335" y="148"/>
                  </a:cubicBezTo>
                  <a:cubicBezTo>
                    <a:pt x="0" y="543"/>
                    <a:pt x="213" y="1060"/>
                    <a:pt x="487" y="1395"/>
                  </a:cubicBezTo>
                  <a:cubicBezTo>
                    <a:pt x="760" y="1759"/>
                    <a:pt x="1064" y="2002"/>
                    <a:pt x="1429" y="2246"/>
                  </a:cubicBezTo>
                  <a:cubicBezTo>
                    <a:pt x="1544" y="2303"/>
                    <a:pt x="1671" y="2330"/>
                    <a:pt x="1797" y="2330"/>
                  </a:cubicBezTo>
                  <a:cubicBezTo>
                    <a:pt x="2073" y="2330"/>
                    <a:pt x="2347" y="2201"/>
                    <a:pt x="2493" y="1972"/>
                  </a:cubicBezTo>
                  <a:cubicBezTo>
                    <a:pt x="2706" y="1638"/>
                    <a:pt x="2584" y="1182"/>
                    <a:pt x="2189" y="969"/>
                  </a:cubicBezTo>
                  <a:cubicBezTo>
                    <a:pt x="2128" y="908"/>
                    <a:pt x="2037" y="878"/>
                    <a:pt x="1976" y="817"/>
                  </a:cubicBezTo>
                  <a:cubicBezTo>
                    <a:pt x="1946" y="817"/>
                    <a:pt x="1946" y="817"/>
                    <a:pt x="1946" y="756"/>
                  </a:cubicBezTo>
                  <a:lnTo>
                    <a:pt x="1885" y="726"/>
                  </a:lnTo>
                  <a:cubicBezTo>
                    <a:pt x="1794" y="635"/>
                    <a:pt x="1703" y="574"/>
                    <a:pt x="1581" y="483"/>
                  </a:cubicBezTo>
                  <a:cubicBezTo>
                    <a:pt x="1551" y="483"/>
                    <a:pt x="1551" y="452"/>
                    <a:pt x="1551" y="452"/>
                  </a:cubicBezTo>
                  <a:lnTo>
                    <a:pt x="1520" y="422"/>
                  </a:lnTo>
                  <a:cubicBezTo>
                    <a:pt x="1305" y="249"/>
                    <a:pt x="997" y="1"/>
                    <a:pt x="6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30"/>
            <p:cNvSpPr/>
            <p:nvPr/>
          </p:nvSpPr>
          <p:spPr>
            <a:xfrm>
              <a:off x="343350" y="3995800"/>
              <a:ext cx="41825" cy="64850"/>
            </a:xfrm>
            <a:custGeom>
              <a:avLst/>
              <a:gdLst/>
              <a:ahLst/>
              <a:cxnLst/>
              <a:rect l="l" t="t" r="r" b="b"/>
              <a:pathLst>
                <a:path w="1673" h="2594" extrusionOk="0">
                  <a:moveTo>
                    <a:pt x="786" y="0"/>
                  </a:moveTo>
                  <a:cubicBezTo>
                    <a:pt x="557" y="0"/>
                    <a:pt x="334" y="137"/>
                    <a:pt x="244" y="422"/>
                  </a:cubicBezTo>
                  <a:cubicBezTo>
                    <a:pt x="1" y="1030"/>
                    <a:pt x="123" y="1729"/>
                    <a:pt x="518" y="2276"/>
                  </a:cubicBezTo>
                  <a:cubicBezTo>
                    <a:pt x="647" y="2457"/>
                    <a:pt x="841" y="2594"/>
                    <a:pt x="1083" y="2594"/>
                  </a:cubicBezTo>
                  <a:cubicBezTo>
                    <a:pt x="1126" y="2594"/>
                    <a:pt x="1171" y="2589"/>
                    <a:pt x="1217" y="2580"/>
                  </a:cubicBezTo>
                  <a:cubicBezTo>
                    <a:pt x="1490" y="2489"/>
                    <a:pt x="1673" y="2246"/>
                    <a:pt x="1673" y="1972"/>
                  </a:cubicBezTo>
                  <a:cubicBezTo>
                    <a:pt x="1642" y="1395"/>
                    <a:pt x="1582" y="909"/>
                    <a:pt x="1369" y="422"/>
                  </a:cubicBezTo>
                  <a:cubicBezTo>
                    <a:pt x="1261" y="145"/>
                    <a:pt x="1020" y="0"/>
                    <a:pt x="78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30"/>
            <p:cNvSpPr/>
            <p:nvPr/>
          </p:nvSpPr>
          <p:spPr>
            <a:xfrm>
              <a:off x="397325" y="4085800"/>
              <a:ext cx="50900" cy="76025"/>
            </a:xfrm>
            <a:custGeom>
              <a:avLst/>
              <a:gdLst/>
              <a:ahLst/>
              <a:cxnLst/>
              <a:rect l="l" t="t" r="r" b="b"/>
              <a:pathLst>
                <a:path w="2036" h="3041" extrusionOk="0">
                  <a:moveTo>
                    <a:pt x="766" y="0"/>
                  </a:moveTo>
                  <a:cubicBezTo>
                    <a:pt x="525" y="0"/>
                    <a:pt x="282" y="181"/>
                    <a:pt x="182" y="439"/>
                  </a:cubicBezTo>
                  <a:cubicBezTo>
                    <a:pt x="0" y="804"/>
                    <a:pt x="91" y="1351"/>
                    <a:pt x="213" y="1716"/>
                  </a:cubicBezTo>
                  <a:cubicBezTo>
                    <a:pt x="304" y="2172"/>
                    <a:pt x="547" y="2506"/>
                    <a:pt x="881" y="2871"/>
                  </a:cubicBezTo>
                  <a:cubicBezTo>
                    <a:pt x="1016" y="2990"/>
                    <a:pt x="1161" y="3040"/>
                    <a:pt x="1299" y="3040"/>
                  </a:cubicBezTo>
                  <a:cubicBezTo>
                    <a:pt x="1693" y="3040"/>
                    <a:pt x="2035" y="2630"/>
                    <a:pt x="1945" y="2202"/>
                  </a:cubicBezTo>
                  <a:cubicBezTo>
                    <a:pt x="1885" y="1837"/>
                    <a:pt x="1793" y="1442"/>
                    <a:pt x="1641" y="1108"/>
                  </a:cubicBezTo>
                  <a:cubicBezTo>
                    <a:pt x="1489" y="774"/>
                    <a:pt x="1398" y="439"/>
                    <a:pt x="1125" y="166"/>
                  </a:cubicBezTo>
                  <a:cubicBezTo>
                    <a:pt x="1020" y="50"/>
                    <a:pt x="893" y="0"/>
                    <a:pt x="7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30"/>
            <p:cNvSpPr/>
            <p:nvPr/>
          </p:nvSpPr>
          <p:spPr>
            <a:xfrm>
              <a:off x="392000" y="4189850"/>
              <a:ext cx="43700" cy="58125"/>
            </a:xfrm>
            <a:custGeom>
              <a:avLst/>
              <a:gdLst/>
              <a:ahLst/>
              <a:cxnLst/>
              <a:rect l="l" t="t" r="r" b="b"/>
              <a:pathLst>
                <a:path w="1748" h="2325" extrusionOk="0">
                  <a:moveTo>
                    <a:pt x="616" y="0"/>
                  </a:moveTo>
                  <a:cubicBezTo>
                    <a:pt x="434" y="0"/>
                    <a:pt x="251" y="102"/>
                    <a:pt x="183" y="320"/>
                  </a:cubicBezTo>
                  <a:cubicBezTo>
                    <a:pt x="91" y="654"/>
                    <a:pt x="0" y="1019"/>
                    <a:pt x="31" y="1353"/>
                  </a:cubicBezTo>
                  <a:cubicBezTo>
                    <a:pt x="122" y="1809"/>
                    <a:pt x="395" y="2144"/>
                    <a:pt x="851" y="2296"/>
                  </a:cubicBezTo>
                  <a:cubicBezTo>
                    <a:pt x="913" y="2315"/>
                    <a:pt x="974" y="2324"/>
                    <a:pt x="1033" y="2324"/>
                  </a:cubicBezTo>
                  <a:cubicBezTo>
                    <a:pt x="1437" y="2324"/>
                    <a:pt x="1748" y="1903"/>
                    <a:pt x="1642" y="1505"/>
                  </a:cubicBezTo>
                  <a:cubicBezTo>
                    <a:pt x="1550" y="1232"/>
                    <a:pt x="1398" y="1019"/>
                    <a:pt x="1246" y="806"/>
                  </a:cubicBezTo>
                  <a:cubicBezTo>
                    <a:pt x="1155" y="685"/>
                    <a:pt x="1064" y="593"/>
                    <a:pt x="1064" y="441"/>
                  </a:cubicBezTo>
                  <a:cubicBezTo>
                    <a:pt x="1064" y="156"/>
                    <a:pt x="841" y="0"/>
                    <a:pt x="6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30"/>
            <p:cNvSpPr/>
            <p:nvPr/>
          </p:nvSpPr>
          <p:spPr>
            <a:xfrm>
              <a:off x="528025" y="3735425"/>
              <a:ext cx="35725" cy="55575"/>
            </a:xfrm>
            <a:custGeom>
              <a:avLst/>
              <a:gdLst/>
              <a:ahLst/>
              <a:cxnLst/>
              <a:rect l="l" t="t" r="r" b="b"/>
              <a:pathLst>
                <a:path w="1429" h="2223" extrusionOk="0">
                  <a:moveTo>
                    <a:pt x="872" y="1"/>
                  </a:moveTo>
                  <a:cubicBezTo>
                    <a:pt x="701" y="1"/>
                    <a:pt x="521" y="86"/>
                    <a:pt x="426" y="229"/>
                  </a:cubicBezTo>
                  <a:cubicBezTo>
                    <a:pt x="152" y="685"/>
                    <a:pt x="0" y="1080"/>
                    <a:pt x="30" y="1597"/>
                  </a:cubicBezTo>
                  <a:cubicBezTo>
                    <a:pt x="61" y="1871"/>
                    <a:pt x="213" y="2144"/>
                    <a:pt x="486" y="2205"/>
                  </a:cubicBezTo>
                  <a:cubicBezTo>
                    <a:pt x="540" y="2217"/>
                    <a:pt x="596" y="2223"/>
                    <a:pt x="652" y="2223"/>
                  </a:cubicBezTo>
                  <a:cubicBezTo>
                    <a:pt x="883" y="2223"/>
                    <a:pt x="1118" y="2121"/>
                    <a:pt x="1216" y="1901"/>
                  </a:cubicBezTo>
                  <a:cubicBezTo>
                    <a:pt x="1368" y="1597"/>
                    <a:pt x="1429" y="1323"/>
                    <a:pt x="1429" y="1019"/>
                  </a:cubicBezTo>
                  <a:cubicBezTo>
                    <a:pt x="1429" y="715"/>
                    <a:pt x="1368" y="503"/>
                    <a:pt x="1246" y="229"/>
                  </a:cubicBezTo>
                  <a:cubicBezTo>
                    <a:pt x="1174" y="70"/>
                    <a:pt x="1026" y="1"/>
                    <a:pt x="8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30"/>
            <p:cNvSpPr/>
            <p:nvPr/>
          </p:nvSpPr>
          <p:spPr>
            <a:xfrm>
              <a:off x="477850" y="3819875"/>
              <a:ext cx="40300" cy="61625"/>
            </a:xfrm>
            <a:custGeom>
              <a:avLst/>
              <a:gdLst/>
              <a:ahLst/>
              <a:cxnLst/>
              <a:rect l="l" t="t" r="r" b="b"/>
              <a:pathLst>
                <a:path w="1612" h="2465" extrusionOk="0">
                  <a:moveTo>
                    <a:pt x="882" y="1"/>
                  </a:moveTo>
                  <a:cubicBezTo>
                    <a:pt x="844" y="1"/>
                    <a:pt x="803" y="4"/>
                    <a:pt x="761" y="12"/>
                  </a:cubicBezTo>
                  <a:cubicBezTo>
                    <a:pt x="366" y="43"/>
                    <a:pt x="183" y="468"/>
                    <a:pt x="92" y="772"/>
                  </a:cubicBezTo>
                  <a:cubicBezTo>
                    <a:pt x="1" y="1107"/>
                    <a:pt x="1" y="1411"/>
                    <a:pt x="31" y="1745"/>
                  </a:cubicBezTo>
                  <a:cubicBezTo>
                    <a:pt x="65" y="2205"/>
                    <a:pt x="415" y="2464"/>
                    <a:pt x="763" y="2464"/>
                  </a:cubicBezTo>
                  <a:cubicBezTo>
                    <a:pt x="1037" y="2464"/>
                    <a:pt x="1309" y="2305"/>
                    <a:pt x="1430" y="1958"/>
                  </a:cubicBezTo>
                  <a:cubicBezTo>
                    <a:pt x="1551" y="1593"/>
                    <a:pt x="1612" y="1259"/>
                    <a:pt x="1551" y="833"/>
                  </a:cubicBezTo>
                  <a:cubicBezTo>
                    <a:pt x="1468" y="417"/>
                    <a:pt x="1283" y="1"/>
                    <a:pt x="8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30"/>
            <p:cNvSpPr/>
            <p:nvPr/>
          </p:nvSpPr>
          <p:spPr>
            <a:xfrm>
              <a:off x="563725" y="3831200"/>
              <a:ext cx="41075" cy="64800"/>
            </a:xfrm>
            <a:custGeom>
              <a:avLst/>
              <a:gdLst/>
              <a:ahLst/>
              <a:cxnLst/>
              <a:rect l="l" t="t" r="r" b="b"/>
              <a:pathLst>
                <a:path w="1643" h="2592" extrusionOk="0">
                  <a:moveTo>
                    <a:pt x="821" y="0"/>
                  </a:moveTo>
                  <a:cubicBezTo>
                    <a:pt x="593" y="0"/>
                    <a:pt x="365" y="106"/>
                    <a:pt x="274" y="319"/>
                  </a:cubicBezTo>
                  <a:cubicBezTo>
                    <a:pt x="1" y="897"/>
                    <a:pt x="1" y="1505"/>
                    <a:pt x="153" y="2113"/>
                  </a:cubicBezTo>
                  <a:cubicBezTo>
                    <a:pt x="259" y="2432"/>
                    <a:pt x="540" y="2591"/>
                    <a:pt x="818" y="2591"/>
                  </a:cubicBezTo>
                  <a:cubicBezTo>
                    <a:pt x="1095" y="2591"/>
                    <a:pt x="1368" y="2432"/>
                    <a:pt x="1460" y="2113"/>
                  </a:cubicBezTo>
                  <a:cubicBezTo>
                    <a:pt x="1642" y="1505"/>
                    <a:pt x="1642" y="897"/>
                    <a:pt x="1368" y="319"/>
                  </a:cubicBezTo>
                  <a:cubicBezTo>
                    <a:pt x="1277" y="106"/>
                    <a:pt x="1049" y="0"/>
                    <a:pt x="8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30"/>
            <p:cNvSpPr/>
            <p:nvPr/>
          </p:nvSpPr>
          <p:spPr>
            <a:xfrm>
              <a:off x="514325" y="3918000"/>
              <a:ext cx="47900" cy="80575"/>
            </a:xfrm>
            <a:custGeom>
              <a:avLst/>
              <a:gdLst/>
              <a:ahLst/>
              <a:cxnLst/>
              <a:rect l="l" t="t" r="r" b="b"/>
              <a:pathLst>
                <a:path w="1916" h="3223" extrusionOk="0">
                  <a:moveTo>
                    <a:pt x="965" y="1"/>
                  </a:moveTo>
                  <a:cubicBezTo>
                    <a:pt x="753" y="1"/>
                    <a:pt x="540" y="106"/>
                    <a:pt x="396" y="343"/>
                  </a:cubicBezTo>
                  <a:cubicBezTo>
                    <a:pt x="1" y="920"/>
                    <a:pt x="1" y="1832"/>
                    <a:pt x="1" y="2470"/>
                  </a:cubicBezTo>
                  <a:cubicBezTo>
                    <a:pt x="35" y="2933"/>
                    <a:pt x="457" y="3222"/>
                    <a:pt x="861" y="3222"/>
                  </a:cubicBezTo>
                  <a:cubicBezTo>
                    <a:pt x="1173" y="3222"/>
                    <a:pt x="1476" y="3050"/>
                    <a:pt x="1582" y="2653"/>
                  </a:cubicBezTo>
                  <a:cubicBezTo>
                    <a:pt x="1734" y="2045"/>
                    <a:pt x="1916" y="1133"/>
                    <a:pt x="1642" y="495"/>
                  </a:cubicBezTo>
                  <a:cubicBezTo>
                    <a:pt x="1521" y="184"/>
                    <a:pt x="1244" y="1"/>
                    <a:pt x="9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30"/>
            <p:cNvSpPr/>
            <p:nvPr/>
          </p:nvSpPr>
          <p:spPr>
            <a:xfrm>
              <a:off x="465625" y="4011850"/>
              <a:ext cx="38850" cy="64425"/>
            </a:xfrm>
            <a:custGeom>
              <a:avLst/>
              <a:gdLst/>
              <a:ahLst/>
              <a:cxnLst/>
              <a:rect l="l" t="t" r="r" b="b"/>
              <a:pathLst>
                <a:path w="1554" h="2577" extrusionOk="0">
                  <a:moveTo>
                    <a:pt x="828" y="1"/>
                  </a:moveTo>
                  <a:cubicBezTo>
                    <a:pt x="695" y="1"/>
                    <a:pt x="566" y="69"/>
                    <a:pt x="490" y="206"/>
                  </a:cubicBezTo>
                  <a:cubicBezTo>
                    <a:pt x="399" y="327"/>
                    <a:pt x="277" y="419"/>
                    <a:pt x="247" y="571"/>
                  </a:cubicBezTo>
                  <a:cubicBezTo>
                    <a:pt x="216" y="692"/>
                    <a:pt x="186" y="844"/>
                    <a:pt x="125" y="966"/>
                  </a:cubicBezTo>
                  <a:cubicBezTo>
                    <a:pt x="64" y="1270"/>
                    <a:pt x="34" y="1574"/>
                    <a:pt x="34" y="1847"/>
                  </a:cubicBezTo>
                  <a:cubicBezTo>
                    <a:pt x="0" y="2320"/>
                    <a:pt x="379" y="2577"/>
                    <a:pt x="758" y="2577"/>
                  </a:cubicBezTo>
                  <a:cubicBezTo>
                    <a:pt x="1063" y="2577"/>
                    <a:pt x="1368" y="2411"/>
                    <a:pt x="1463" y="2060"/>
                  </a:cubicBezTo>
                  <a:cubicBezTo>
                    <a:pt x="1493" y="1786"/>
                    <a:pt x="1554" y="1452"/>
                    <a:pt x="1493" y="1087"/>
                  </a:cubicBezTo>
                  <a:cubicBezTo>
                    <a:pt x="1463" y="753"/>
                    <a:pt x="1402" y="479"/>
                    <a:pt x="1189" y="206"/>
                  </a:cubicBezTo>
                  <a:cubicBezTo>
                    <a:pt x="1098" y="69"/>
                    <a:pt x="961" y="1"/>
                    <a:pt x="8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30"/>
            <p:cNvSpPr/>
            <p:nvPr/>
          </p:nvSpPr>
          <p:spPr>
            <a:xfrm>
              <a:off x="570575" y="4050275"/>
              <a:ext cx="36500" cy="63225"/>
            </a:xfrm>
            <a:custGeom>
              <a:avLst/>
              <a:gdLst/>
              <a:ahLst/>
              <a:cxnLst/>
              <a:rect l="l" t="t" r="r" b="b"/>
              <a:pathLst>
                <a:path w="1460" h="2529" extrusionOk="0">
                  <a:moveTo>
                    <a:pt x="769" y="0"/>
                  </a:moveTo>
                  <a:cubicBezTo>
                    <a:pt x="746" y="0"/>
                    <a:pt x="723" y="2"/>
                    <a:pt x="699" y="6"/>
                  </a:cubicBezTo>
                  <a:cubicBezTo>
                    <a:pt x="0" y="219"/>
                    <a:pt x="91" y="1344"/>
                    <a:pt x="91" y="1891"/>
                  </a:cubicBezTo>
                  <a:cubicBezTo>
                    <a:pt x="61" y="2316"/>
                    <a:pt x="388" y="2529"/>
                    <a:pt x="730" y="2529"/>
                  </a:cubicBezTo>
                  <a:cubicBezTo>
                    <a:pt x="1072" y="2529"/>
                    <a:pt x="1429" y="2316"/>
                    <a:pt x="1459" y="1891"/>
                  </a:cubicBezTo>
                  <a:cubicBezTo>
                    <a:pt x="1398" y="1496"/>
                    <a:pt x="1459" y="1070"/>
                    <a:pt x="1368" y="705"/>
                  </a:cubicBezTo>
                  <a:cubicBezTo>
                    <a:pt x="1311" y="393"/>
                    <a:pt x="1095" y="0"/>
                    <a:pt x="7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30"/>
            <p:cNvSpPr/>
            <p:nvPr/>
          </p:nvSpPr>
          <p:spPr>
            <a:xfrm>
              <a:off x="508250" y="4130050"/>
              <a:ext cx="45625" cy="62575"/>
            </a:xfrm>
            <a:custGeom>
              <a:avLst/>
              <a:gdLst/>
              <a:ahLst/>
              <a:cxnLst/>
              <a:rect l="l" t="t" r="r" b="b"/>
              <a:pathLst>
                <a:path w="1825" h="2503" extrusionOk="0">
                  <a:moveTo>
                    <a:pt x="943" y="0"/>
                  </a:moveTo>
                  <a:cubicBezTo>
                    <a:pt x="847" y="0"/>
                    <a:pt x="752" y="21"/>
                    <a:pt x="670" y="67"/>
                  </a:cubicBezTo>
                  <a:cubicBezTo>
                    <a:pt x="122" y="402"/>
                    <a:pt x="1" y="1162"/>
                    <a:pt x="62" y="1770"/>
                  </a:cubicBezTo>
                  <a:cubicBezTo>
                    <a:pt x="92" y="2104"/>
                    <a:pt x="305" y="2438"/>
                    <a:pt x="700" y="2499"/>
                  </a:cubicBezTo>
                  <a:cubicBezTo>
                    <a:pt x="726" y="2501"/>
                    <a:pt x="752" y="2502"/>
                    <a:pt x="778" y="2502"/>
                  </a:cubicBezTo>
                  <a:cubicBezTo>
                    <a:pt x="1115" y="2502"/>
                    <a:pt x="1436" y="2319"/>
                    <a:pt x="1521" y="1952"/>
                  </a:cubicBezTo>
                  <a:cubicBezTo>
                    <a:pt x="1673" y="1435"/>
                    <a:pt x="1825" y="827"/>
                    <a:pt x="1521" y="280"/>
                  </a:cubicBezTo>
                  <a:cubicBezTo>
                    <a:pt x="1394" y="111"/>
                    <a:pt x="1163" y="0"/>
                    <a:pt x="9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30"/>
            <p:cNvSpPr/>
            <p:nvPr/>
          </p:nvSpPr>
          <p:spPr>
            <a:xfrm>
              <a:off x="516625" y="4215700"/>
              <a:ext cx="34975" cy="39525"/>
            </a:xfrm>
            <a:custGeom>
              <a:avLst/>
              <a:gdLst/>
              <a:ahLst/>
              <a:cxnLst/>
              <a:rect l="l" t="t" r="r" b="b"/>
              <a:pathLst>
                <a:path w="1399" h="1581" extrusionOk="0">
                  <a:moveTo>
                    <a:pt x="714" y="0"/>
                  </a:moveTo>
                  <a:cubicBezTo>
                    <a:pt x="570" y="0"/>
                    <a:pt x="426" y="46"/>
                    <a:pt x="335" y="137"/>
                  </a:cubicBezTo>
                  <a:cubicBezTo>
                    <a:pt x="61" y="411"/>
                    <a:pt x="0" y="806"/>
                    <a:pt x="152" y="1170"/>
                  </a:cubicBezTo>
                  <a:cubicBezTo>
                    <a:pt x="243" y="1444"/>
                    <a:pt x="479" y="1581"/>
                    <a:pt x="714" y="1581"/>
                  </a:cubicBezTo>
                  <a:cubicBezTo>
                    <a:pt x="950" y="1581"/>
                    <a:pt x="1186" y="1444"/>
                    <a:pt x="1277" y="1170"/>
                  </a:cubicBezTo>
                  <a:cubicBezTo>
                    <a:pt x="1398" y="806"/>
                    <a:pt x="1338" y="441"/>
                    <a:pt x="1094" y="137"/>
                  </a:cubicBezTo>
                  <a:cubicBezTo>
                    <a:pt x="1003" y="46"/>
                    <a:pt x="859" y="0"/>
                    <a:pt x="7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30"/>
            <p:cNvSpPr/>
            <p:nvPr/>
          </p:nvSpPr>
          <p:spPr>
            <a:xfrm>
              <a:off x="604775" y="4128075"/>
              <a:ext cx="51675" cy="73650"/>
            </a:xfrm>
            <a:custGeom>
              <a:avLst/>
              <a:gdLst/>
              <a:ahLst/>
              <a:cxnLst/>
              <a:rect l="l" t="t" r="r" b="b"/>
              <a:pathLst>
                <a:path w="2067" h="2946" extrusionOk="0">
                  <a:moveTo>
                    <a:pt x="1149" y="0"/>
                  </a:moveTo>
                  <a:cubicBezTo>
                    <a:pt x="892" y="0"/>
                    <a:pt x="631" y="121"/>
                    <a:pt x="456" y="390"/>
                  </a:cubicBezTo>
                  <a:cubicBezTo>
                    <a:pt x="91" y="998"/>
                    <a:pt x="0" y="1757"/>
                    <a:pt x="182" y="2426"/>
                  </a:cubicBezTo>
                  <a:cubicBezTo>
                    <a:pt x="268" y="2767"/>
                    <a:pt x="582" y="2945"/>
                    <a:pt x="901" y="2945"/>
                  </a:cubicBezTo>
                  <a:cubicBezTo>
                    <a:pt x="1151" y="2945"/>
                    <a:pt x="1403" y="2836"/>
                    <a:pt x="1550" y="2609"/>
                  </a:cubicBezTo>
                  <a:cubicBezTo>
                    <a:pt x="1824" y="2092"/>
                    <a:pt x="2067" y="1484"/>
                    <a:pt x="2006" y="815"/>
                  </a:cubicBezTo>
                  <a:cubicBezTo>
                    <a:pt x="1969" y="310"/>
                    <a:pt x="1563" y="0"/>
                    <a:pt x="114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30"/>
            <p:cNvSpPr/>
            <p:nvPr/>
          </p:nvSpPr>
          <p:spPr>
            <a:xfrm>
              <a:off x="623000" y="4231475"/>
              <a:ext cx="41050" cy="46375"/>
            </a:xfrm>
            <a:custGeom>
              <a:avLst/>
              <a:gdLst/>
              <a:ahLst/>
              <a:cxnLst/>
              <a:rect l="l" t="t" r="r" b="b"/>
              <a:pathLst>
                <a:path w="1642" h="1855" extrusionOk="0">
                  <a:moveTo>
                    <a:pt x="925" y="0"/>
                  </a:moveTo>
                  <a:cubicBezTo>
                    <a:pt x="873" y="0"/>
                    <a:pt x="817" y="8"/>
                    <a:pt x="760" y="23"/>
                  </a:cubicBezTo>
                  <a:cubicBezTo>
                    <a:pt x="487" y="114"/>
                    <a:pt x="274" y="327"/>
                    <a:pt x="153" y="600"/>
                  </a:cubicBezTo>
                  <a:cubicBezTo>
                    <a:pt x="1" y="904"/>
                    <a:pt x="31" y="1239"/>
                    <a:pt x="213" y="1512"/>
                  </a:cubicBezTo>
                  <a:cubicBezTo>
                    <a:pt x="358" y="1718"/>
                    <a:pt x="586" y="1854"/>
                    <a:pt x="812" y="1854"/>
                  </a:cubicBezTo>
                  <a:cubicBezTo>
                    <a:pt x="920" y="1854"/>
                    <a:pt x="1027" y="1824"/>
                    <a:pt x="1125" y="1755"/>
                  </a:cubicBezTo>
                  <a:cubicBezTo>
                    <a:pt x="1277" y="1634"/>
                    <a:pt x="1429" y="1512"/>
                    <a:pt x="1551" y="1330"/>
                  </a:cubicBezTo>
                  <a:cubicBezTo>
                    <a:pt x="1581" y="1147"/>
                    <a:pt x="1642" y="935"/>
                    <a:pt x="1581" y="722"/>
                  </a:cubicBezTo>
                  <a:cubicBezTo>
                    <a:pt x="1555" y="349"/>
                    <a:pt x="1295" y="0"/>
                    <a:pt x="9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30"/>
            <p:cNvSpPr/>
            <p:nvPr/>
          </p:nvSpPr>
          <p:spPr>
            <a:xfrm>
              <a:off x="646850" y="4022400"/>
              <a:ext cx="41525" cy="57775"/>
            </a:xfrm>
            <a:custGeom>
              <a:avLst/>
              <a:gdLst/>
              <a:ahLst/>
              <a:cxnLst/>
              <a:rect l="l" t="t" r="r" b="b"/>
              <a:pathLst>
                <a:path w="1661" h="2311" extrusionOk="0">
                  <a:moveTo>
                    <a:pt x="1050" y="0"/>
                  </a:moveTo>
                  <a:cubicBezTo>
                    <a:pt x="920" y="0"/>
                    <a:pt x="791" y="45"/>
                    <a:pt x="688" y="149"/>
                  </a:cubicBezTo>
                  <a:cubicBezTo>
                    <a:pt x="475" y="331"/>
                    <a:pt x="323" y="544"/>
                    <a:pt x="232" y="756"/>
                  </a:cubicBezTo>
                  <a:cubicBezTo>
                    <a:pt x="80" y="1030"/>
                    <a:pt x="80" y="1334"/>
                    <a:pt x="19" y="1638"/>
                  </a:cubicBezTo>
                  <a:cubicBezTo>
                    <a:pt x="1" y="2049"/>
                    <a:pt x="383" y="2310"/>
                    <a:pt x="751" y="2310"/>
                  </a:cubicBezTo>
                  <a:cubicBezTo>
                    <a:pt x="983" y="2310"/>
                    <a:pt x="1209" y="2207"/>
                    <a:pt x="1326" y="1972"/>
                  </a:cubicBezTo>
                  <a:cubicBezTo>
                    <a:pt x="1448" y="1759"/>
                    <a:pt x="1600" y="1486"/>
                    <a:pt x="1630" y="1212"/>
                  </a:cubicBezTo>
                  <a:cubicBezTo>
                    <a:pt x="1661" y="1000"/>
                    <a:pt x="1661" y="756"/>
                    <a:pt x="1661" y="544"/>
                  </a:cubicBezTo>
                  <a:cubicBezTo>
                    <a:pt x="1640" y="228"/>
                    <a:pt x="1342" y="0"/>
                    <a:pt x="105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30"/>
            <p:cNvSpPr/>
            <p:nvPr/>
          </p:nvSpPr>
          <p:spPr>
            <a:xfrm>
              <a:off x="707650" y="3889600"/>
              <a:ext cx="49550" cy="64325"/>
            </a:xfrm>
            <a:custGeom>
              <a:avLst/>
              <a:gdLst/>
              <a:ahLst/>
              <a:cxnLst/>
              <a:rect l="l" t="t" r="r" b="b"/>
              <a:pathLst>
                <a:path w="1982" h="2573" extrusionOk="0">
                  <a:moveTo>
                    <a:pt x="1625" y="0"/>
                  </a:moveTo>
                  <a:cubicBezTo>
                    <a:pt x="1588" y="0"/>
                    <a:pt x="1549" y="6"/>
                    <a:pt x="1508" y="20"/>
                  </a:cubicBezTo>
                  <a:cubicBezTo>
                    <a:pt x="1144" y="232"/>
                    <a:pt x="840" y="324"/>
                    <a:pt x="596" y="658"/>
                  </a:cubicBezTo>
                  <a:cubicBezTo>
                    <a:pt x="384" y="1023"/>
                    <a:pt x="201" y="1357"/>
                    <a:pt x="110" y="1752"/>
                  </a:cubicBezTo>
                  <a:cubicBezTo>
                    <a:pt x="1" y="2245"/>
                    <a:pt x="405" y="2573"/>
                    <a:pt x="793" y="2573"/>
                  </a:cubicBezTo>
                  <a:cubicBezTo>
                    <a:pt x="1051" y="2573"/>
                    <a:pt x="1302" y="2427"/>
                    <a:pt x="1387" y="2087"/>
                  </a:cubicBezTo>
                  <a:cubicBezTo>
                    <a:pt x="1478" y="1783"/>
                    <a:pt x="1539" y="1509"/>
                    <a:pt x="1660" y="1205"/>
                  </a:cubicBezTo>
                  <a:cubicBezTo>
                    <a:pt x="1782" y="932"/>
                    <a:pt x="1782" y="628"/>
                    <a:pt x="1903" y="384"/>
                  </a:cubicBezTo>
                  <a:cubicBezTo>
                    <a:pt x="1981" y="203"/>
                    <a:pt x="1838" y="0"/>
                    <a:pt x="16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30"/>
            <p:cNvSpPr/>
            <p:nvPr/>
          </p:nvSpPr>
          <p:spPr>
            <a:xfrm>
              <a:off x="757075" y="3969100"/>
              <a:ext cx="43775" cy="77150"/>
            </a:xfrm>
            <a:custGeom>
              <a:avLst/>
              <a:gdLst/>
              <a:ahLst/>
              <a:cxnLst/>
              <a:rect l="l" t="t" r="r" b="b"/>
              <a:pathLst>
                <a:path w="1751" h="3086" extrusionOk="0">
                  <a:moveTo>
                    <a:pt x="998" y="1"/>
                  </a:moveTo>
                  <a:cubicBezTo>
                    <a:pt x="712" y="1"/>
                    <a:pt x="430" y="166"/>
                    <a:pt x="322" y="518"/>
                  </a:cubicBezTo>
                  <a:cubicBezTo>
                    <a:pt x="139" y="1156"/>
                    <a:pt x="78" y="1703"/>
                    <a:pt x="18" y="2372"/>
                  </a:cubicBezTo>
                  <a:cubicBezTo>
                    <a:pt x="1" y="2827"/>
                    <a:pt x="405" y="3086"/>
                    <a:pt x="799" y="3086"/>
                  </a:cubicBezTo>
                  <a:cubicBezTo>
                    <a:pt x="1116" y="3086"/>
                    <a:pt x="1426" y="2919"/>
                    <a:pt x="1507" y="2554"/>
                  </a:cubicBezTo>
                  <a:cubicBezTo>
                    <a:pt x="1659" y="1946"/>
                    <a:pt x="1750" y="1369"/>
                    <a:pt x="1750" y="730"/>
                  </a:cubicBezTo>
                  <a:cubicBezTo>
                    <a:pt x="1716" y="258"/>
                    <a:pt x="1355" y="1"/>
                    <a:pt x="9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30"/>
            <p:cNvSpPr/>
            <p:nvPr/>
          </p:nvSpPr>
          <p:spPr>
            <a:xfrm>
              <a:off x="717225" y="4089525"/>
              <a:ext cx="42575" cy="59475"/>
            </a:xfrm>
            <a:custGeom>
              <a:avLst/>
              <a:gdLst/>
              <a:ahLst/>
              <a:cxnLst/>
              <a:rect l="l" t="t" r="r" b="b"/>
              <a:pathLst>
                <a:path w="1703" h="2379" extrusionOk="0">
                  <a:moveTo>
                    <a:pt x="1045" y="1"/>
                  </a:moveTo>
                  <a:cubicBezTo>
                    <a:pt x="879" y="1"/>
                    <a:pt x="734" y="110"/>
                    <a:pt x="609" y="260"/>
                  </a:cubicBezTo>
                  <a:cubicBezTo>
                    <a:pt x="335" y="625"/>
                    <a:pt x="213" y="1020"/>
                    <a:pt x="92" y="1445"/>
                  </a:cubicBezTo>
                  <a:cubicBezTo>
                    <a:pt x="1" y="1840"/>
                    <a:pt x="244" y="2296"/>
                    <a:pt x="639" y="2357"/>
                  </a:cubicBezTo>
                  <a:cubicBezTo>
                    <a:pt x="695" y="2371"/>
                    <a:pt x="754" y="2378"/>
                    <a:pt x="813" y="2378"/>
                  </a:cubicBezTo>
                  <a:cubicBezTo>
                    <a:pt x="1136" y="2378"/>
                    <a:pt x="1474" y="2174"/>
                    <a:pt x="1551" y="1840"/>
                  </a:cubicBezTo>
                  <a:cubicBezTo>
                    <a:pt x="1612" y="1415"/>
                    <a:pt x="1703" y="929"/>
                    <a:pt x="1612" y="442"/>
                  </a:cubicBezTo>
                  <a:cubicBezTo>
                    <a:pt x="1581" y="199"/>
                    <a:pt x="1368" y="47"/>
                    <a:pt x="1156" y="17"/>
                  </a:cubicBezTo>
                  <a:cubicBezTo>
                    <a:pt x="1118" y="6"/>
                    <a:pt x="1081" y="1"/>
                    <a:pt x="10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30"/>
            <p:cNvSpPr/>
            <p:nvPr/>
          </p:nvSpPr>
          <p:spPr>
            <a:xfrm>
              <a:off x="724075" y="4189100"/>
              <a:ext cx="47900" cy="69150"/>
            </a:xfrm>
            <a:custGeom>
              <a:avLst/>
              <a:gdLst/>
              <a:ahLst/>
              <a:cxnLst/>
              <a:rect l="l" t="t" r="r" b="b"/>
              <a:pathLst>
                <a:path w="1916" h="2766" extrusionOk="0">
                  <a:moveTo>
                    <a:pt x="1188" y="0"/>
                  </a:moveTo>
                  <a:cubicBezTo>
                    <a:pt x="941" y="0"/>
                    <a:pt x="685" y="116"/>
                    <a:pt x="547" y="350"/>
                  </a:cubicBezTo>
                  <a:cubicBezTo>
                    <a:pt x="213" y="927"/>
                    <a:pt x="0" y="1718"/>
                    <a:pt x="274" y="2326"/>
                  </a:cubicBezTo>
                  <a:cubicBezTo>
                    <a:pt x="365" y="2554"/>
                    <a:pt x="594" y="2766"/>
                    <a:pt x="858" y="2766"/>
                  </a:cubicBezTo>
                  <a:cubicBezTo>
                    <a:pt x="944" y="2766"/>
                    <a:pt x="1035" y="2743"/>
                    <a:pt x="1125" y="2690"/>
                  </a:cubicBezTo>
                  <a:cubicBezTo>
                    <a:pt x="1459" y="2417"/>
                    <a:pt x="1672" y="2143"/>
                    <a:pt x="1794" y="1718"/>
                  </a:cubicBezTo>
                  <a:cubicBezTo>
                    <a:pt x="1915" y="1323"/>
                    <a:pt x="1915" y="897"/>
                    <a:pt x="1824" y="502"/>
                  </a:cubicBezTo>
                  <a:cubicBezTo>
                    <a:pt x="1774" y="169"/>
                    <a:pt x="1487" y="0"/>
                    <a:pt x="118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30"/>
            <p:cNvSpPr/>
            <p:nvPr/>
          </p:nvSpPr>
          <p:spPr>
            <a:xfrm>
              <a:off x="812225" y="4123950"/>
              <a:ext cx="42575" cy="59550"/>
            </a:xfrm>
            <a:custGeom>
              <a:avLst/>
              <a:gdLst/>
              <a:ahLst/>
              <a:cxnLst/>
              <a:rect l="l" t="t" r="r" b="b"/>
              <a:pathLst>
                <a:path w="1703" h="2382" extrusionOk="0">
                  <a:moveTo>
                    <a:pt x="805" y="1"/>
                  </a:moveTo>
                  <a:cubicBezTo>
                    <a:pt x="588" y="1"/>
                    <a:pt x="378" y="106"/>
                    <a:pt x="243" y="342"/>
                  </a:cubicBezTo>
                  <a:cubicBezTo>
                    <a:pt x="122" y="524"/>
                    <a:pt x="91" y="767"/>
                    <a:pt x="61" y="1041"/>
                  </a:cubicBezTo>
                  <a:cubicBezTo>
                    <a:pt x="71" y="962"/>
                    <a:pt x="74" y="934"/>
                    <a:pt x="74" y="934"/>
                  </a:cubicBezTo>
                  <a:lnTo>
                    <a:pt x="74" y="934"/>
                  </a:lnTo>
                  <a:cubicBezTo>
                    <a:pt x="75" y="934"/>
                    <a:pt x="61" y="1051"/>
                    <a:pt x="61" y="1071"/>
                  </a:cubicBezTo>
                  <a:cubicBezTo>
                    <a:pt x="30" y="1132"/>
                    <a:pt x="30" y="1254"/>
                    <a:pt x="30" y="1375"/>
                  </a:cubicBezTo>
                  <a:lnTo>
                    <a:pt x="30" y="1436"/>
                  </a:lnTo>
                  <a:cubicBezTo>
                    <a:pt x="0" y="1831"/>
                    <a:pt x="152" y="2166"/>
                    <a:pt x="486" y="2318"/>
                  </a:cubicBezTo>
                  <a:cubicBezTo>
                    <a:pt x="581" y="2360"/>
                    <a:pt x="685" y="2382"/>
                    <a:pt x="790" y="2382"/>
                  </a:cubicBezTo>
                  <a:cubicBezTo>
                    <a:pt x="1056" y="2382"/>
                    <a:pt x="1328" y="2245"/>
                    <a:pt x="1459" y="1983"/>
                  </a:cubicBezTo>
                  <a:cubicBezTo>
                    <a:pt x="1611" y="1710"/>
                    <a:pt x="1702" y="1436"/>
                    <a:pt x="1702" y="1132"/>
                  </a:cubicBezTo>
                  <a:cubicBezTo>
                    <a:pt x="1672" y="767"/>
                    <a:pt x="1550" y="372"/>
                    <a:pt x="1307" y="190"/>
                  </a:cubicBezTo>
                  <a:cubicBezTo>
                    <a:pt x="1158" y="68"/>
                    <a:pt x="979" y="1"/>
                    <a:pt x="80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30"/>
            <p:cNvSpPr/>
            <p:nvPr/>
          </p:nvSpPr>
          <p:spPr>
            <a:xfrm>
              <a:off x="812975" y="4253650"/>
              <a:ext cx="41050" cy="56450"/>
            </a:xfrm>
            <a:custGeom>
              <a:avLst/>
              <a:gdLst/>
              <a:ahLst/>
              <a:cxnLst/>
              <a:rect l="l" t="t" r="r" b="b"/>
              <a:pathLst>
                <a:path w="1642" h="2258" extrusionOk="0">
                  <a:moveTo>
                    <a:pt x="986" y="0"/>
                  </a:moveTo>
                  <a:cubicBezTo>
                    <a:pt x="883" y="0"/>
                    <a:pt x="776" y="33"/>
                    <a:pt x="669" y="108"/>
                  </a:cubicBezTo>
                  <a:cubicBezTo>
                    <a:pt x="456" y="230"/>
                    <a:pt x="304" y="473"/>
                    <a:pt x="183" y="747"/>
                  </a:cubicBezTo>
                  <a:cubicBezTo>
                    <a:pt x="122" y="868"/>
                    <a:pt x="61" y="990"/>
                    <a:pt x="31" y="1172"/>
                  </a:cubicBezTo>
                  <a:cubicBezTo>
                    <a:pt x="0" y="1385"/>
                    <a:pt x="0" y="1537"/>
                    <a:pt x="31" y="1780"/>
                  </a:cubicBezTo>
                  <a:cubicBezTo>
                    <a:pt x="69" y="2101"/>
                    <a:pt x="364" y="2258"/>
                    <a:pt x="663" y="2258"/>
                  </a:cubicBezTo>
                  <a:cubicBezTo>
                    <a:pt x="845" y="2258"/>
                    <a:pt x="1029" y="2199"/>
                    <a:pt x="1156" y="2084"/>
                  </a:cubicBezTo>
                  <a:cubicBezTo>
                    <a:pt x="1429" y="1841"/>
                    <a:pt x="1551" y="1507"/>
                    <a:pt x="1581" y="1172"/>
                  </a:cubicBezTo>
                  <a:cubicBezTo>
                    <a:pt x="1642" y="807"/>
                    <a:pt x="1642" y="504"/>
                    <a:pt x="1490" y="291"/>
                  </a:cubicBezTo>
                  <a:cubicBezTo>
                    <a:pt x="1352" y="113"/>
                    <a:pt x="1176" y="0"/>
                    <a:pt x="98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30"/>
            <p:cNvSpPr/>
            <p:nvPr/>
          </p:nvSpPr>
          <p:spPr>
            <a:xfrm>
              <a:off x="996875" y="3970400"/>
              <a:ext cx="48650" cy="53275"/>
            </a:xfrm>
            <a:custGeom>
              <a:avLst/>
              <a:gdLst/>
              <a:ahLst/>
              <a:cxnLst/>
              <a:rect l="l" t="t" r="r" b="b"/>
              <a:pathLst>
                <a:path w="1946" h="2131" extrusionOk="0">
                  <a:moveTo>
                    <a:pt x="1245" y="1"/>
                  </a:moveTo>
                  <a:cubicBezTo>
                    <a:pt x="1074" y="1"/>
                    <a:pt x="901" y="61"/>
                    <a:pt x="760" y="192"/>
                  </a:cubicBezTo>
                  <a:cubicBezTo>
                    <a:pt x="517" y="405"/>
                    <a:pt x="395" y="709"/>
                    <a:pt x="213" y="1013"/>
                  </a:cubicBezTo>
                  <a:cubicBezTo>
                    <a:pt x="0" y="1317"/>
                    <a:pt x="122" y="1742"/>
                    <a:pt x="395" y="1955"/>
                  </a:cubicBezTo>
                  <a:cubicBezTo>
                    <a:pt x="510" y="2070"/>
                    <a:pt x="679" y="2130"/>
                    <a:pt x="848" y="2130"/>
                  </a:cubicBezTo>
                  <a:cubicBezTo>
                    <a:pt x="1037" y="2130"/>
                    <a:pt x="1225" y="2055"/>
                    <a:pt x="1338" y="1894"/>
                  </a:cubicBezTo>
                  <a:cubicBezTo>
                    <a:pt x="1642" y="1560"/>
                    <a:pt x="1946" y="1165"/>
                    <a:pt x="1946" y="678"/>
                  </a:cubicBezTo>
                  <a:cubicBezTo>
                    <a:pt x="1925" y="251"/>
                    <a:pt x="1591" y="1"/>
                    <a:pt x="12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30"/>
            <p:cNvSpPr/>
            <p:nvPr/>
          </p:nvSpPr>
          <p:spPr>
            <a:xfrm>
              <a:off x="939125" y="4055650"/>
              <a:ext cx="57000" cy="69325"/>
            </a:xfrm>
            <a:custGeom>
              <a:avLst/>
              <a:gdLst/>
              <a:ahLst/>
              <a:cxnLst/>
              <a:rect l="l" t="t" r="r" b="b"/>
              <a:pathLst>
                <a:path w="2280" h="2773" extrusionOk="0">
                  <a:moveTo>
                    <a:pt x="1672" y="0"/>
                  </a:moveTo>
                  <a:cubicBezTo>
                    <a:pt x="1574" y="0"/>
                    <a:pt x="1470" y="21"/>
                    <a:pt x="1368" y="65"/>
                  </a:cubicBezTo>
                  <a:cubicBezTo>
                    <a:pt x="1064" y="217"/>
                    <a:pt x="821" y="521"/>
                    <a:pt x="638" y="764"/>
                  </a:cubicBezTo>
                  <a:cubicBezTo>
                    <a:pt x="426" y="1068"/>
                    <a:pt x="304" y="1402"/>
                    <a:pt x="152" y="1736"/>
                  </a:cubicBezTo>
                  <a:cubicBezTo>
                    <a:pt x="0" y="2132"/>
                    <a:pt x="274" y="2588"/>
                    <a:pt x="608" y="2709"/>
                  </a:cubicBezTo>
                  <a:cubicBezTo>
                    <a:pt x="701" y="2751"/>
                    <a:pt x="806" y="2772"/>
                    <a:pt x="913" y="2772"/>
                  </a:cubicBezTo>
                  <a:cubicBezTo>
                    <a:pt x="1192" y="2772"/>
                    <a:pt x="1488" y="2630"/>
                    <a:pt x="1642" y="2344"/>
                  </a:cubicBezTo>
                  <a:cubicBezTo>
                    <a:pt x="1794" y="2040"/>
                    <a:pt x="1945" y="1797"/>
                    <a:pt x="2037" y="1433"/>
                  </a:cubicBezTo>
                  <a:cubicBezTo>
                    <a:pt x="2158" y="1189"/>
                    <a:pt x="2280" y="825"/>
                    <a:pt x="2249" y="581"/>
                  </a:cubicBezTo>
                  <a:cubicBezTo>
                    <a:pt x="2249" y="212"/>
                    <a:pt x="1986" y="0"/>
                    <a:pt x="16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30"/>
            <p:cNvSpPr/>
            <p:nvPr/>
          </p:nvSpPr>
          <p:spPr>
            <a:xfrm>
              <a:off x="893800" y="4187350"/>
              <a:ext cx="48375" cy="81500"/>
            </a:xfrm>
            <a:custGeom>
              <a:avLst/>
              <a:gdLst/>
              <a:ahLst/>
              <a:cxnLst/>
              <a:rect l="l" t="t" r="r" b="b"/>
              <a:pathLst>
                <a:path w="1935" h="3260" extrusionOk="0">
                  <a:moveTo>
                    <a:pt x="1433" y="1"/>
                  </a:moveTo>
                  <a:cubicBezTo>
                    <a:pt x="1317" y="1"/>
                    <a:pt x="1201" y="38"/>
                    <a:pt x="1114" y="116"/>
                  </a:cubicBezTo>
                  <a:cubicBezTo>
                    <a:pt x="445" y="785"/>
                    <a:pt x="50" y="1636"/>
                    <a:pt x="20" y="2608"/>
                  </a:cubicBezTo>
                  <a:cubicBezTo>
                    <a:pt x="1" y="3004"/>
                    <a:pt x="355" y="3259"/>
                    <a:pt x="700" y="3259"/>
                  </a:cubicBezTo>
                  <a:cubicBezTo>
                    <a:pt x="912" y="3259"/>
                    <a:pt x="1120" y="3163"/>
                    <a:pt x="1236" y="2943"/>
                  </a:cubicBezTo>
                  <a:cubicBezTo>
                    <a:pt x="1661" y="2183"/>
                    <a:pt x="1874" y="1332"/>
                    <a:pt x="1935" y="481"/>
                  </a:cubicBezTo>
                  <a:cubicBezTo>
                    <a:pt x="1935" y="170"/>
                    <a:pt x="1681" y="1"/>
                    <a:pt x="14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30"/>
            <p:cNvSpPr/>
            <p:nvPr/>
          </p:nvSpPr>
          <p:spPr>
            <a:xfrm>
              <a:off x="876050" y="4042975"/>
              <a:ext cx="56150" cy="64300"/>
            </a:xfrm>
            <a:custGeom>
              <a:avLst/>
              <a:gdLst/>
              <a:ahLst/>
              <a:cxnLst/>
              <a:rect l="l" t="t" r="r" b="b"/>
              <a:pathLst>
                <a:path w="2246" h="2572" extrusionOk="0">
                  <a:moveTo>
                    <a:pt x="1763" y="1"/>
                  </a:moveTo>
                  <a:cubicBezTo>
                    <a:pt x="1715" y="1"/>
                    <a:pt x="1665" y="8"/>
                    <a:pt x="1611" y="25"/>
                  </a:cubicBezTo>
                  <a:cubicBezTo>
                    <a:pt x="912" y="207"/>
                    <a:pt x="487" y="936"/>
                    <a:pt x="152" y="1544"/>
                  </a:cubicBezTo>
                  <a:cubicBezTo>
                    <a:pt x="0" y="1879"/>
                    <a:pt x="92" y="2304"/>
                    <a:pt x="426" y="2487"/>
                  </a:cubicBezTo>
                  <a:cubicBezTo>
                    <a:pt x="531" y="2544"/>
                    <a:pt x="648" y="2571"/>
                    <a:pt x="765" y="2571"/>
                  </a:cubicBezTo>
                  <a:cubicBezTo>
                    <a:pt x="1017" y="2571"/>
                    <a:pt x="1264" y="2442"/>
                    <a:pt x="1368" y="2213"/>
                  </a:cubicBezTo>
                  <a:cubicBezTo>
                    <a:pt x="1642" y="1696"/>
                    <a:pt x="2098" y="1180"/>
                    <a:pt x="2219" y="572"/>
                  </a:cubicBezTo>
                  <a:cubicBezTo>
                    <a:pt x="2245" y="309"/>
                    <a:pt x="2067" y="1"/>
                    <a:pt x="17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30"/>
            <p:cNvSpPr/>
            <p:nvPr/>
          </p:nvSpPr>
          <p:spPr>
            <a:xfrm>
              <a:off x="1008275" y="4168100"/>
              <a:ext cx="38775" cy="66475"/>
            </a:xfrm>
            <a:custGeom>
              <a:avLst/>
              <a:gdLst/>
              <a:ahLst/>
              <a:cxnLst/>
              <a:rect l="l" t="t" r="r" b="b"/>
              <a:pathLst>
                <a:path w="1551" h="2659" extrusionOk="0">
                  <a:moveTo>
                    <a:pt x="1011" y="1"/>
                  </a:moveTo>
                  <a:cubicBezTo>
                    <a:pt x="901" y="1"/>
                    <a:pt x="790" y="47"/>
                    <a:pt x="699" y="156"/>
                  </a:cubicBezTo>
                  <a:cubicBezTo>
                    <a:pt x="183" y="734"/>
                    <a:pt x="61" y="1311"/>
                    <a:pt x="0" y="2071"/>
                  </a:cubicBezTo>
                  <a:cubicBezTo>
                    <a:pt x="0" y="2429"/>
                    <a:pt x="327" y="2659"/>
                    <a:pt x="633" y="2659"/>
                  </a:cubicBezTo>
                  <a:cubicBezTo>
                    <a:pt x="821" y="2659"/>
                    <a:pt x="1002" y="2572"/>
                    <a:pt x="1094" y="2375"/>
                  </a:cubicBezTo>
                  <a:cubicBezTo>
                    <a:pt x="1429" y="1767"/>
                    <a:pt x="1550" y="1251"/>
                    <a:pt x="1520" y="552"/>
                  </a:cubicBezTo>
                  <a:cubicBezTo>
                    <a:pt x="1520" y="254"/>
                    <a:pt x="1267" y="1"/>
                    <a:pt x="10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30"/>
            <p:cNvSpPr/>
            <p:nvPr/>
          </p:nvSpPr>
          <p:spPr>
            <a:xfrm>
              <a:off x="1148075" y="4089975"/>
              <a:ext cx="61000" cy="57200"/>
            </a:xfrm>
            <a:custGeom>
              <a:avLst/>
              <a:gdLst/>
              <a:ahLst/>
              <a:cxnLst/>
              <a:rect l="l" t="t" r="r" b="b"/>
              <a:pathLst>
                <a:path w="2440" h="2288" extrusionOk="0">
                  <a:moveTo>
                    <a:pt x="2069" y="0"/>
                  </a:moveTo>
                  <a:cubicBezTo>
                    <a:pt x="2031" y="0"/>
                    <a:pt x="1990" y="9"/>
                    <a:pt x="1946" y="29"/>
                  </a:cubicBezTo>
                  <a:cubicBezTo>
                    <a:pt x="1855" y="60"/>
                    <a:pt x="1825" y="60"/>
                    <a:pt x="1764" y="120"/>
                  </a:cubicBezTo>
                  <a:cubicBezTo>
                    <a:pt x="1460" y="120"/>
                    <a:pt x="1095" y="303"/>
                    <a:pt x="882" y="485"/>
                  </a:cubicBezTo>
                  <a:cubicBezTo>
                    <a:pt x="609" y="728"/>
                    <a:pt x="366" y="1002"/>
                    <a:pt x="183" y="1275"/>
                  </a:cubicBezTo>
                  <a:cubicBezTo>
                    <a:pt x="1" y="1579"/>
                    <a:pt x="123" y="2005"/>
                    <a:pt x="427" y="2187"/>
                  </a:cubicBezTo>
                  <a:cubicBezTo>
                    <a:pt x="536" y="2257"/>
                    <a:pt x="649" y="2287"/>
                    <a:pt x="758" y="2287"/>
                  </a:cubicBezTo>
                  <a:cubicBezTo>
                    <a:pt x="983" y="2287"/>
                    <a:pt x="1195" y="2158"/>
                    <a:pt x="1338" y="1974"/>
                  </a:cubicBezTo>
                  <a:cubicBezTo>
                    <a:pt x="1490" y="1731"/>
                    <a:pt x="1673" y="1519"/>
                    <a:pt x="1855" y="1275"/>
                  </a:cubicBezTo>
                  <a:cubicBezTo>
                    <a:pt x="1977" y="1093"/>
                    <a:pt x="2129" y="911"/>
                    <a:pt x="2220" y="667"/>
                  </a:cubicBezTo>
                  <a:lnTo>
                    <a:pt x="2281" y="607"/>
                  </a:lnTo>
                  <a:cubicBezTo>
                    <a:pt x="2439" y="395"/>
                    <a:pt x="2322" y="0"/>
                    <a:pt x="20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30"/>
            <p:cNvSpPr/>
            <p:nvPr/>
          </p:nvSpPr>
          <p:spPr>
            <a:xfrm>
              <a:off x="1082725" y="4163425"/>
              <a:ext cx="59400" cy="58450"/>
            </a:xfrm>
            <a:custGeom>
              <a:avLst/>
              <a:gdLst/>
              <a:ahLst/>
              <a:cxnLst/>
              <a:rect l="l" t="t" r="r" b="b"/>
              <a:pathLst>
                <a:path w="2376" h="2338" extrusionOk="0">
                  <a:moveTo>
                    <a:pt x="1767" y="1"/>
                  </a:moveTo>
                  <a:cubicBezTo>
                    <a:pt x="1681" y="1"/>
                    <a:pt x="1595" y="22"/>
                    <a:pt x="1521" y="70"/>
                  </a:cubicBezTo>
                  <a:cubicBezTo>
                    <a:pt x="974" y="313"/>
                    <a:pt x="578" y="830"/>
                    <a:pt x="214" y="1316"/>
                  </a:cubicBezTo>
                  <a:cubicBezTo>
                    <a:pt x="1" y="1620"/>
                    <a:pt x="183" y="2076"/>
                    <a:pt x="487" y="2258"/>
                  </a:cubicBezTo>
                  <a:cubicBezTo>
                    <a:pt x="586" y="2313"/>
                    <a:pt x="691" y="2337"/>
                    <a:pt x="795" y="2337"/>
                  </a:cubicBezTo>
                  <a:cubicBezTo>
                    <a:pt x="1040" y="2337"/>
                    <a:pt x="1280" y="2199"/>
                    <a:pt x="1430" y="1985"/>
                  </a:cubicBezTo>
                  <a:cubicBezTo>
                    <a:pt x="1734" y="1590"/>
                    <a:pt x="2037" y="1134"/>
                    <a:pt x="2281" y="617"/>
                  </a:cubicBezTo>
                  <a:cubicBezTo>
                    <a:pt x="2375" y="263"/>
                    <a:pt x="2066" y="1"/>
                    <a:pt x="17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30"/>
            <p:cNvSpPr/>
            <p:nvPr/>
          </p:nvSpPr>
          <p:spPr>
            <a:xfrm>
              <a:off x="1037150" y="4268975"/>
              <a:ext cx="49400" cy="53925"/>
            </a:xfrm>
            <a:custGeom>
              <a:avLst/>
              <a:gdLst/>
              <a:ahLst/>
              <a:cxnLst/>
              <a:rect l="l" t="t" r="r" b="b"/>
              <a:pathLst>
                <a:path w="1976" h="2157" extrusionOk="0">
                  <a:moveTo>
                    <a:pt x="1242" y="0"/>
                  </a:moveTo>
                  <a:cubicBezTo>
                    <a:pt x="1204" y="0"/>
                    <a:pt x="1164" y="4"/>
                    <a:pt x="1125" y="12"/>
                  </a:cubicBezTo>
                  <a:cubicBezTo>
                    <a:pt x="578" y="164"/>
                    <a:pt x="335" y="863"/>
                    <a:pt x="122" y="1350"/>
                  </a:cubicBezTo>
                  <a:cubicBezTo>
                    <a:pt x="0" y="1653"/>
                    <a:pt x="213" y="1988"/>
                    <a:pt x="487" y="2109"/>
                  </a:cubicBezTo>
                  <a:cubicBezTo>
                    <a:pt x="566" y="2141"/>
                    <a:pt x="646" y="2157"/>
                    <a:pt x="724" y="2157"/>
                  </a:cubicBezTo>
                  <a:cubicBezTo>
                    <a:pt x="942" y="2157"/>
                    <a:pt x="1142" y="2037"/>
                    <a:pt x="1277" y="1836"/>
                  </a:cubicBezTo>
                  <a:cubicBezTo>
                    <a:pt x="1581" y="1410"/>
                    <a:pt x="1976" y="894"/>
                    <a:pt x="1794" y="407"/>
                  </a:cubicBezTo>
                  <a:cubicBezTo>
                    <a:pt x="1714" y="169"/>
                    <a:pt x="1497" y="0"/>
                    <a:pt x="124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30"/>
            <p:cNvSpPr/>
            <p:nvPr/>
          </p:nvSpPr>
          <p:spPr>
            <a:xfrm>
              <a:off x="1072850" y="4110375"/>
              <a:ext cx="41075" cy="42525"/>
            </a:xfrm>
            <a:custGeom>
              <a:avLst/>
              <a:gdLst/>
              <a:ahLst/>
              <a:cxnLst/>
              <a:rect l="l" t="t" r="r" b="b"/>
              <a:pathLst>
                <a:path w="1643" h="1701" extrusionOk="0">
                  <a:moveTo>
                    <a:pt x="1100" y="0"/>
                  </a:moveTo>
                  <a:cubicBezTo>
                    <a:pt x="1078" y="0"/>
                    <a:pt x="1056" y="1"/>
                    <a:pt x="1034" y="3"/>
                  </a:cubicBezTo>
                  <a:cubicBezTo>
                    <a:pt x="578" y="95"/>
                    <a:pt x="305" y="429"/>
                    <a:pt x="122" y="824"/>
                  </a:cubicBezTo>
                  <a:cubicBezTo>
                    <a:pt x="1" y="1037"/>
                    <a:pt x="1" y="1341"/>
                    <a:pt x="214" y="1523"/>
                  </a:cubicBezTo>
                  <a:cubicBezTo>
                    <a:pt x="325" y="1635"/>
                    <a:pt x="481" y="1701"/>
                    <a:pt x="635" y="1701"/>
                  </a:cubicBezTo>
                  <a:cubicBezTo>
                    <a:pt x="733" y="1701"/>
                    <a:pt x="830" y="1674"/>
                    <a:pt x="913" y="1614"/>
                  </a:cubicBezTo>
                  <a:cubicBezTo>
                    <a:pt x="1125" y="1462"/>
                    <a:pt x="1338" y="1341"/>
                    <a:pt x="1460" y="1098"/>
                  </a:cubicBezTo>
                  <a:cubicBezTo>
                    <a:pt x="1581" y="915"/>
                    <a:pt x="1642" y="703"/>
                    <a:pt x="1642" y="459"/>
                  </a:cubicBezTo>
                  <a:cubicBezTo>
                    <a:pt x="1642" y="177"/>
                    <a:pt x="1381" y="0"/>
                    <a:pt x="110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30"/>
            <p:cNvSpPr/>
            <p:nvPr/>
          </p:nvSpPr>
          <p:spPr>
            <a:xfrm>
              <a:off x="1156450" y="4200850"/>
              <a:ext cx="56250" cy="56450"/>
            </a:xfrm>
            <a:custGeom>
              <a:avLst/>
              <a:gdLst/>
              <a:ahLst/>
              <a:cxnLst/>
              <a:rect l="l" t="t" r="r" b="b"/>
              <a:pathLst>
                <a:path w="2250" h="2258" extrusionOk="0">
                  <a:moveTo>
                    <a:pt x="1657" y="0"/>
                  </a:moveTo>
                  <a:cubicBezTo>
                    <a:pt x="1569" y="0"/>
                    <a:pt x="1474" y="22"/>
                    <a:pt x="1368" y="62"/>
                  </a:cubicBezTo>
                  <a:cubicBezTo>
                    <a:pt x="882" y="305"/>
                    <a:pt x="578" y="731"/>
                    <a:pt x="243" y="1126"/>
                  </a:cubicBezTo>
                  <a:cubicBezTo>
                    <a:pt x="0" y="1460"/>
                    <a:pt x="152" y="1977"/>
                    <a:pt x="517" y="2160"/>
                  </a:cubicBezTo>
                  <a:cubicBezTo>
                    <a:pt x="635" y="2224"/>
                    <a:pt x="771" y="2258"/>
                    <a:pt x="907" y="2258"/>
                  </a:cubicBezTo>
                  <a:cubicBezTo>
                    <a:pt x="1156" y="2258"/>
                    <a:pt x="1402" y="2142"/>
                    <a:pt x="1520" y="1886"/>
                  </a:cubicBezTo>
                  <a:lnTo>
                    <a:pt x="1885" y="1339"/>
                  </a:lnTo>
                  <a:cubicBezTo>
                    <a:pt x="2037" y="1126"/>
                    <a:pt x="2098" y="913"/>
                    <a:pt x="2189" y="701"/>
                  </a:cubicBezTo>
                  <a:cubicBezTo>
                    <a:pt x="2250" y="457"/>
                    <a:pt x="2128" y="245"/>
                    <a:pt x="1976" y="123"/>
                  </a:cubicBezTo>
                  <a:cubicBezTo>
                    <a:pt x="1873" y="37"/>
                    <a:pt x="1771" y="0"/>
                    <a:pt x="165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30"/>
            <p:cNvSpPr/>
            <p:nvPr/>
          </p:nvSpPr>
          <p:spPr>
            <a:xfrm>
              <a:off x="1340350" y="4162025"/>
              <a:ext cx="53200" cy="48275"/>
            </a:xfrm>
            <a:custGeom>
              <a:avLst/>
              <a:gdLst/>
              <a:ahLst/>
              <a:cxnLst/>
              <a:rect l="l" t="t" r="r" b="b"/>
              <a:pathLst>
                <a:path w="2128" h="1931" extrusionOk="0">
                  <a:moveTo>
                    <a:pt x="1583" y="1"/>
                  </a:moveTo>
                  <a:cubicBezTo>
                    <a:pt x="1562" y="1"/>
                    <a:pt x="1540" y="2"/>
                    <a:pt x="1520" y="4"/>
                  </a:cubicBezTo>
                  <a:cubicBezTo>
                    <a:pt x="1277" y="35"/>
                    <a:pt x="1064" y="187"/>
                    <a:pt x="851" y="308"/>
                  </a:cubicBezTo>
                  <a:cubicBezTo>
                    <a:pt x="638" y="460"/>
                    <a:pt x="456" y="643"/>
                    <a:pt x="243" y="795"/>
                  </a:cubicBezTo>
                  <a:cubicBezTo>
                    <a:pt x="0" y="1038"/>
                    <a:pt x="0" y="1524"/>
                    <a:pt x="243" y="1737"/>
                  </a:cubicBezTo>
                  <a:cubicBezTo>
                    <a:pt x="391" y="1870"/>
                    <a:pt x="553" y="1931"/>
                    <a:pt x="715" y="1931"/>
                  </a:cubicBezTo>
                  <a:cubicBezTo>
                    <a:pt x="887" y="1931"/>
                    <a:pt x="1059" y="1862"/>
                    <a:pt x="1216" y="1737"/>
                  </a:cubicBezTo>
                  <a:cubicBezTo>
                    <a:pt x="1611" y="1403"/>
                    <a:pt x="2067" y="977"/>
                    <a:pt x="2128" y="430"/>
                  </a:cubicBezTo>
                  <a:cubicBezTo>
                    <a:pt x="2128" y="151"/>
                    <a:pt x="1822" y="1"/>
                    <a:pt x="15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30"/>
            <p:cNvSpPr/>
            <p:nvPr/>
          </p:nvSpPr>
          <p:spPr>
            <a:xfrm>
              <a:off x="1257500" y="4227100"/>
              <a:ext cx="57800" cy="46050"/>
            </a:xfrm>
            <a:custGeom>
              <a:avLst/>
              <a:gdLst/>
              <a:ahLst/>
              <a:cxnLst/>
              <a:rect l="l" t="t" r="r" b="b"/>
              <a:pathLst>
                <a:path w="2312" h="1842" extrusionOk="0">
                  <a:moveTo>
                    <a:pt x="1829" y="0"/>
                  </a:moveTo>
                  <a:cubicBezTo>
                    <a:pt x="1711" y="0"/>
                    <a:pt x="1597" y="46"/>
                    <a:pt x="1521" y="137"/>
                  </a:cubicBezTo>
                  <a:cubicBezTo>
                    <a:pt x="1531" y="117"/>
                    <a:pt x="1534" y="110"/>
                    <a:pt x="1533" y="110"/>
                  </a:cubicBezTo>
                  <a:lnTo>
                    <a:pt x="1533" y="110"/>
                  </a:lnTo>
                  <a:cubicBezTo>
                    <a:pt x="1531" y="110"/>
                    <a:pt x="1511" y="137"/>
                    <a:pt x="1490" y="137"/>
                  </a:cubicBezTo>
                  <a:cubicBezTo>
                    <a:pt x="1430" y="137"/>
                    <a:pt x="1369" y="167"/>
                    <a:pt x="1338" y="167"/>
                  </a:cubicBezTo>
                  <a:cubicBezTo>
                    <a:pt x="1186" y="198"/>
                    <a:pt x="1065" y="289"/>
                    <a:pt x="943" y="350"/>
                  </a:cubicBezTo>
                  <a:cubicBezTo>
                    <a:pt x="761" y="471"/>
                    <a:pt x="578" y="593"/>
                    <a:pt x="335" y="654"/>
                  </a:cubicBezTo>
                  <a:cubicBezTo>
                    <a:pt x="62" y="775"/>
                    <a:pt x="1" y="1110"/>
                    <a:pt x="31" y="1383"/>
                  </a:cubicBezTo>
                  <a:cubicBezTo>
                    <a:pt x="117" y="1612"/>
                    <a:pt x="338" y="1842"/>
                    <a:pt x="593" y="1842"/>
                  </a:cubicBezTo>
                  <a:cubicBezTo>
                    <a:pt x="608" y="1842"/>
                    <a:pt x="624" y="1841"/>
                    <a:pt x="639" y="1839"/>
                  </a:cubicBezTo>
                  <a:cubicBezTo>
                    <a:pt x="1034" y="1809"/>
                    <a:pt x="1338" y="1717"/>
                    <a:pt x="1642" y="1505"/>
                  </a:cubicBezTo>
                  <a:cubicBezTo>
                    <a:pt x="1946" y="1262"/>
                    <a:pt x="2037" y="1049"/>
                    <a:pt x="2189" y="745"/>
                  </a:cubicBezTo>
                  <a:cubicBezTo>
                    <a:pt x="2311" y="562"/>
                    <a:pt x="2311" y="319"/>
                    <a:pt x="2159" y="137"/>
                  </a:cubicBezTo>
                  <a:cubicBezTo>
                    <a:pt x="2068" y="46"/>
                    <a:pt x="1946" y="0"/>
                    <a:pt x="18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30"/>
            <p:cNvSpPr/>
            <p:nvPr/>
          </p:nvSpPr>
          <p:spPr>
            <a:xfrm>
              <a:off x="1251425" y="4168400"/>
              <a:ext cx="49425" cy="38800"/>
            </a:xfrm>
            <a:custGeom>
              <a:avLst/>
              <a:gdLst/>
              <a:ahLst/>
              <a:cxnLst/>
              <a:rect l="l" t="t" r="r" b="b"/>
              <a:pathLst>
                <a:path w="1977" h="1552" extrusionOk="0">
                  <a:moveTo>
                    <a:pt x="1565" y="0"/>
                  </a:moveTo>
                  <a:cubicBezTo>
                    <a:pt x="1521" y="0"/>
                    <a:pt x="1475" y="8"/>
                    <a:pt x="1429" y="23"/>
                  </a:cubicBezTo>
                  <a:cubicBezTo>
                    <a:pt x="1186" y="53"/>
                    <a:pt x="1004" y="53"/>
                    <a:pt x="761" y="144"/>
                  </a:cubicBezTo>
                  <a:cubicBezTo>
                    <a:pt x="548" y="266"/>
                    <a:pt x="396" y="418"/>
                    <a:pt x="244" y="600"/>
                  </a:cubicBezTo>
                  <a:cubicBezTo>
                    <a:pt x="92" y="844"/>
                    <a:pt x="1" y="1117"/>
                    <a:pt x="214" y="1330"/>
                  </a:cubicBezTo>
                  <a:cubicBezTo>
                    <a:pt x="309" y="1483"/>
                    <a:pt x="464" y="1551"/>
                    <a:pt x="619" y="1551"/>
                  </a:cubicBezTo>
                  <a:cubicBezTo>
                    <a:pt x="711" y="1551"/>
                    <a:pt x="803" y="1527"/>
                    <a:pt x="882" y="1482"/>
                  </a:cubicBezTo>
                  <a:cubicBezTo>
                    <a:pt x="1065" y="1360"/>
                    <a:pt x="1277" y="1299"/>
                    <a:pt x="1429" y="1148"/>
                  </a:cubicBezTo>
                  <a:lnTo>
                    <a:pt x="1794" y="752"/>
                  </a:lnTo>
                  <a:cubicBezTo>
                    <a:pt x="1977" y="631"/>
                    <a:pt x="1977" y="357"/>
                    <a:pt x="1916" y="205"/>
                  </a:cubicBezTo>
                  <a:cubicBezTo>
                    <a:pt x="1825" y="68"/>
                    <a:pt x="1699" y="0"/>
                    <a:pt x="15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30"/>
            <p:cNvSpPr/>
            <p:nvPr/>
          </p:nvSpPr>
          <p:spPr>
            <a:xfrm>
              <a:off x="1342625" y="4242500"/>
              <a:ext cx="49025" cy="38875"/>
            </a:xfrm>
            <a:custGeom>
              <a:avLst/>
              <a:gdLst/>
              <a:ahLst/>
              <a:cxnLst/>
              <a:rect l="l" t="t" r="r" b="b"/>
              <a:pathLst>
                <a:path w="1961" h="1555" extrusionOk="0">
                  <a:moveTo>
                    <a:pt x="1351" y="1"/>
                  </a:moveTo>
                  <a:cubicBezTo>
                    <a:pt x="1327" y="1"/>
                    <a:pt x="1302" y="3"/>
                    <a:pt x="1277" y="7"/>
                  </a:cubicBezTo>
                  <a:cubicBezTo>
                    <a:pt x="882" y="98"/>
                    <a:pt x="517" y="281"/>
                    <a:pt x="243" y="585"/>
                  </a:cubicBezTo>
                  <a:cubicBezTo>
                    <a:pt x="91" y="767"/>
                    <a:pt x="0" y="1041"/>
                    <a:pt x="152" y="1253"/>
                  </a:cubicBezTo>
                  <a:cubicBezTo>
                    <a:pt x="249" y="1423"/>
                    <a:pt x="462" y="1554"/>
                    <a:pt x="637" y="1554"/>
                  </a:cubicBezTo>
                  <a:cubicBezTo>
                    <a:pt x="681" y="1554"/>
                    <a:pt x="723" y="1546"/>
                    <a:pt x="760" y="1527"/>
                  </a:cubicBezTo>
                  <a:cubicBezTo>
                    <a:pt x="1003" y="1466"/>
                    <a:pt x="1186" y="1345"/>
                    <a:pt x="1368" y="1162"/>
                  </a:cubicBezTo>
                  <a:cubicBezTo>
                    <a:pt x="1520" y="1010"/>
                    <a:pt x="1642" y="858"/>
                    <a:pt x="1763" y="706"/>
                  </a:cubicBezTo>
                  <a:cubicBezTo>
                    <a:pt x="1960" y="340"/>
                    <a:pt x="1662" y="1"/>
                    <a:pt x="135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CUSTOM_47">
    <p:spTree>
      <p:nvGrpSpPr>
        <p:cNvPr id="1" name="Shape 2101"/>
        <p:cNvGrpSpPr/>
        <p:nvPr/>
      </p:nvGrpSpPr>
      <p:grpSpPr>
        <a:xfrm>
          <a:off x="0" y="0"/>
          <a:ext cx="0" cy="0"/>
          <a:chOff x="0" y="0"/>
          <a:chExt cx="0" cy="0"/>
        </a:xfrm>
      </p:grpSpPr>
      <p:sp>
        <p:nvSpPr>
          <p:cNvPr id="2102" name="Google Shape;2102;p31"/>
          <p:cNvSpPr/>
          <p:nvPr/>
        </p:nvSpPr>
        <p:spPr>
          <a:xfrm>
            <a:off x="-114300" y="2990725"/>
            <a:ext cx="9318053" cy="2007853"/>
          </a:xfrm>
          <a:custGeom>
            <a:avLst/>
            <a:gdLst/>
            <a:ahLst/>
            <a:cxnLst/>
            <a:rect l="l" t="t" r="r" b="b"/>
            <a:pathLst>
              <a:path w="288061" h="96081" extrusionOk="0">
                <a:moveTo>
                  <a:pt x="287909" y="67357"/>
                </a:moveTo>
                <a:cubicBezTo>
                  <a:pt x="286328" y="65078"/>
                  <a:pt x="283927" y="63619"/>
                  <a:pt x="281252" y="63467"/>
                </a:cubicBezTo>
                <a:cubicBezTo>
                  <a:pt x="280948" y="58482"/>
                  <a:pt x="277361" y="53770"/>
                  <a:pt x="272407" y="52555"/>
                </a:cubicBezTo>
                <a:cubicBezTo>
                  <a:pt x="267817" y="51400"/>
                  <a:pt x="262832" y="53375"/>
                  <a:pt x="260066" y="57114"/>
                </a:cubicBezTo>
                <a:cubicBezTo>
                  <a:pt x="258820" y="54895"/>
                  <a:pt x="257452" y="52737"/>
                  <a:pt x="256024" y="50609"/>
                </a:cubicBezTo>
                <a:cubicBezTo>
                  <a:pt x="254321" y="48056"/>
                  <a:pt x="252589" y="45320"/>
                  <a:pt x="250340" y="43193"/>
                </a:cubicBezTo>
                <a:cubicBezTo>
                  <a:pt x="247300" y="40396"/>
                  <a:pt x="242498" y="39059"/>
                  <a:pt x="239154" y="41521"/>
                </a:cubicBezTo>
                <a:cubicBezTo>
                  <a:pt x="237270" y="38694"/>
                  <a:pt x="234078" y="36749"/>
                  <a:pt x="230491" y="36962"/>
                </a:cubicBezTo>
                <a:cubicBezTo>
                  <a:pt x="227695" y="37114"/>
                  <a:pt x="225172" y="38573"/>
                  <a:pt x="223470" y="40700"/>
                </a:cubicBezTo>
                <a:cubicBezTo>
                  <a:pt x="221373" y="33709"/>
                  <a:pt x="219488" y="26627"/>
                  <a:pt x="216874" y="19849"/>
                </a:cubicBezTo>
                <a:cubicBezTo>
                  <a:pt x="214534" y="13800"/>
                  <a:pt x="210521" y="8481"/>
                  <a:pt x="203591" y="7995"/>
                </a:cubicBezTo>
                <a:cubicBezTo>
                  <a:pt x="196752" y="7478"/>
                  <a:pt x="190308" y="11672"/>
                  <a:pt x="185445" y="16049"/>
                </a:cubicBezTo>
                <a:cubicBezTo>
                  <a:pt x="180186" y="20761"/>
                  <a:pt x="175779" y="26414"/>
                  <a:pt x="172435" y="32645"/>
                </a:cubicBezTo>
                <a:cubicBezTo>
                  <a:pt x="169031" y="39029"/>
                  <a:pt x="166751" y="45898"/>
                  <a:pt x="165688" y="53041"/>
                </a:cubicBezTo>
                <a:cubicBezTo>
                  <a:pt x="159760" y="50305"/>
                  <a:pt x="152131" y="52828"/>
                  <a:pt x="148788" y="58360"/>
                </a:cubicBezTo>
                <a:cubicBezTo>
                  <a:pt x="146690" y="54895"/>
                  <a:pt x="144015" y="51673"/>
                  <a:pt x="140885" y="49181"/>
                </a:cubicBezTo>
                <a:cubicBezTo>
                  <a:pt x="139395" y="48026"/>
                  <a:pt x="137541" y="47114"/>
                  <a:pt x="135626" y="47661"/>
                </a:cubicBezTo>
                <a:cubicBezTo>
                  <a:pt x="134654" y="47965"/>
                  <a:pt x="133803" y="48603"/>
                  <a:pt x="133316" y="49424"/>
                </a:cubicBezTo>
                <a:cubicBezTo>
                  <a:pt x="130398" y="47357"/>
                  <a:pt x="128878" y="43527"/>
                  <a:pt x="125413" y="42068"/>
                </a:cubicBezTo>
                <a:cubicBezTo>
                  <a:pt x="123316" y="41187"/>
                  <a:pt x="120884" y="41095"/>
                  <a:pt x="119152" y="42250"/>
                </a:cubicBezTo>
                <a:cubicBezTo>
                  <a:pt x="117875" y="38147"/>
                  <a:pt x="116173" y="33922"/>
                  <a:pt x="112647" y="31338"/>
                </a:cubicBezTo>
                <a:cubicBezTo>
                  <a:pt x="109638" y="29180"/>
                  <a:pt x="105778" y="28481"/>
                  <a:pt x="102495" y="30062"/>
                </a:cubicBezTo>
                <a:cubicBezTo>
                  <a:pt x="100215" y="19028"/>
                  <a:pt x="96233" y="5593"/>
                  <a:pt x="83771" y="2767"/>
                </a:cubicBezTo>
                <a:cubicBezTo>
                  <a:pt x="71583" y="1"/>
                  <a:pt x="62798" y="11764"/>
                  <a:pt x="58360" y="21429"/>
                </a:cubicBezTo>
                <a:cubicBezTo>
                  <a:pt x="55230" y="28177"/>
                  <a:pt x="53254" y="35290"/>
                  <a:pt x="52281" y="42615"/>
                </a:cubicBezTo>
                <a:cubicBezTo>
                  <a:pt x="49120" y="41703"/>
                  <a:pt x="45625" y="41004"/>
                  <a:pt x="42555" y="42250"/>
                </a:cubicBezTo>
                <a:cubicBezTo>
                  <a:pt x="38816" y="43770"/>
                  <a:pt x="37843" y="47934"/>
                  <a:pt x="34895" y="50366"/>
                </a:cubicBezTo>
                <a:cubicBezTo>
                  <a:pt x="30852" y="53770"/>
                  <a:pt x="22949" y="56445"/>
                  <a:pt x="21430" y="62008"/>
                </a:cubicBezTo>
                <a:cubicBezTo>
                  <a:pt x="16262" y="60062"/>
                  <a:pt x="9818" y="62129"/>
                  <a:pt x="5958" y="66081"/>
                </a:cubicBezTo>
                <a:cubicBezTo>
                  <a:pt x="4742" y="67327"/>
                  <a:pt x="3800" y="68695"/>
                  <a:pt x="3071" y="70123"/>
                </a:cubicBezTo>
                <a:cubicBezTo>
                  <a:pt x="1" y="76445"/>
                  <a:pt x="1064" y="84409"/>
                  <a:pt x="3071" y="91096"/>
                </a:cubicBezTo>
                <a:cubicBezTo>
                  <a:pt x="3283" y="91856"/>
                  <a:pt x="3527" y="92586"/>
                  <a:pt x="3800" y="93315"/>
                </a:cubicBezTo>
                <a:cubicBezTo>
                  <a:pt x="4013" y="94045"/>
                  <a:pt x="4621" y="94500"/>
                  <a:pt x="5350" y="94531"/>
                </a:cubicBezTo>
                <a:cubicBezTo>
                  <a:pt x="42190" y="96081"/>
                  <a:pt x="79029" y="92920"/>
                  <a:pt x="115687" y="89668"/>
                </a:cubicBezTo>
                <a:cubicBezTo>
                  <a:pt x="152496" y="86446"/>
                  <a:pt x="189275" y="83710"/>
                  <a:pt x="226145" y="82221"/>
                </a:cubicBezTo>
                <a:cubicBezTo>
                  <a:pt x="246753" y="81400"/>
                  <a:pt x="267422" y="80883"/>
                  <a:pt x="288061" y="80701"/>
                </a:cubicBezTo>
                <a:lnTo>
                  <a:pt x="288061" y="67631"/>
                </a:lnTo>
                <a:cubicBezTo>
                  <a:pt x="288030" y="67509"/>
                  <a:pt x="287939" y="67448"/>
                  <a:pt x="287909" y="6735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31"/>
          <p:cNvSpPr/>
          <p:nvPr/>
        </p:nvSpPr>
        <p:spPr>
          <a:xfrm flipH="1">
            <a:off x="-2410925" y="4069650"/>
            <a:ext cx="8585275" cy="3749450"/>
          </a:xfrm>
          <a:custGeom>
            <a:avLst/>
            <a:gdLst/>
            <a:ahLst/>
            <a:cxnLst/>
            <a:rect l="l" t="t" r="r" b="b"/>
            <a:pathLst>
              <a:path w="343411" h="149978" extrusionOk="0">
                <a:moveTo>
                  <a:pt x="248936" y="0"/>
                </a:moveTo>
                <a:cubicBezTo>
                  <a:pt x="233996" y="0"/>
                  <a:pt x="219075" y="596"/>
                  <a:pt x="204199" y="2073"/>
                </a:cubicBezTo>
                <a:cubicBezTo>
                  <a:pt x="185688" y="3927"/>
                  <a:pt x="167389" y="7118"/>
                  <a:pt x="149091" y="10553"/>
                </a:cubicBezTo>
                <a:cubicBezTo>
                  <a:pt x="117297" y="16602"/>
                  <a:pt x="85534" y="23654"/>
                  <a:pt x="53132" y="26055"/>
                </a:cubicBezTo>
                <a:cubicBezTo>
                  <a:pt x="51725" y="26160"/>
                  <a:pt x="50232" y="26201"/>
                  <a:pt x="48676" y="26201"/>
                </a:cubicBezTo>
                <a:cubicBezTo>
                  <a:pt x="43413" y="26201"/>
                  <a:pt x="37430" y="25736"/>
                  <a:pt x="31651" y="25736"/>
                </a:cubicBezTo>
                <a:cubicBezTo>
                  <a:pt x="25841" y="25736"/>
                  <a:pt x="20237" y="26206"/>
                  <a:pt x="15776" y="28091"/>
                </a:cubicBezTo>
                <a:cubicBezTo>
                  <a:pt x="5319" y="32559"/>
                  <a:pt x="2523" y="46420"/>
                  <a:pt x="1733" y="56177"/>
                </a:cubicBezTo>
                <a:cubicBezTo>
                  <a:pt x="274" y="73776"/>
                  <a:pt x="0" y="91466"/>
                  <a:pt x="912" y="109156"/>
                </a:cubicBezTo>
                <a:cubicBezTo>
                  <a:pt x="2896" y="109090"/>
                  <a:pt x="4879" y="109059"/>
                  <a:pt x="6859" y="109059"/>
                </a:cubicBezTo>
                <a:cubicBezTo>
                  <a:pt x="32188" y="109059"/>
                  <a:pt x="57252" y="114200"/>
                  <a:pt x="82342" y="117667"/>
                </a:cubicBezTo>
                <a:cubicBezTo>
                  <a:pt x="128331" y="123989"/>
                  <a:pt x="174897" y="124658"/>
                  <a:pt x="221068" y="129552"/>
                </a:cubicBezTo>
                <a:cubicBezTo>
                  <a:pt x="258880" y="133534"/>
                  <a:pt x="296389" y="140373"/>
                  <a:pt x="333076" y="149978"/>
                </a:cubicBezTo>
                <a:cubicBezTo>
                  <a:pt x="340675" y="102165"/>
                  <a:pt x="342043" y="53624"/>
                  <a:pt x="343411" y="5264"/>
                </a:cubicBezTo>
                <a:cubicBezTo>
                  <a:pt x="311994" y="2646"/>
                  <a:pt x="280423" y="0"/>
                  <a:pt x="2489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31"/>
          <p:cNvSpPr/>
          <p:nvPr/>
        </p:nvSpPr>
        <p:spPr>
          <a:xfrm>
            <a:off x="-38476" y="4512349"/>
            <a:ext cx="9252651" cy="806609"/>
          </a:xfrm>
          <a:custGeom>
            <a:avLst/>
            <a:gdLst/>
            <a:ahLst/>
            <a:cxnLst/>
            <a:rect l="l" t="t" r="r" b="b"/>
            <a:pathLst>
              <a:path w="284960" h="59893" extrusionOk="0">
                <a:moveTo>
                  <a:pt x="231706" y="1"/>
                </a:moveTo>
                <a:cubicBezTo>
                  <a:pt x="226944" y="1"/>
                  <a:pt x="222181" y="56"/>
                  <a:pt x="217420" y="165"/>
                </a:cubicBezTo>
                <a:cubicBezTo>
                  <a:pt x="171401" y="1320"/>
                  <a:pt x="125504" y="7734"/>
                  <a:pt x="80944" y="19253"/>
                </a:cubicBezTo>
                <a:cubicBezTo>
                  <a:pt x="58755" y="24968"/>
                  <a:pt x="36870" y="31959"/>
                  <a:pt x="15471" y="40257"/>
                </a:cubicBezTo>
                <a:cubicBezTo>
                  <a:pt x="11581" y="41746"/>
                  <a:pt x="4985" y="43296"/>
                  <a:pt x="0" y="46002"/>
                </a:cubicBezTo>
                <a:lnTo>
                  <a:pt x="0" y="59892"/>
                </a:lnTo>
                <a:lnTo>
                  <a:pt x="284960" y="59892"/>
                </a:lnTo>
                <a:lnTo>
                  <a:pt x="284960" y="2323"/>
                </a:lnTo>
                <a:cubicBezTo>
                  <a:pt x="267245" y="765"/>
                  <a:pt x="249475" y="1"/>
                  <a:pt x="2317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05" name="Google Shape;2105;p31"/>
          <p:cNvGrpSpPr/>
          <p:nvPr/>
        </p:nvGrpSpPr>
        <p:grpSpPr>
          <a:xfrm>
            <a:off x="7445084" y="3737037"/>
            <a:ext cx="561604" cy="1098433"/>
            <a:chOff x="7406984" y="2443449"/>
            <a:chExt cx="561604" cy="1098433"/>
          </a:xfrm>
        </p:grpSpPr>
        <p:sp>
          <p:nvSpPr>
            <p:cNvPr id="2106" name="Google Shape;2106;p31"/>
            <p:cNvSpPr/>
            <p:nvPr/>
          </p:nvSpPr>
          <p:spPr>
            <a:xfrm>
              <a:off x="7406984" y="2443449"/>
              <a:ext cx="561604" cy="832907"/>
            </a:xfrm>
            <a:custGeom>
              <a:avLst/>
              <a:gdLst/>
              <a:ahLst/>
              <a:cxnLst/>
              <a:rect l="l" t="t" r="r" b="b"/>
              <a:pathLst>
                <a:path w="18268" h="27093" extrusionOk="0">
                  <a:moveTo>
                    <a:pt x="10703" y="1"/>
                  </a:moveTo>
                  <a:cubicBezTo>
                    <a:pt x="7835" y="1"/>
                    <a:pt x="4854" y="3163"/>
                    <a:pt x="2480" y="9823"/>
                  </a:cubicBezTo>
                  <a:cubicBezTo>
                    <a:pt x="1452" y="12696"/>
                    <a:pt x="665" y="15660"/>
                    <a:pt x="363" y="18684"/>
                  </a:cubicBezTo>
                  <a:cubicBezTo>
                    <a:pt x="182" y="20559"/>
                    <a:pt x="0" y="23221"/>
                    <a:pt x="1301" y="24733"/>
                  </a:cubicBezTo>
                  <a:cubicBezTo>
                    <a:pt x="1577" y="25049"/>
                    <a:pt x="2009" y="25262"/>
                    <a:pt x="2418" y="25262"/>
                  </a:cubicBezTo>
                  <a:cubicBezTo>
                    <a:pt x="2635" y="25262"/>
                    <a:pt x="2846" y="25202"/>
                    <a:pt x="3025" y="25066"/>
                  </a:cubicBezTo>
                  <a:cubicBezTo>
                    <a:pt x="3629" y="24612"/>
                    <a:pt x="3539" y="23554"/>
                    <a:pt x="4144" y="23100"/>
                  </a:cubicBezTo>
                  <a:lnTo>
                    <a:pt x="4597" y="24703"/>
                  </a:lnTo>
                  <a:cubicBezTo>
                    <a:pt x="4900" y="23977"/>
                    <a:pt x="5172" y="23221"/>
                    <a:pt x="5474" y="22495"/>
                  </a:cubicBezTo>
                  <a:cubicBezTo>
                    <a:pt x="6503" y="23191"/>
                    <a:pt x="6140" y="24884"/>
                    <a:pt x="7017" y="25792"/>
                  </a:cubicBezTo>
                  <a:cubicBezTo>
                    <a:pt x="7138" y="25913"/>
                    <a:pt x="7289" y="26003"/>
                    <a:pt x="7470" y="26003"/>
                  </a:cubicBezTo>
                  <a:cubicBezTo>
                    <a:pt x="7652" y="26003"/>
                    <a:pt x="7803" y="25882"/>
                    <a:pt x="7954" y="25822"/>
                  </a:cubicBezTo>
                  <a:cubicBezTo>
                    <a:pt x="8499" y="25429"/>
                    <a:pt x="8952" y="25035"/>
                    <a:pt x="9406" y="24582"/>
                  </a:cubicBezTo>
                  <a:cubicBezTo>
                    <a:pt x="9436" y="25429"/>
                    <a:pt x="9588" y="26306"/>
                    <a:pt x="9920" y="27092"/>
                  </a:cubicBezTo>
                  <a:cubicBezTo>
                    <a:pt x="10465" y="26306"/>
                    <a:pt x="10918" y="25398"/>
                    <a:pt x="11221" y="24491"/>
                  </a:cubicBezTo>
                  <a:cubicBezTo>
                    <a:pt x="11372" y="24975"/>
                    <a:pt x="11523" y="25429"/>
                    <a:pt x="11674" y="25943"/>
                  </a:cubicBezTo>
                  <a:cubicBezTo>
                    <a:pt x="11716" y="25963"/>
                    <a:pt x="11753" y="25973"/>
                    <a:pt x="11788" y="25973"/>
                  </a:cubicBezTo>
                  <a:cubicBezTo>
                    <a:pt x="12158" y="25973"/>
                    <a:pt x="12206" y="24914"/>
                    <a:pt x="12713" y="24914"/>
                  </a:cubicBezTo>
                  <a:cubicBezTo>
                    <a:pt x="12720" y="24914"/>
                    <a:pt x="12726" y="24914"/>
                    <a:pt x="12733" y="24915"/>
                  </a:cubicBezTo>
                  <a:cubicBezTo>
                    <a:pt x="13096" y="24915"/>
                    <a:pt x="13096" y="25489"/>
                    <a:pt x="13217" y="25852"/>
                  </a:cubicBezTo>
                  <a:cubicBezTo>
                    <a:pt x="13336" y="26261"/>
                    <a:pt x="13743" y="26449"/>
                    <a:pt x="14168" y="26449"/>
                  </a:cubicBezTo>
                  <a:cubicBezTo>
                    <a:pt x="14497" y="26449"/>
                    <a:pt x="14837" y="26336"/>
                    <a:pt x="15062" y="26124"/>
                  </a:cubicBezTo>
                  <a:cubicBezTo>
                    <a:pt x="15606" y="25640"/>
                    <a:pt x="15757" y="24824"/>
                    <a:pt x="15818" y="24068"/>
                  </a:cubicBezTo>
                  <a:cubicBezTo>
                    <a:pt x="16211" y="24521"/>
                    <a:pt x="16453" y="25096"/>
                    <a:pt x="16514" y="25701"/>
                  </a:cubicBezTo>
                  <a:cubicBezTo>
                    <a:pt x="16563" y="25751"/>
                    <a:pt x="16620" y="25772"/>
                    <a:pt x="16678" y="25772"/>
                  </a:cubicBezTo>
                  <a:cubicBezTo>
                    <a:pt x="16903" y="25772"/>
                    <a:pt x="17161" y="25451"/>
                    <a:pt x="17209" y="25187"/>
                  </a:cubicBezTo>
                  <a:cubicBezTo>
                    <a:pt x="18268" y="21346"/>
                    <a:pt x="17451" y="16204"/>
                    <a:pt x="17028" y="12333"/>
                  </a:cubicBezTo>
                  <a:cubicBezTo>
                    <a:pt x="16695" y="9127"/>
                    <a:pt x="16514" y="3622"/>
                    <a:pt x="13852" y="1324"/>
                  </a:cubicBezTo>
                  <a:cubicBezTo>
                    <a:pt x="12844" y="448"/>
                    <a:pt x="11781" y="1"/>
                    <a:pt x="107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07" name="Google Shape;2107;p31"/>
            <p:cNvGrpSpPr/>
            <p:nvPr/>
          </p:nvGrpSpPr>
          <p:grpSpPr>
            <a:xfrm>
              <a:off x="7564315" y="2702387"/>
              <a:ext cx="323331" cy="839495"/>
              <a:chOff x="2475377" y="3003160"/>
              <a:chExt cx="144855" cy="376051"/>
            </a:xfrm>
          </p:grpSpPr>
          <p:sp>
            <p:nvSpPr>
              <p:cNvPr id="2108" name="Google Shape;2108;p31"/>
              <p:cNvSpPr/>
              <p:nvPr/>
            </p:nvSpPr>
            <p:spPr>
              <a:xfrm>
                <a:off x="2489356" y="3003160"/>
                <a:ext cx="44491" cy="376051"/>
              </a:xfrm>
              <a:custGeom>
                <a:avLst/>
                <a:gdLst/>
                <a:ahLst/>
                <a:cxnLst/>
                <a:rect l="l" t="t" r="r" b="b"/>
                <a:pathLst>
                  <a:path w="2129" h="17995" extrusionOk="0">
                    <a:moveTo>
                      <a:pt x="1" y="0"/>
                    </a:moveTo>
                    <a:lnTo>
                      <a:pt x="639" y="6444"/>
                    </a:lnTo>
                    <a:lnTo>
                      <a:pt x="1703" y="8845"/>
                    </a:lnTo>
                    <a:lnTo>
                      <a:pt x="1672" y="17994"/>
                    </a:lnTo>
                    <a:lnTo>
                      <a:pt x="2128" y="17994"/>
                    </a:lnTo>
                    <a:lnTo>
                      <a:pt x="1946" y="8815"/>
                    </a:lnTo>
                    <a:lnTo>
                      <a:pt x="1946" y="8784"/>
                    </a:lnTo>
                    <a:lnTo>
                      <a:pt x="791" y="6383"/>
                    </a:lnTo>
                    <a:lnTo>
                      <a:pt x="791" y="6413"/>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31"/>
              <p:cNvSpPr/>
              <p:nvPr/>
            </p:nvSpPr>
            <p:spPr>
              <a:xfrm>
                <a:off x="2524922" y="3029823"/>
                <a:ext cx="71804" cy="160096"/>
              </a:xfrm>
              <a:custGeom>
                <a:avLst/>
                <a:gdLst/>
                <a:ahLst/>
                <a:cxnLst/>
                <a:rect l="l" t="t" r="r" b="b"/>
                <a:pathLst>
                  <a:path w="3436" h="7661" extrusionOk="0">
                    <a:moveTo>
                      <a:pt x="3344" y="1"/>
                    </a:moveTo>
                    <a:lnTo>
                      <a:pt x="3283" y="4043"/>
                    </a:lnTo>
                    <a:lnTo>
                      <a:pt x="3283" y="4013"/>
                    </a:lnTo>
                    <a:lnTo>
                      <a:pt x="1" y="7417"/>
                    </a:lnTo>
                    <a:lnTo>
                      <a:pt x="244" y="7660"/>
                    </a:lnTo>
                    <a:lnTo>
                      <a:pt x="3375" y="4104"/>
                    </a:lnTo>
                    <a:lnTo>
                      <a:pt x="3435" y="4074"/>
                    </a:lnTo>
                    <a:lnTo>
                      <a:pt x="3435" y="4043"/>
                    </a:lnTo>
                    <a:lnTo>
                      <a:pt x="334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31"/>
              <p:cNvSpPr/>
              <p:nvPr/>
            </p:nvSpPr>
            <p:spPr>
              <a:xfrm>
                <a:off x="2475377" y="3070467"/>
                <a:ext cx="27334" cy="40040"/>
              </a:xfrm>
              <a:custGeom>
                <a:avLst/>
                <a:gdLst/>
                <a:ahLst/>
                <a:cxnLst/>
                <a:rect l="l" t="t" r="r" b="b"/>
                <a:pathLst>
                  <a:path w="1308" h="1916" extrusionOk="0">
                    <a:moveTo>
                      <a:pt x="1" y="1"/>
                    </a:moveTo>
                    <a:lnTo>
                      <a:pt x="1126" y="1916"/>
                    </a:lnTo>
                    <a:lnTo>
                      <a:pt x="1308" y="1764"/>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31"/>
              <p:cNvSpPr/>
              <p:nvPr/>
            </p:nvSpPr>
            <p:spPr>
              <a:xfrm>
                <a:off x="2593525" y="3061586"/>
                <a:ext cx="26707" cy="21608"/>
              </a:xfrm>
              <a:custGeom>
                <a:avLst/>
                <a:gdLst/>
                <a:ahLst/>
                <a:cxnLst/>
                <a:rect l="l" t="t" r="r" b="b"/>
                <a:pathLst>
                  <a:path w="1278" h="1034" extrusionOk="0">
                    <a:moveTo>
                      <a:pt x="1277" y="0"/>
                    </a:moveTo>
                    <a:lnTo>
                      <a:pt x="0" y="851"/>
                    </a:lnTo>
                    <a:lnTo>
                      <a:pt x="152" y="1034"/>
                    </a:lnTo>
                    <a:lnTo>
                      <a:pt x="12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112" name="Google Shape;2112;p31"/>
          <p:cNvGrpSpPr/>
          <p:nvPr/>
        </p:nvGrpSpPr>
        <p:grpSpPr>
          <a:xfrm>
            <a:off x="2173650" y="3495614"/>
            <a:ext cx="561610" cy="1502912"/>
            <a:chOff x="6351275" y="1611400"/>
            <a:chExt cx="431775" cy="1155375"/>
          </a:xfrm>
        </p:grpSpPr>
        <p:sp>
          <p:nvSpPr>
            <p:cNvPr id="2113" name="Google Shape;2113;p31"/>
            <p:cNvSpPr/>
            <p:nvPr/>
          </p:nvSpPr>
          <p:spPr>
            <a:xfrm>
              <a:off x="6556200" y="1611400"/>
              <a:ext cx="62025" cy="1155375"/>
            </a:xfrm>
            <a:custGeom>
              <a:avLst/>
              <a:gdLst/>
              <a:ahLst/>
              <a:cxnLst/>
              <a:rect l="l" t="t" r="r" b="b"/>
              <a:pathLst>
                <a:path w="2481" h="46215" extrusionOk="0">
                  <a:moveTo>
                    <a:pt x="2420" y="1"/>
                  </a:moveTo>
                  <a:lnTo>
                    <a:pt x="1754" y="11857"/>
                  </a:lnTo>
                  <a:lnTo>
                    <a:pt x="0" y="45821"/>
                  </a:lnTo>
                  <a:lnTo>
                    <a:pt x="1422" y="46214"/>
                  </a:lnTo>
                  <a:lnTo>
                    <a:pt x="2208" y="21081"/>
                  </a:lnTo>
                  <a:lnTo>
                    <a:pt x="2480" y="11887"/>
                  </a:lnTo>
                  <a:lnTo>
                    <a:pt x="242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14" name="Google Shape;2114;p31"/>
            <p:cNvGrpSpPr/>
            <p:nvPr/>
          </p:nvGrpSpPr>
          <p:grpSpPr>
            <a:xfrm>
              <a:off x="6493425" y="1758850"/>
              <a:ext cx="194350" cy="799225"/>
              <a:chOff x="6493425" y="1758850"/>
              <a:chExt cx="194350" cy="799225"/>
            </a:xfrm>
          </p:grpSpPr>
          <p:sp>
            <p:nvSpPr>
              <p:cNvPr id="2115" name="Google Shape;2115;p31"/>
              <p:cNvSpPr/>
              <p:nvPr/>
            </p:nvSpPr>
            <p:spPr>
              <a:xfrm>
                <a:off x="6493425" y="2441625"/>
                <a:ext cx="84725" cy="116450"/>
              </a:xfrm>
              <a:custGeom>
                <a:avLst/>
                <a:gdLst/>
                <a:ahLst/>
                <a:cxnLst/>
                <a:rect l="l" t="t" r="r" b="b"/>
                <a:pathLst>
                  <a:path w="3389" h="4658" fill="none" extrusionOk="0">
                    <a:moveTo>
                      <a:pt x="3388" y="4658"/>
                    </a:moveTo>
                    <a:lnTo>
                      <a:pt x="1059" y="2208"/>
                    </a:lnTo>
                    <a:lnTo>
                      <a:pt x="1" y="0"/>
                    </a:lnTo>
                  </a:path>
                </a:pathLst>
              </a:custGeom>
              <a:solidFill>
                <a:schemeClr val="dk2"/>
              </a:solidFill>
              <a:ln w="4525" cap="flat" cmpd="sng">
                <a:solidFill>
                  <a:srgbClr val="32330E"/>
                </a:solidFill>
                <a:prstDash val="solid"/>
                <a:miter lim="30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31"/>
              <p:cNvSpPr/>
              <p:nvPr/>
            </p:nvSpPr>
            <p:spPr>
              <a:xfrm>
                <a:off x="6588700" y="2388700"/>
                <a:ext cx="83200" cy="63525"/>
              </a:xfrm>
              <a:custGeom>
                <a:avLst/>
                <a:gdLst/>
                <a:ahLst/>
                <a:cxnLst/>
                <a:rect l="l" t="t" r="r" b="b"/>
                <a:pathLst>
                  <a:path w="3328" h="2541" fill="none" extrusionOk="0">
                    <a:moveTo>
                      <a:pt x="1" y="2541"/>
                    </a:moveTo>
                    <a:lnTo>
                      <a:pt x="1936" y="1573"/>
                    </a:lnTo>
                    <a:lnTo>
                      <a:pt x="3327" y="0"/>
                    </a:lnTo>
                  </a:path>
                </a:pathLst>
              </a:custGeom>
              <a:solidFill>
                <a:schemeClr val="dk2"/>
              </a:solidFill>
              <a:ln w="4525" cap="flat" cmpd="sng">
                <a:solidFill>
                  <a:srgbClr val="32330E"/>
                </a:solidFill>
                <a:prstDash val="solid"/>
                <a:miter lim="30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31"/>
              <p:cNvSpPr/>
              <p:nvPr/>
            </p:nvSpPr>
            <p:spPr>
              <a:xfrm>
                <a:off x="6533500" y="2328200"/>
                <a:ext cx="67325" cy="43125"/>
              </a:xfrm>
              <a:custGeom>
                <a:avLst/>
                <a:gdLst/>
                <a:ahLst/>
                <a:cxnLst/>
                <a:rect l="l" t="t" r="r" b="b"/>
                <a:pathLst>
                  <a:path w="2693" h="1725" fill="none" extrusionOk="0">
                    <a:moveTo>
                      <a:pt x="2692" y="1724"/>
                    </a:moveTo>
                    <a:lnTo>
                      <a:pt x="1" y="0"/>
                    </a:lnTo>
                  </a:path>
                </a:pathLst>
              </a:custGeom>
              <a:solidFill>
                <a:schemeClr val="dk2"/>
              </a:solidFill>
              <a:ln w="4525" cap="flat" cmpd="sng">
                <a:solidFill>
                  <a:srgbClr val="32330E"/>
                </a:solidFill>
                <a:prstDash val="solid"/>
                <a:miter lim="30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31"/>
              <p:cNvSpPr/>
              <p:nvPr/>
            </p:nvSpPr>
            <p:spPr>
              <a:xfrm>
                <a:off x="6591725" y="2300975"/>
                <a:ext cx="45400" cy="30275"/>
              </a:xfrm>
              <a:custGeom>
                <a:avLst/>
                <a:gdLst/>
                <a:ahLst/>
                <a:cxnLst/>
                <a:rect l="l" t="t" r="r" b="b"/>
                <a:pathLst>
                  <a:path w="1816" h="1211" fill="none" extrusionOk="0">
                    <a:moveTo>
                      <a:pt x="1" y="1210"/>
                    </a:moveTo>
                    <a:lnTo>
                      <a:pt x="1815" y="1"/>
                    </a:lnTo>
                  </a:path>
                </a:pathLst>
              </a:custGeom>
              <a:solidFill>
                <a:schemeClr val="dk2"/>
              </a:solidFill>
              <a:ln w="4525" cap="flat" cmpd="sng">
                <a:solidFill>
                  <a:srgbClr val="32330E"/>
                </a:solidFill>
                <a:prstDash val="solid"/>
                <a:miter lim="30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31"/>
              <p:cNvSpPr/>
              <p:nvPr/>
            </p:nvSpPr>
            <p:spPr>
              <a:xfrm>
                <a:off x="6593250" y="2204950"/>
                <a:ext cx="94525" cy="49175"/>
              </a:xfrm>
              <a:custGeom>
                <a:avLst/>
                <a:gdLst/>
                <a:ahLst/>
                <a:cxnLst/>
                <a:rect l="l" t="t" r="r" b="b"/>
                <a:pathLst>
                  <a:path w="3781" h="1967" fill="none" extrusionOk="0">
                    <a:moveTo>
                      <a:pt x="0" y="1604"/>
                    </a:moveTo>
                    <a:lnTo>
                      <a:pt x="2420" y="1967"/>
                    </a:lnTo>
                    <a:lnTo>
                      <a:pt x="3781" y="1"/>
                    </a:lnTo>
                  </a:path>
                </a:pathLst>
              </a:custGeom>
              <a:solidFill>
                <a:schemeClr val="dk2"/>
              </a:solidFill>
              <a:ln w="4525" cap="flat" cmpd="sng">
                <a:solidFill>
                  <a:srgbClr val="32330E"/>
                </a:solidFill>
                <a:prstDash val="solid"/>
                <a:miter lim="30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31"/>
              <p:cNvSpPr/>
              <p:nvPr/>
            </p:nvSpPr>
            <p:spPr>
              <a:xfrm>
                <a:off x="6641625" y="2193600"/>
                <a:ext cx="19675" cy="43125"/>
              </a:xfrm>
              <a:custGeom>
                <a:avLst/>
                <a:gdLst/>
                <a:ahLst/>
                <a:cxnLst/>
                <a:rect l="l" t="t" r="r" b="b"/>
                <a:pathLst>
                  <a:path w="787" h="1725" fill="none" extrusionOk="0">
                    <a:moveTo>
                      <a:pt x="1" y="1"/>
                    </a:moveTo>
                    <a:lnTo>
                      <a:pt x="787" y="1725"/>
                    </a:lnTo>
                  </a:path>
                </a:pathLst>
              </a:custGeom>
              <a:solidFill>
                <a:schemeClr val="dk2"/>
              </a:solidFill>
              <a:ln w="4525" cap="flat" cmpd="sng">
                <a:solidFill>
                  <a:srgbClr val="32330E"/>
                </a:solidFill>
                <a:prstDash val="solid"/>
                <a:miter lim="30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31"/>
              <p:cNvSpPr/>
              <p:nvPr/>
            </p:nvSpPr>
            <p:spPr>
              <a:xfrm>
                <a:off x="6533500" y="2118000"/>
                <a:ext cx="63550" cy="64300"/>
              </a:xfrm>
              <a:custGeom>
                <a:avLst/>
                <a:gdLst/>
                <a:ahLst/>
                <a:cxnLst/>
                <a:rect l="l" t="t" r="r" b="b"/>
                <a:pathLst>
                  <a:path w="2542" h="2572" fill="none" extrusionOk="0">
                    <a:moveTo>
                      <a:pt x="2541" y="2571"/>
                    </a:moveTo>
                    <a:lnTo>
                      <a:pt x="575" y="2420"/>
                    </a:lnTo>
                    <a:lnTo>
                      <a:pt x="1" y="1"/>
                    </a:lnTo>
                  </a:path>
                </a:pathLst>
              </a:custGeom>
              <a:solidFill>
                <a:schemeClr val="dk2"/>
              </a:solidFill>
              <a:ln w="4525" cap="flat" cmpd="sng">
                <a:solidFill>
                  <a:srgbClr val="32330E"/>
                </a:solidFill>
                <a:prstDash val="solid"/>
                <a:miter lim="30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31"/>
              <p:cNvSpPr/>
              <p:nvPr/>
            </p:nvSpPr>
            <p:spPr>
              <a:xfrm>
                <a:off x="6542575" y="2127075"/>
                <a:ext cx="31775" cy="28750"/>
              </a:xfrm>
              <a:custGeom>
                <a:avLst/>
                <a:gdLst/>
                <a:ahLst/>
                <a:cxnLst/>
                <a:rect l="l" t="t" r="r" b="b"/>
                <a:pathLst>
                  <a:path w="1271" h="1150" fill="none" extrusionOk="0">
                    <a:moveTo>
                      <a:pt x="1271" y="0"/>
                    </a:moveTo>
                    <a:lnTo>
                      <a:pt x="1" y="1150"/>
                    </a:lnTo>
                  </a:path>
                </a:pathLst>
              </a:custGeom>
              <a:solidFill>
                <a:schemeClr val="dk2"/>
              </a:solidFill>
              <a:ln w="4525" cap="flat" cmpd="sng">
                <a:solidFill>
                  <a:srgbClr val="32330E"/>
                </a:solidFill>
                <a:prstDash val="solid"/>
                <a:miter lim="30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31"/>
              <p:cNvSpPr/>
              <p:nvPr/>
            </p:nvSpPr>
            <p:spPr>
              <a:xfrm>
                <a:off x="6605325" y="2066575"/>
                <a:ext cx="55975" cy="67325"/>
              </a:xfrm>
              <a:custGeom>
                <a:avLst/>
                <a:gdLst/>
                <a:ahLst/>
                <a:cxnLst/>
                <a:rect l="l" t="t" r="r" b="b"/>
                <a:pathLst>
                  <a:path w="2239" h="2693" fill="none" extrusionOk="0">
                    <a:moveTo>
                      <a:pt x="2239" y="1"/>
                    </a:moveTo>
                    <a:lnTo>
                      <a:pt x="1" y="2693"/>
                    </a:lnTo>
                  </a:path>
                </a:pathLst>
              </a:custGeom>
              <a:solidFill>
                <a:schemeClr val="dk2"/>
              </a:solidFill>
              <a:ln w="4525" cap="flat" cmpd="sng">
                <a:solidFill>
                  <a:srgbClr val="32330E"/>
                </a:solidFill>
                <a:prstDash val="solid"/>
                <a:miter lim="30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31"/>
              <p:cNvSpPr/>
              <p:nvPr/>
            </p:nvSpPr>
            <p:spPr>
              <a:xfrm>
                <a:off x="6566775" y="2021975"/>
                <a:ext cx="34050" cy="46900"/>
              </a:xfrm>
              <a:custGeom>
                <a:avLst/>
                <a:gdLst/>
                <a:ahLst/>
                <a:cxnLst/>
                <a:rect l="l" t="t" r="r" b="b"/>
                <a:pathLst>
                  <a:path w="1362" h="1876" fill="none" extrusionOk="0">
                    <a:moveTo>
                      <a:pt x="0" y="0"/>
                    </a:moveTo>
                    <a:lnTo>
                      <a:pt x="1361" y="1876"/>
                    </a:lnTo>
                  </a:path>
                </a:pathLst>
              </a:custGeom>
              <a:solidFill>
                <a:schemeClr val="dk2"/>
              </a:solidFill>
              <a:ln w="4525" cap="flat" cmpd="sng">
                <a:solidFill>
                  <a:srgbClr val="32330E"/>
                </a:solidFill>
                <a:prstDash val="solid"/>
                <a:miter lim="30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31"/>
              <p:cNvSpPr/>
              <p:nvPr/>
            </p:nvSpPr>
            <p:spPr>
              <a:xfrm>
                <a:off x="6566025" y="1863200"/>
                <a:ext cx="34800" cy="60500"/>
              </a:xfrm>
              <a:custGeom>
                <a:avLst/>
                <a:gdLst/>
                <a:ahLst/>
                <a:cxnLst/>
                <a:rect l="l" t="t" r="r" b="b"/>
                <a:pathLst>
                  <a:path w="1392" h="2420" fill="none" extrusionOk="0">
                    <a:moveTo>
                      <a:pt x="0" y="0"/>
                    </a:moveTo>
                    <a:lnTo>
                      <a:pt x="1391" y="2420"/>
                    </a:lnTo>
                  </a:path>
                </a:pathLst>
              </a:custGeom>
              <a:solidFill>
                <a:schemeClr val="dk2"/>
              </a:solidFill>
              <a:ln w="4525" cap="flat" cmpd="sng">
                <a:solidFill>
                  <a:srgbClr val="32330E"/>
                </a:solidFill>
                <a:prstDash val="solid"/>
                <a:miter lim="30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31"/>
              <p:cNvSpPr/>
              <p:nvPr/>
            </p:nvSpPr>
            <p:spPr>
              <a:xfrm>
                <a:off x="6578875" y="1758850"/>
                <a:ext cx="67325" cy="121000"/>
              </a:xfrm>
              <a:custGeom>
                <a:avLst/>
                <a:gdLst/>
                <a:ahLst/>
                <a:cxnLst/>
                <a:rect l="l" t="t" r="r" b="b"/>
                <a:pathLst>
                  <a:path w="2693" h="4840" fill="none" extrusionOk="0">
                    <a:moveTo>
                      <a:pt x="2692" y="2511"/>
                    </a:moveTo>
                    <a:lnTo>
                      <a:pt x="1422" y="4840"/>
                    </a:lnTo>
                    <a:lnTo>
                      <a:pt x="0" y="0"/>
                    </a:lnTo>
                  </a:path>
                </a:pathLst>
              </a:custGeom>
              <a:solidFill>
                <a:schemeClr val="dk2"/>
              </a:solidFill>
              <a:ln w="4525" cap="flat" cmpd="sng">
                <a:solidFill>
                  <a:srgbClr val="32330E"/>
                </a:solidFill>
                <a:prstDash val="solid"/>
                <a:miter lim="30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27" name="Google Shape;2127;p31"/>
            <p:cNvGrpSpPr/>
            <p:nvPr/>
          </p:nvGrpSpPr>
          <p:grpSpPr>
            <a:xfrm>
              <a:off x="6351275" y="1643050"/>
              <a:ext cx="431775" cy="903700"/>
              <a:chOff x="6351275" y="1643050"/>
              <a:chExt cx="431775" cy="903700"/>
            </a:xfrm>
          </p:grpSpPr>
          <p:sp>
            <p:nvSpPr>
              <p:cNvPr id="2128" name="Google Shape;2128;p31"/>
              <p:cNvSpPr/>
              <p:nvPr/>
            </p:nvSpPr>
            <p:spPr>
              <a:xfrm>
                <a:off x="6572825" y="1790000"/>
                <a:ext cx="114950" cy="49775"/>
              </a:xfrm>
              <a:custGeom>
                <a:avLst/>
                <a:gdLst/>
                <a:ahLst/>
                <a:cxnLst/>
                <a:rect l="l" t="t" r="r" b="b"/>
                <a:pathLst>
                  <a:path w="4598" h="1991" extrusionOk="0">
                    <a:moveTo>
                      <a:pt x="1481" y="1"/>
                    </a:moveTo>
                    <a:cubicBezTo>
                      <a:pt x="885" y="1"/>
                      <a:pt x="0" y="1023"/>
                      <a:pt x="0" y="1023"/>
                    </a:cubicBezTo>
                    <a:lnTo>
                      <a:pt x="4598" y="1991"/>
                    </a:lnTo>
                    <a:cubicBezTo>
                      <a:pt x="4598" y="1991"/>
                      <a:pt x="4537" y="902"/>
                      <a:pt x="3902" y="418"/>
                    </a:cubicBezTo>
                    <a:cubicBezTo>
                      <a:pt x="3781" y="327"/>
                      <a:pt x="3644" y="294"/>
                      <a:pt x="3501" y="294"/>
                    </a:cubicBezTo>
                    <a:cubicBezTo>
                      <a:pt x="3139" y="294"/>
                      <a:pt x="2729" y="500"/>
                      <a:pt x="2378" y="500"/>
                    </a:cubicBezTo>
                    <a:cubicBezTo>
                      <a:pt x="2173" y="500"/>
                      <a:pt x="1988" y="429"/>
                      <a:pt x="1845" y="206"/>
                    </a:cubicBezTo>
                    <a:cubicBezTo>
                      <a:pt x="1752" y="60"/>
                      <a:pt x="1625" y="1"/>
                      <a:pt x="14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29" name="Google Shape;2129;p31"/>
              <p:cNvGrpSpPr/>
              <p:nvPr/>
            </p:nvGrpSpPr>
            <p:grpSpPr>
              <a:xfrm>
                <a:off x="6351275" y="1643050"/>
                <a:ext cx="431775" cy="903700"/>
                <a:chOff x="6351275" y="1643050"/>
                <a:chExt cx="431775" cy="903700"/>
              </a:xfrm>
            </p:grpSpPr>
            <p:sp>
              <p:nvSpPr>
                <p:cNvPr id="2130" name="Google Shape;2130;p31"/>
                <p:cNvSpPr/>
                <p:nvPr/>
              </p:nvSpPr>
              <p:spPr>
                <a:xfrm>
                  <a:off x="6351275" y="2403400"/>
                  <a:ext cx="232925" cy="97225"/>
                </a:xfrm>
                <a:custGeom>
                  <a:avLst/>
                  <a:gdLst/>
                  <a:ahLst/>
                  <a:cxnLst/>
                  <a:rect l="l" t="t" r="r" b="b"/>
                  <a:pathLst>
                    <a:path w="9317" h="3889" extrusionOk="0">
                      <a:moveTo>
                        <a:pt x="6629" y="0"/>
                      </a:moveTo>
                      <a:cubicBezTo>
                        <a:pt x="5579" y="0"/>
                        <a:pt x="4686" y="1405"/>
                        <a:pt x="3672" y="1405"/>
                      </a:cubicBezTo>
                      <a:cubicBezTo>
                        <a:pt x="3434" y="1405"/>
                        <a:pt x="3189" y="1327"/>
                        <a:pt x="2934" y="1136"/>
                      </a:cubicBezTo>
                      <a:cubicBezTo>
                        <a:pt x="2755" y="995"/>
                        <a:pt x="2574" y="933"/>
                        <a:pt x="2395" y="933"/>
                      </a:cubicBezTo>
                      <a:cubicBezTo>
                        <a:pt x="1155" y="933"/>
                        <a:pt x="1" y="3888"/>
                        <a:pt x="1" y="3888"/>
                      </a:cubicBezTo>
                      <a:lnTo>
                        <a:pt x="9316" y="2557"/>
                      </a:lnTo>
                      <a:cubicBezTo>
                        <a:pt x="9316" y="2557"/>
                        <a:pt x="8348" y="561"/>
                        <a:pt x="6957" y="47"/>
                      </a:cubicBezTo>
                      <a:cubicBezTo>
                        <a:pt x="6846" y="15"/>
                        <a:pt x="6737" y="0"/>
                        <a:pt x="662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31"/>
                <p:cNvSpPr/>
                <p:nvPr/>
              </p:nvSpPr>
              <p:spPr>
                <a:xfrm>
                  <a:off x="6532750" y="1721150"/>
                  <a:ext cx="105875" cy="43775"/>
                </a:xfrm>
                <a:custGeom>
                  <a:avLst/>
                  <a:gdLst/>
                  <a:ahLst/>
                  <a:cxnLst/>
                  <a:rect l="l" t="t" r="r" b="b"/>
                  <a:pathLst>
                    <a:path w="4235" h="1751" extrusionOk="0">
                      <a:moveTo>
                        <a:pt x="2988" y="1"/>
                      </a:moveTo>
                      <a:cubicBezTo>
                        <a:pt x="2526" y="1"/>
                        <a:pt x="2106" y="628"/>
                        <a:pt x="1653" y="628"/>
                      </a:cubicBezTo>
                      <a:cubicBezTo>
                        <a:pt x="1548" y="628"/>
                        <a:pt x="1441" y="594"/>
                        <a:pt x="1331" y="510"/>
                      </a:cubicBezTo>
                      <a:cubicBezTo>
                        <a:pt x="1253" y="451"/>
                        <a:pt x="1174" y="425"/>
                        <a:pt x="1095" y="425"/>
                      </a:cubicBezTo>
                      <a:cubicBezTo>
                        <a:pt x="535" y="425"/>
                        <a:pt x="0" y="1750"/>
                        <a:pt x="0" y="1750"/>
                      </a:cubicBezTo>
                      <a:lnTo>
                        <a:pt x="4235" y="1146"/>
                      </a:lnTo>
                      <a:cubicBezTo>
                        <a:pt x="4235" y="1146"/>
                        <a:pt x="3811" y="238"/>
                        <a:pt x="3146" y="26"/>
                      </a:cubicBezTo>
                      <a:cubicBezTo>
                        <a:pt x="3093" y="9"/>
                        <a:pt x="3040" y="1"/>
                        <a:pt x="29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31"/>
                <p:cNvSpPr/>
                <p:nvPr/>
              </p:nvSpPr>
              <p:spPr>
                <a:xfrm>
                  <a:off x="6574325" y="2155525"/>
                  <a:ext cx="188300" cy="81200"/>
                </a:xfrm>
                <a:custGeom>
                  <a:avLst/>
                  <a:gdLst/>
                  <a:ahLst/>
                  <a:cxnLst/>
                  <a:rect l="l" t="t" r="r" b="b"/>
                  <a:pathLst>
                    <a:path w="7532" h="3248" extrusionOk="0">
                      <a:moveTo>
                        <a:pt x="2443" y="0"/>
                      </a:moveTo>
                      <a:cubicBezTo>
                        <a:pt x="1460" y="0"/>
                        <a:pt x="1" y="1615"/>
                        <a:pt x="1" y="1615"/>
                      </a:cubicBezTo>
                      <a:lnTo>
                        <a:pt x="7532" y="3248"/>
                      </a:lnTo>
                      <a:cubicBezTo>
                        <a:pt x="7532" y="3248"/>
                        <a:pt x="7381" y="1433"/>
                        <a:pt x="6443" y="677"/>
                      </a:cubicBezTo>
                      <a:cubicBezTo>
                        <a:pt x="6246" y="517"/>
                        <a:pt x="6022" y="460"/>
                        <a:pt x="5784" y="460"/>
                      </a:cubicBezTo>
                      <a:cubicBezTo>
                        <a:pt x="5190" y="460"/>
                        <a:pt x="4507" y="815"/>
                        <a:pt x="3922" y="815"/>
                      </a:cubicBezTo>
                      <a:cubicBezTo>
                        <a:pt x="3591" y="815"/>
                        <a:pt x="3291" y="701"/>
                        <a:pt x="3056" y="344"/>
                      </a:cubicBezTo>
                      <a:cubicBezTo>
                        <a:pt x="2900" y="99"/>
                        <a:pt x="2686" y="0"/>
                        <a:pt x="244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31"/>
                <p:cNvSpPr/>
                <p:nvPr/>
              </p:nvSpPr>
              <p:spPr>
                <a:xfrm>
                  <a:off x="6570700" y="2336600"/>
                  <a:ext cx="212350" cy="127725"/>
                </a:xfrm>
                <a:custGeom>
                  <a:avLst/>
                  <a:gdLst/>
                  <a:ahLst/>
                  <a:cxnLst/>
                  <a:rect l="l" t="t" r="r" b="b"/>
                  <a:pathLst>
                    <a:path w="8494" h="5109" extrusionOk="0">
                      <a:moveTo>
                        <a:pt x="1022" y="1"/>
                      </a:moveTo>
                      <a:cubicBezTo>
                        <a:pt x="411" y="1"/>
                        <a:pt x="1" y="365"/>
                        <a:pt x="116" y="1630"/>
                      </a:cubicBezTo>
                      <a:lnTo>
                        <a:pt x="8493" y="5108"/>
                      </a:lnTo>
                      <a:cubicBezTo>
                        <a:pt x="8493" y="5108"/>
                        <a:pt x="7319" y="1635"/>
                        <a:pt x="6142" y="1635"/>
                      </a:cubicBezTo>
                      <a:cubicBezTo>
                        <a:pt x="6039" y="1635"/>
                        <a:pt x="5935" y="1662"/>
                        <a:pt x="5832" y="1721"/>
                      </a:cubicBezTo>
                      <a:cubicBezTo>
                        <a:pt x="5665" y="1814"/>
                        <a:pt x="5531" y="1854"/>
                        <a:pt x="5423" y="1854"/>
                      </a:cubicBezTo>
                      <a:cubicBezTo>
                        <a:pt x="4785" y="1854"/>
                        <a:pt x="5028" y="468"/>
                        <a:pt x="4497" y="468"/>
                      </a:cubicBezTo>
                      <a:cubicBezTo>
                        <a:pt x="4417" y="468"/>
                        <a:pt x="4320" y="499"/>
                        <a:pt x="4199" y="572"/>
                      </a:cubicBezTo>
                      <a:cubicBezTo>
                        <a:pt x="4088" y="638"/>
                        <a:pt x="3951" y="666"/>
                        <a:pt x="3797" y="666"/>
                      </a:cubicBezTo>
                      <a:cubicBezTo>
                        <a:pt x="3041" y="666"/>
                        <a:pt x="1848" y="1"/>
                        <a:pt x="102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31"/>
                <p:cNvSpPr/>
                <p:nvPr/>
              </p:nvSpPr>
              <p:spPr>
                <a:xfrm>
                  <a:off x="6592075" y="1643050"/>
                  <a:ext cx="76050" cy="45500"/>
                </a:xfrm>
                <a:custGeom>
                  <a:avLst/>
                  <a:gdLst/>
                  <a:ahLst/>
                  <a:cxnLst/>
                  <a:rect l="l" t="t" r="r" b="b"/>
                  <a:pathLst>
                    <a:path w="3042" h="1820" extrusionOk="0">
                      <a:moveTo>
                        <a:pt x="363" y="1"/>
                      </a:moveTo>
                      <a:cubicBezTo>
                        <a:pt x="144" y="1"/>
                        <a:pt x="1" y="129"/>
                        <a:pt x="47" y="580"/>
                      </a:cubicBezTo>
                      <a:lnTo>
                        <a:pt x="3041" y="1820"/>
                      </a:lnTo>
                      <a:cubicBezTo>
                        <a:pt x="3041" y="1820"/>
                        <a:pt x="2635" y="577"/>
                        <a:pt x="2218" y="577"/>
                      </a:cubicBezTo>
                      <a:cubicBezTo>
                        <a:pt x="2180" y="577"/>
                        <a:pt x="2142" y="587"/>
                        <a:pt x="2104" y="610"/>
                      </a:cubicBezTo>
                      <a:cubicBezTo>
                        <a:pt x="2040" y="646"/>
                        <a:pt x="1989" y="661"/>
                        <a:pt x="1948" y="661"/>
                      </a:cubicBezTo>
                      <a:cubicBezTo>
                        <a:pt x="1713" y="661"/>
                        <a:pt x="1810" y="154"/>
                        <a:pt x="1625" y="154"/>
                      </a:cubicBezTo>
                      <a:cubicBezTo>
                        <a:pt x="1599" y="154"/>
                        <a:pt x="1568" y="164"/>
                        <a:pt x="1529" y="187"/>
                      </a:cubicBezTo>
                      <a:cubicBezTo>
                        <a:pt x="1481" y="214"/>
                        <a:pt x="1424" y="225"/>
                        <a:pt x="1360" y="225"/>
                      </a:cubicBezTo>
                      <a:cubicBezTo>
                        <a:pt x="1073" y="225"/>
                        <a:pt x="653" y="1"/>
                        <a:pt x="3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31"/>
                <p:cNvSpPr/>
                <p:nvPr/>
              </p:nvSpPr>
              <p:spPr>
                <a:xfrm>
                  <a:off x="6451850" y="2089825"/>
                  <a:ext cx="182350" cy="64500"/>
                </a:xfrm>
                <a:custGeom>
                  <a:avLst/>
                  <a:gdLst/>
                  <a:ahLst/>
                  <a:cxnLst/>
                  <a:rect l="l" t="t" r="r" b="b"/>
                  <a:pathLst>
                    <a:path w="7294" h="2580" extrusionOk="0">
                      <a:moveTo>
                        <a:pt x="6279" y="0"/>
                      </a:moveTo>
                      <a:cubicBezTo>
                        <a:pt x="5651" y="0"/>
                        <a:pt x="4825" y="229"/>
                        <a:pt x="4232" y="229"/>
                      </a:cubicBezTo>
                      <a:cubicBezTo>
                        <a:pt x="4028" y="229"/>
                        <a:pt x="3852" y="202"/>
                        <a:pt x="3720" y="129"/>
                      </a:cubicBezTo>
                      <a:cubicBezTo>
                        <a:pt x="3614" y="76"/>
                        <a:pt x="3530" y="54"/>
                        <a:pt x="3462" y="54"/>
                      </a:cubicBezTo>
                      <a:cubicBezTo>
                        <a:pt x="3061" y="54"/>
                        <a:pt x="3206" y="831"/>
                        <a:pt x="2700" y="831"/>
                      </a:cubicBezTo>
                      <a:cubicBezTo>
                        <a:pt x="2603" y="831"/>
                        <a:pt x="2482" y="802"/>
                        <a:pt x="2329" y="734"/>
                      </a:cubicBezTo>
                      <a:cubicBezTo>
                        <a:pt x="2231" y="694"/>
                        <a:pt x="2132" y="675"/>
                        <a:pt x="2033" y="675"/>
                      </a:cubicBezTo>
                      <a:cubicBezTo>
                        <a:pt x="1028" y="675"/>
                        <a:pt x="0" y="2579"/>
                        <a:pt x="0" y="2579"/>
                      </a:cubicBezTo>
                      <a:lnTo>
                        <a:pt x="7168" y="1007"/>
                      </a:lnTo>
                      <a:cubicBezTo>
                        <a:pt x="7293" y="206"/>
                        <a:pt x="6875" y="0"/>
                        <a:pt x="627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31"/>
                <p:cNvSpPr/>
                <p:nvPr/>
              </p:nvSpPr>
              <p:spPr>
                <a:xfrm>
                  <a:off x="6590725" y="2040650"/>
                  <a:ext cx="139400" cy="55450"/>
                </a:xfrm>
                <a:custGeom>
                  <a:avLst/>
                  <a:gdLst/>
                  <a:ahLst/>
                  <a:cxnLst/>
                  <a:rect l="l" t="t" r="r" b="b"/>
                  <a:pathLst>
                    <a:path w="5576" h="2218" extrusionOk="0">
                      <a:moveTo>
                        <a:pt x="698" y="1"/>
                      </a:moveTo>
                      <a:cubicBezTo>
                        <a:pt x="283" y="1"/>
                        <a:pt x="1" y="162"/>
                        <a:pt x="71" y="735"/>
                      </a:cubicBezTo>
                      <a:lnTo>
                        <a:pt x="5575" y="2217"/>
                      </a:lnTo>
                      <a:cubicBezTo>
                        <a:pt x="5575" y="2217"/>
                        <a:pt x="4854" y="671"/>
                        <a:pt x="4053" y="671"/>
                      </a:cubicBezTo>
                      <a:cubicBezTo>
                        <a:pt x="3986" y="671"/>
                        <a:pt x="3919" y="682"/>
                        <a:pt x="3851" y="705"/>
                      </a:cubicBezTo>
                      <a:cubicBezTo>
                        <a:pt x="3736" y="749"/>
                        <a:pt x="3644" y="768"/>
                        <a:pt x="3570" y="768"/>
                      </a:cubicBezTo>
                      <a:cubicBezTo>
                        <a:pt x="3150" y="768"/>
                        <a:pt x="3305" y="169"/>
                        <a:pt x="2989" y="169"/>
                      </a:cubicBezTo>
                      <a:cubicBezTo>
                        <a:pt x="2937" y="169"/>
                        <a:pt x="2873" y="185"/>
                        <a:pt x="2793" y="221"/>
                      </a:cubicBezTo>
                      <a:cubicBezTo>
                        <a:pt x="2710" y="256"/>
                        <a:pt x="2608" y="270"/>
                        <a:pt x="2493" y="270"/>
                      </a:cubicBezTo>
                      <a:cubicBezTo>
                        <a:pt x="1991" y="270"/>
                        <a:pt x="1234" y="1"/>
                        <a:pt x="6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31"/>
                <p:cNvSpPr/>
                <p:nvPr/>
              </p:nvSpPr>
              <p:spPr>
                <a:xfrm>
                  <a:off x="6408750" y="2300925"/>
                  <a:ext cx="196600" cy="53000"/>
                </a:xfrm>
                <a:custGeom>
                  <a:avLst/>
                  <a:gdLst/>
                  <a:ahLst/>
                  <a:cxnLst/>
                  <a:rect l="l" t="t" r="r" b="b"/>
                  <a:pathLst>
                    <a:path w="7864" h="2120" extrusionOk="0">
                      <a:moveTo>
                        <a:pt x="4542" y="0"/>
                      </a:moveTo>
                      <a:cubicBezTo>
                        <a:pt x="4520" y="0"/>
                        <a:pt x="4499" y="1"/>
                        <a:pt x="4477" y="3"/>
                      </a:cubicBezTo>
                      <a:cubicBezTo>
                        <a:pt x="3630" y="154"/>
                        <a:pt x="3781" y="789"/>
                        <a:pt x="2178" y="940"/>
                      </a:cubicBezTo>
                      <a:cubicBezTo>
                        <a:pt x="545" y="1091"/>
                        <a:pt x="0" y="2120"/>
                        <a:pt x="0" y="2120"/>
                      </a:cubicBezTo>
                      <a:lnTo>
                        <a:pt x="7864" y="850"/>
                      </a:lnTo>
                      <a:lnTo>
                        <a:pt x="7864" y="850"/>
                      </a:lnTo>
                      <a:cubicBezTo>
                        <a:pt x="7687" y="863"/>
                        <a:pt x="7522" y="870"/>
                        <a:pt x="7367" y="870"/>
                      </a:cubicBezTo>
                      <a:cubicBezTo>
                        <a:pt x="5574" y="870"/>
                        <a:pt x="5249" y="0"/>
                        <a:pt x="45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31"/>
                <p:cNvSpPr/>
                <p:nvPr/>
              </p:nvSpPr>
              <p:spPr>
                <a:xfrm>
                  <a:off x="6512325" y="1841850"/>
                  <a:ext cx="159575" cy="42550"/>
                </a:xfrm>
                <a:custGeom>
                  <a:avLst/>
                  <a:gdLst/>
                  <a:ahLst/>
                  <a:cxnLst/>
                  <a:rect l="l" t="t" r="r" b="b"/>
                  <a:pathLst>
                    <a:path w="6383" h="1702" extrusionOk="0">
                      <a:moveTo>
                        <a:pt x="3752" y="1"/>
                      </a:moveTo>
                      <a:cubicBezTo>
                        <a:pt x="3722" y="1"/>
                        <a:pt x="3692" y="3"/>
                        <a:pt x="3660" y="7"/>
                      </a:cubicBezTo>
                      <a:cubicBezTo>
                        <a:pt x="2965" y="98"/>
                        <a:pt x="3086" y="642"/>
                        <a:pt x="1755" y="763"/>
                      </a:cubicBezTo>
                      <a:cubicBezTo>
                        <a:pt x="455" y="854"/>
                        <a:pt x="1" y="1701"/>
                        <a:pt x="1" y="1701"/>
                      </a:cubicBezTo>
                      <a:lnTo>
                        <a:pt x="6382" y="642"/>
                      </a:lnTo>
                      <a:lnTo>
                        <a:pt x="6382" y="642"/>
                      </a:lnTo>
                      <a:cubicBezTo>
                        <a:pt x="6235" y="655"/>
                        <a:pt x="6099" y="660"/>
                        <a:pt x="5971" y="660"/>
                      </a:cubicBezTo>
                      <a:cubicBezTo>
                        <a:pt x="4576" y="660"/>
                        <a:pt x="4275" y="1"/>
                        <a:pt x="37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31"/>
                <p:cNvSpPr/>
                <p:nvPr/>
              </p:nvSpPr>
              <p:spPr>
                <a:xfrm>
                  <a:off x="6580375" y="2270600"/>
                  <a:ext cx="164875" cy="59900"/>
                </a:xfrm>
                <a:custGeom>
                  <a:avLst/>
                  <a:gdLst/>
                  <a:ahLst/>
                  <a:cxnLst/>
                  <a:rect l="l" t="t" r="r" b="b"/>
                  <a:pathLst>
                    <a:path w="6595" h="2396" extrusionOk="0">
                      <a:moveTo>
                        <a:pt x="787" y="0"/>
                      </a:moveTo>
                      <a:cubicBezTo>
                        <a:pt x="468" y="0"/>
                        <a:pt x="180" y="220"/>
                        <a:pt x="1" y="883"/>
                      </a:cubicBezTo>
                      <a:lnTo>
                        <a:pt x="6594" y="2395"/>
                      </a:lnTo>
                      <a:cubicBezTo>
                        <a:pt x="6594" y="2395"/>
                        <a:pt x="4447" y="1669"/>
                        <a:pt x="3963" y="913"/>
                      </a:cubicBezTo>
                      <a:cubicBezTo>
                        <a:pt x="3696" y="496"/>
                        <a:pt x="3355" y="272"/>
                        <a:pt x="3073" y="272"/>
                      </a:cubicBezTo>
                      <a:cubicBezTo>
                        <a:pt x="2844" y="272"/>
                        <a:pt x="2653" y="420"/>
                        <a:pt x="2572" y="732"/>
                      </a:cubicBezTo>
                      <a:cubicBezTo>
                        <a:pt x="2557" y="819"/>
                        <a:pt x="2518" y="855"/>
                        <a:pt x="2459" y="855"/>
                      </a:cubicBezTo>
                      <a:cubicBezTo>
                        <a:pt x="2171" y="855"/>
                        <a:pt x="1418" y="0"/>
                        <a:pt x="78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31"/>
                <p:cNvSpPr/>
                <p:nvPr/>
              </p:nvSpPr>
              <p:spPr>
                <a:xfrm>
                  <a:off x="6588700" y="1961350"/>
                  <a:ext cx="165625" cy="59900"/>
                </a:xfrm>
                <a:custGeom>
                  <a:avLst/>
                  <a:gdLst/>
                  <a:ahLst/>
                  <a:cxnLst/>
                  <a:rect l="l" t="t" r="r" b="b"/>
                  <a:pathLst>
                    <a:path w="6625" h="2396" extrusionOk="0">
                      <a:moveTo>
                        <a:pt x="768" y="0"/>
                      </a:moveTo>
                      <a:cubicBezTo>
                        <a:pt x="452" y="0"/>
                        <a:pt x="171" y="220"/>
                        <a:pt x="1" y="883"/>
                      </a:cubicBezTo>
                      <a:lnTo>
                        <a:pt x="6624" y="2395"/>
                      </a:lnTo>
                      <a:cubicBezTo>
                        <a:pt x="6624" y="2395"/>
                        <a:pt x="4446" y="1669"/>
                        <a:pt x="3963" y="913"/>
                      </a:cubicBezTo>
                      <a:cubicBezTo>
                        <a:pt x="3698" y="499"/>
                        <a:pt x="3360" y="285"/>
                        <a:pt x="3079" y="285"/>
                      </a:cubicBezTo>
                      <a:cubicBezTo>
                        <a:pt x="2847" y="285"/>
                        <a:pt x="2653" y="431"/>
                        <a:pt x="2571" y="732"/>
                      </a:cubicBezTo>
                      <a:cubicBezTo>
                        <a:pt x="2553" y="819"/>
                        <a:pt x="2511" y="855"/>
                        <a:pt x="2449" y="855"/>
                      </a:cubicBezTo>
                      <a:cubicBezTo>
                        <a:pt x="2148" y="855"/>
                        <a:pt x="1391" y="0"/>
                        <a:pt x="7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31"/>
                <p:cNvSpPr/>
                <p:nvPr/>
              </p:nvSpPr>
              <p:spPr>
                <a:xfrm>
                  <a:off x="6553925" y="2475975"/>
                  <a:ext cx="174675" cy="70775"/>
                </a:xfrm>
                <a:custGeom>
                  <a:avLst/>
                  <a:gdLst/>
                  <a:ahLst/>
                  <a:cxnLst/>
                  <a:rect l="l" t="t" r="r" b="b"/>
                  <a:pathLst>
                    <a:path w="6987" h="2831" extrusionOk="0">
                      <a:moveTo>
                        <a:pt x="1082" y="0"/>
                      </a:moveTo>
                      <a:cubicBezTo>
                        <a:pt x="542" y="0"/>
                        <a:pt x="105" y="425"/>
                        <a:pt x="0" y="864"/>
                      </a:cubicBezTo>
                      <a:lnTo>
                        <a:pt x="6987" y="2830"/>
                      </a:lnTo>
                      <a:cubicBezTo>
                        <a:pt x="6987" y="2830"/>
                        <a:pt x="5747" y="1136"/>
                        <a:pt x="4114" y="380"/>
                      </a:cubicBezTo>
                      <a:cubicBezTo>
                        <a:pt x="3725" y="190"/>
                        <a:pt x="3443" y="123"/>
                        <a:pt x="3227" y="123"/>
                      </a:cubicBezTo>
                      <a:cubicBezTo>
                        <a:pt x="2733" y="123"/>
                        <a:pt x="2578" y="467"/>
                        <a:pt x="2273" y="467"/>
                      </a:cubicBezTo>
                      <a:cubicBezTo>
                        <a:pt x="2159" y="467"/>
                        <a:pt x="2025" y="420"/>
                        <a:pt x="1845" y="290"/>
                      </a:cubicBezTo>
                      <a:cubicBezTo>
                        <a:pt x="1584" y="84"/>
                        <a:pt x="1323" y="0"/>
                        <a:pt x="108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31"/>
                <p:cNvSpPr/>
                <p:nvPr/>
              </p:nvSpPr>
              <p:spPr>
                <a:xfrm>
                  <a:off x="6584925" y="1888450"/>
                  <a:ext cx="137625" cy="56425"/>
                </a:xfrm>
                <a:custGeom>
                  <a:avLst/>
                  <a:gdLst/>
                  <a:ahLst/>
                  <a:cxnLst/>
                  <a:rect l="l" t="t" r="r" b="b"/>
                  <a:pathLst>
                    <a:path w="5505" h="2257" extrusionOk="0">
                      <a:moveTo>
                        <a:pt x="895" y="0"/>
                      </a:moveTo>
                      <a:cubicBezTo>
                        <a:pt x="445" y="0"/>
                        <a:pt x="86" y="350"/>
                        <a:pt x="0" y="714"/>
                      </a:cubicBezTo>
                      <a:lnTo>
                        <a:pt x="5505" y="2257"/>
                      </a:lnTo>
                      <a:cubicBezTo>
                        <a:pt x="5505" y="2257"/>
                        <a:pt x="4537" y="926"/>
                        <a:pt x="3236" y="291"/>
                      </a:cubicBezTo>
                      <a:cubicBezTo>
                        <a:pt x="2931" y="138"/>
                        <a:pt x="2709" y="85"/>
                        <a:pt x="2540" y="85"/>
                      </a:cubicBezTo>
                      <a:cubicBezTo>
                        <a:pt x="2155" y="85"/>
                        <a:pt x="2038" y="358"/>
                        <a:pt x="1815" y="358"/>
                      </a:cubicBezTo>
                      <a:cubicBezTo>
                        <a:pt x="1728" y="358"/>
                        <a:pt x="1624" y="316"/>
                        <a:pt x="1482" y="200"/>
                      </a:cubicBezTo>
                      <a:cubicBezTo>
                        <a:pt x="1280" y="59"/>
                        <a:pt x="1080" y="0"/>
                        <a:pt x="8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31"/>
                <p:cNvSpPr/>
                <p:nvPr/>
              </p:nvSpPr>
              <p:spPr>
                <a:xfrm>
                  <a:off x="6469225" y="2225800"/>
                  <a:ext cx="131600" cy="41175"/>
                </a:xfrm>
                <a:custGeom>
                  <a:avLst/>
                  <a:gdLst/>
                  <a:ahLst/>
                  <a:cxnLst/>
                  <a:rect l="l" t="t" r="r" b="b"/>
                  <a:pathLst>
                    <a:path w="5264" h="1647" extrusionOk="0">
                      <a:moveTo>
                        <a:pt x="3689" y="1"/>
                      </a:moveTo>
                      <a:cubicBezTo>
                        <a:pt x="1400" y="1"/>
                        <a:pt x="1" y="1647"/>
                        <a:pt x="1" y="1647"/>
                      </a:cubicBezTo>
                      <a:lnTo>
                        <a:pt x="5263" y="255"/>
                      </a:lnTo>
                      <a:cubicBezTo>
                        <a:pt x="4702" y="75"/>
                        <a:pt x="4175" y="1"/>
                        <a:pt x="368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31"/>
                <p:cNvSpPr/>
                <p:nvPr/>
              </p:nvSpPr>
              <p:spPr>
                <a:xfrm>
                  <a:off x="6527450" y="1939000"/>
                  <a:ext cx="102100" cy="32350"/>
                </a:xfrm>
                <a:custGeom>
                  <a:avLst/>
                  <a:gdLst/>
                  <a:ahLst/>
                  <a:cxnLst/>
                  <a:rect l="l" t="t" r="r" b="b"/>
                  <a:pathLst>
                    <a:path w="4084" h="1294" extrusionOk="0">
                      <a:moveTo>
                        <a:pt x="2846" y="1"/>
                      </a:moveTo>
                      <a:cubicBezTo>
                        <a:pt x="1067" y="1"/>
                        <a:pt x="1" y="1293"/>
                        <a:pt x="1" y="1293"/>
                      </a:cubicBezTo>
                      <a:lnTo>
                        <a:pt x="4084" y="204"/>
                      </a:lnTo>
                      <a:cubicBezTo>
                        <a:pt x="3641" y="60"/>
                        <a:pt x="3227" y="1"/>
                        <a:pt x="284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31"/>
                <p:cNvSpPr/>
                <p:nvPr/>
              </p:nvSpPr>
              <p:spPr>
                <a:xfrm>
                  <a:off x="6574850" y="2414925"/>
                  <a:ext cx="125025" cy="54700"/>
                </a:xfrm>
                <a:custGeom>
                  <a:avLst/>
                  <a:gdLst/>
                  <a:ahLst/>
                  <a:cxnLst/>
                  <a:rect l="l" t="t" r="r" b="b"/>
                  <a:pathLst>
                    <a:path w="5001" h="2188" extrusionOk="0">
                      <a:moveTo>
                        <a:pt x="821" y="0"/>
                      </a:moveTo>
                      <a:cubicBezTo>
                        <a:pt x="320" y="0"/>
                        <a:pt x="0" y="70"/>
                        <a:pt x="10" y="70"/>
                      </a:cubicBezTo>
                      <a:lnTo>
                        <a:pt x="5000" y="2187"/>
                      </a:lnTo>
                      <a:cubicBezTo>
                        <a:pt x="3712" y="305"/>
                        <a:pt x="1869" y="0"/>
                        <a:pt x="8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31"/>
                <p:cNvSpPr/>
                <p:nvPr/>
              </p:nvSpPr>
              <p:spPr>
                <a:xfrm>
                  <a:off x="6594000" y="1691450"/>
                  <a:ext cx="96050" cy="41725"/>
                </a:xfrm>
                <a:custGeom>
                  <a:avLst/>
                  <a:gdLst/>
                  <a:ahLst/>
                  <a:cxnLst/>
                  <a:rect l="l" t="t" r="r" b="b"/>
                  <a:pathLst>
                    <a:path w="3842" h="1669" extrusionOk="0">
                      <a:moveTo>
                        <a:pt x="0" y="35"/>
                      </a:moveTo>
                      <a:cubicBezTo>
                        <a:pt x="0" y="36"/>
                        <a:pt x="1" y="36"/>
                        <a:pt x="3" y="36"/>
                      </a:cubicBezTo>
                      <a:lnTo>
                        <a:pt x="3" y="36"/>
                      </a:lnTo>
                      <a:lnTo>
                        <a:pt x="0" y="35"/>
                      </a:lnTo>
                      <a:close/>
                      <a:moveTo>
                        <a:pt x="592" y="1"/>
                      </a:moveTo>
                      <a:cubicBezTo>
                        <a:pt x="266" y="1"/>
                        <a:pt x="46" y="36"/>
                        <a:pt x="7" y="36"/>
                      </a:cubicBezTo>
                      <a:cubicBezTo>
                        <a:pt x="5" y="36"/>
                        <a:pt x="4" y="36"/>
                        <a:pt x="3" y="36"/>
                      </a:cubicBezTo>
                      <a:lnTo>
                        <a:pt x="3" y="36"/>
                      </a:lnTo>
                      <a:lnTo>
                        <a:pt x="3841" y="1668"/>
                      </a:lnTo>
                      <a:cubicBezTo>
                        <a:pt x="2822" y="212"/>
                        <a:pt x="1388" y="1"/>
                        <a:pt x="5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31"/>
                <p:cNvSpPr/>
                <p:nvPr/>
              </p:nvSpPr>
              <p:spPr>
                <a:xfrm>
                  <a:off x="6597525" y="1760725"/>
                  <a:ext cx="72100" cy="32175"/>
                </a:xfrm>
                <a:custGeom>
                  <a:avLst/>
                  <a:gdLst/>
                  <a:ahLst/>
                  <a:cxnLst/>
                  <a:rect l="l" t="t" r="r" b="b"/>
                  <a:pathLst>
                    <a:path w="2884" h="1287" extrusionOk="0">
                      <a:moveTo>
                        <a:pt x="520" y="0"/>
                      </a:moveTo>
                      <a:cubicBezTo>
                        <a:pt x="204" y="0"/>
                        <a:pt x="0" y="56"/>
                        <a:pt x="10" y="77"/>
                      </a:cubicBezTo>
                      <a:lnTo>
                        <a:pt x="2884" y="1286"/>
                      </a:lnTo>
                      <a:cubicBezTo>
                        <a:pt x="2166" y="209"/>
                        <a:pt x="1132" y="0"/>
                        <a:pt x="52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48" name="Google Shape;2148;p31"/>
              <p:cNvSpPr/>
              <p:nvPr/>
            </p:nvSpPr>
            <p:spPr>
              <a:xfrm>
                <a:off x="6513100" y="2006100"/>
                <a:ext cx="131575" cy="40850"/>
              </a:xfrm>
              <a:custGeom>
                <a:avLst/>
                <a:gdLst/>
                <a:ahLst/>
                <a:cxnLst/>
                <a:rect l="l" t="t" r="r" b="b"/>
                <a:pathLst>
                  <a:path w="5263" h="1634" extrusionOk="0">
                    <a:moveTo>
                      <a:pt x="3711" y="1"/>
                    </a:moveTo>
                    <a:cubicBezTo>
                      <a:pt x="1437" y="1"/>
                      <a:pt x="54" y="1595"/>
                      <a:pt x="2" y="1633"/>
                    </a:cubicBezTo>
                    <a:lnTo>
                      <a:pt x="2" y="1633"/>
                    </a:lnTo>
                    <a:lnTo>
                      <a:pt x="5263" y="242"/>
                    </a:lnTo>
                    <a:cubicBezTo>
                      <a:pt x="4709" y="71"/>
                      <a:pt x="4190" y="1"/>
                      <a:pt x="3711" y="1"/>
                    </a:cubicBezTo>
                    <a:close/>
                    <a:moveTo>
                      <a:pt x="2" y="1633"/>
                    </a:moveTo>
                    <a:lnTo>
                      <a:pt x="0" y="1634"/>
                    </a:lnTo>
                    <a:cubicBezTo>
                      <a:pt x="0" y="1634"/>
                      <a:pt x="0" y="1634"/>
                      <a:pt x="0" y="1634"/>
                    </a:cubicBezTo>
                    <a:cubicBezTo>
                      <a:pt x="1" y="1634"/>
                      <a:pt x="1" y="1634"/>
                      <a:pt x="2" y="163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149" name="Google Shape;2149;p31"/>
          <p:cNvGrpSpPr/>
          <p:nvPr/>
        </p:nvGrpSpPr>
        <p:grpSpPr>
          <a:xfrm>
            <a:off x="7924796" y="4012488"/>
            <a:ext cx="601782" cy="904320"/>
            <a:chOff x="8405871" y="2740751"/>
            <a:chExt cx="601782" cy="904320"/>
          </a:xfrm>
        </p:grpSpPr>
        <p:sp>
          <p:nvSpPr>
            <p:cNvPr id="2150" name="Google Shape;2150;p31"/>
            <p:cNvSpPr/>
            <p:nvPr/>
          </p:nvSpPr>
          <p:spPr>
            <a:xfrm>
              <a:off x="8405871" y="2740751"/>
              <a:ext cx="601782" cy="551325"/>
            </a:xfrm>
            <a:custGeom>
              <a:avLst/>
              <a:gdLst/>
              <a:ahLst/>
              <a:cxnLst/>
              <a:rect l="l" t="t" r="r" b="b"/>
              <a:pathLst>
                <a:path w="15123" h="13855" extrusionOk="0">
                  <a:moveTo>
                    <a:pt x="9995" y="0"/>
                  </a:moveTo>
                  <a:cubicBezTo>
                    <a:pt x="9450" y="0"/>
                    <a:pt x="8903" y="61"/>
                    <a:pt x="8378" y="152"/>
                  </a:cubicBezTo>
                  <a:cubicBezTo>
                    <a:pt x="6927" y="363"/>
                    <a:pt x="5596" y="908"/>
                    <a:pt x="4598" y="1876"/>
                  </a:cubicBezTo>
                  <a:cubicBezTo>
                    <a:pt x="2420" y="3932"/>
                    <a:pt x="1" y="7471"/>
                    <a:pt x="454" y="10616"/>
                  </a:cubicBezTo>
                  <a:cubicBezTo>
                    <a:pt x="723" y="12452"/>
                    <a:pt x="1638" y="12879"/>
                    <a:pt x="2941" y="12879"/>
                  </a:cubicBezTo>
                  <a:cubicBezTo>
                    <a:pt x="3399" y="12879"/>
                    <a:pt x="3904" y="12826"/>
                    <a:pt x="4447" y="12764"/>
                  </a:cubicBezTo>
                  <a:cubicBezTo>
                    <a:pt x="5492" y="12642"/>
                    <a:pt x="6733" y="12149"/>
                    <a:pt x="7887" y="12149"/>
                  </a:cubicBezTo>
                  <a:cubicBezTo>
                    <a:pt x="8168" y="12149"/>
                    <a:pt x="8444" y="12178"/>
                    <a:pt x="8711" y="12249"/>
                  </a:cubicBezTo>
                  <a:cubicBezTo>
                    <a:pt x="9796" y="12527"/>
                    <a:pt x="10804" y="13854"/>
                    <a:pt x="11946" y="13854"/>
                  </a:cubicBezTo>
                  <a:cubicBezTo>
                    <a:pt x="12046" y="13854"/>
                    <a:pt x="12147" y="13844"/>
                    <a:pt x="12250" y="13822"/>
                  </a:cubicBezTo>
                  <a:cubicBezTo>
                    <a:pt x="15123" y="13247"/>
                    <a:pt x="14337" y="7350"/>
                    <a:pt x="14337" y="5293"/>
                  </a:cubicBezTo>
                  <a:cubicBezTo>
                    <a:pt x="14337" y="3720"/>
                    <a:pt x="14306" y="2057"/>
                    <a:pt x="13006" y="968"/>
                  </a:cubicBezTo>
                  <a:cubicBezTo>
                    <a:pt x="12159" y="242"/>
                    <a:pt x="11084" y="0"/>
                    <a:pt x="99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51" name="Google Shape;2151;p31"/>
            <p:cNvGrpSpPr/>
            <p:nvPr/>
          </p:nvGrpSpPr>
          <p:grpSpPr>
            <a:xfrm>
              <a:off x="8582259" y="2832519"/>
              <a:ext cx="249004" cy="812553"/>
              <a:chOff x="5536859" y="2632856"/>
              <a:chExt cx="197560" cy="644730"/>
            </a:xfrm>
          </p:grpSpPr>
          <p:sp>
            <p:nvSpPr>
              <p:cNvPr id="2152" name="Google Shape;2152;p31"/>
              <p:cNvSpPr/>
              <p:nvPr/>
            </p:nvSpPr>
            <p:spPr>
              <a:xfrm>
                <a:off x="5581305" y="2632856"/>
                <a:ext cx="64824" cy="644730"/>
              </a:xfrm>
              <a:custGeom>
                <a:avLst/>
                <a:gdLst/>
                <a:ahLst/>
                <a:cxnLst/>
                <a:rect l="l" t="t" r="r" b="b"/>
                <a:pathLst>
                  <a:path w="3102" h="30852" extrusionOk="0">
                    <a:moveTo>
                      <a:pt x="62" y="0"/>
                    </a:moveTo>
                    <a:lnTo>
                      <a:pt x="1" y="5988"/>
                    </a:lnTo>
                    <a:lnTo>
                      <a:pt x="31" y="6019"/>
                    </a:lnTo>
                    <a:lnTo>
                      <a:pt x="2523" y="11032"/>
                    </a:lnTo>
                    <a:lnTo>
                      <a:pt x="2281" y="30852"/>
                    </a:lnTo>
                    <a:lnTo>
                      <a:pt x="3101" y="30852"/>
                    </a:lnTo>
                    <a:lnTo>
                      <a:pt x="2828" y="10943"/>
                    </a:lnTo>
                    <a:lnTo>
                      <a:pt x="2828" y="10912"/>
                    </a:lnTo>
                    <a:lnTo>
                      <a:pt x="2828" y="10882"/>
                    </a:lnTo>
                    <a:lnTo>
                      <a:pt x="153" y="5928"/>
                    </a:lnTo>
                    <a:lnTo>
                      <a:pt x="153" y="5988"/>
                    </a:lnTo>
                    <a:lnTo>
                      <a:pt x="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31"/>
              <p:cNvSpPr/>
              <p:nvPr/>
            </p:nvSpPr>
            <p:spPr>
              <a:xfrm>
                <a:off x="5632752" y="2632856"/>
                <a:ext cx="101666" cy="325228"/>
              </a:xfrm>
              <a:custGeom>
                <a:avLst/>
                <a:gdLst/>
                <a:ahLst/>
                <a:cxnLst/>
                <a:rect l="l" t="t" r="r" b="b"/>
                <a:pathLst>
                  <a:path w="4865" h="15563" extrusionOk="0">
                    <a:moveTo>
                      <a:pt x="4621" y="0"/>
                    </a:moveTo>
                    <a:lnTo>
                      <a:pt x="4410" y="10847"/>
                    </a:lnTo>
                    <a:lnTo>
                      <a:pt x="1" y="15046"/>
                    </a:lnTo>
                    <a:lnTo>
                      <a:pt x="457" y="15563"/>
                    </a:lnTo>
                    <a:lnTo>
                      <a:pt x="4773" y="11095"/>
                    </a:lnTo>
                    <a:lnTo>
                      <a:pt x="4864" y="11034"/>
                    </a:lnTo>
                    <a:lnTo>
                      <a:pt x="4834" y="10943"/>
                    </a:lnTo>
                    <a:lnTo>
                      <a:pt x="46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31"/>
              <p:cNvSpPr/>
              <p:nvPr/>
            </p:nvSpPr>
            <p:spPr>
              <a:xfrm>
                <a:off x="5683572" y="2708438"/>
                <a:ext cx="48294" cy="69881"/>
              </a:xfrm>
              <a:custGeom>
                <a:avLst/>
                <a:gdLst/>
                <a:ahLst/>
                <a:cxnLst/>
                <a:rect l="l" t="t" r="r" b="b"/>
                <a:pathLst>
                  <a:path w="2311" h="3344" extrusionOk="0">
                    <a:moveTo>
                      <a:pt x="1" y="0"/>
                    </a:moveTo>
                    <a:lnTo>
                      <a:pt x="2037" y="3344"/>
                    </a:lnTo>
                    <a:lnTo>
                      <a:pt x="2311" y="3192"/>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31"/>
              <p:cNvSpPr/>
              <p:nvPr/>
            </p:nvSpPr>
            <p:spPr>
              <a:xfrm>
                <a:off x="5536859" y="2815782"/>
                <a:ext cx="102920" cy="86411"/>
              </a:xfrm>
              <a:custGeom>
                <a:avLst/>
                <a:gdLst/>
                <a:ahLst/>
                <a:cxnLst/>
                <a:rect l="l" t="t" r="r" b="b"/>
                <a:pathLst>
                  <a:path w="4925" h="4135" extrusionOk="0">
                    <a:moveTo>
                      <a:pt x="0" y="0"/>
                    </a:moveTo>
                    <a:lnTo>
                      <a:pt x="699" y="2250"/>
                    </a:lnTo>
                    <a:lnTo>
                      <a:pt x="760" y="2280"/>
                    </a:lnTo>
                    <a:lnTo>
                      <a:pt x="790" y="2280"/>
                    </a:lnTo>
                    <a:lnTo>
                      <a:pt x="4711" y="4134"/>
                    </a:lnTo>
                    <a:lnTo>
                      <a:pt x="4924" y="3678"/>
                    </a:lnTo>
                    <a:lnTo>
                      <a:pt x="821" y="2128"/>
                    </a:lnTo>
                    <a:lnTo>
                      <a:pt x="912" y="2158"/>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156" name="Google Shape;2156;p31"/>
          <p:cNvGrpSpPr/>
          <p:nvPr/>
        </p:nvGrpSpPr>
        <p:grpSpPr>
          <a:xfrm>
            <a:off x="2630850" y="3495614"/>
            <a:ext cx="561610" cy="1502912"/>
            <a:chOff x="6351275" y="1611400"/>
            <a:chExt cx="431775" cy="1155375"/>
          </a:xfrm>
        </p:grpSpPr>
        <p:sp>
          <p:nvSpPr>
            <p:cNvPr id="2157" name="Google Shape;2157;p31"/>
            <p:cNvSpPr/>
            <p:nvPr/>
          </p:nvSpPr>
          <p:spPr>
            <a:xfrm>
              <a:off x="6556200" y="1611400"/>
              <a:ext cx="62025" cy="1155375"/>
            </a:xfrm>
            <a:custGeom>
              <a:avLst/>
              <a:gdLst/>
              <a:ahLst/>
              <a:cxnLst/>
              <a:rect l="l" t="t" r="r" b="b"/>
              <a:pathLst>
                <a:path w="2481" h="46215" extrusionOk="0">
                  <a:moveTo>
                    <a:pt x="2420" y="1"/>
                  </a:moveTo>
                  <a:lnTo>
                    <a:pt x="1754" y="11857"/>
                  </a:lnTo>
                  <a:lnTo>
                    <a:pt x="0" y="45821"/>
                  </a:lnTo>
                  <a:lnTo>
                    <a:pt x="1422" y="46214"/>
                  </a:lnTo>
                  <a:lnTo>
                    <a:pt x="2208" y="21081"/>
                  </a:lnTo>
                  <a:lnTo>
                    <a:pt x="2480" y="11887"/>
                  </a:lnTo>
                  <a:lnTo>
                    <a:pt x="242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58" name="Google Shape;2158;p31"/>
            <p:cNvGrpSpPr/>
            <p:nvPr/>
          </p:nvGrpSpPr>
          <p:grpSpPr>
            <a:xfrm>
              <a:off x="6493425" y="1758850"/>
              <a:ext cx="194350" cy="799225"/>
              <a:chOff x="6493425" y="1758850"/>
              <a:chExt cx="194350" cy="799225"/>
            </a:xfrm>
          </p:grpSpPr>
          <p:sp>
            <p:nvSpPr>
              <p:cNvPr id="2159" name="Google Shape;2159;p31"/>
              <p:cNvSpPr/>
              <p:nvPr/>
            </p:nvSpPr>
            <p:spPr>
              <a:xfrm>
                <a:off x="6493425" y="2441625"/>
                <a:ext cx="84725" cy="116450"/>
              </a:xfrm>
              <a:custGeom>
                <a:avLst/>
                <a:gdLst/>
                <a:ahLst/>
                <a:cxnLst/>
                <a:rect l="l" t="t" r="r" b="b"/>
                <a:pathLst>
                  <a:path w="3389" h="4658" fill="none" extrusionOk="0">
                    <a:moveTo>
                      <a:pt x="3388" y="4658"/>
                    </a:moveTo>
                    <a:lnTo>
                      <a:pt x="1059" y="2208"/>
                    </a:lnTo>
                    <a:lnTo>
                      <a:pt x="1" y="0"/>
                    </a:lnTo>
                  </a:path>
                </a:pathLst>
              </a:custGeom>
              <a:solidFill>
                <a:schemeClr val="dk2"/>
              </a:solidFill>
              <a:ln w="4525" cap="flat" cmpd="sng">
                <a:solidFill>
                  <a:srgbClr val="32330E"/>
                </a:solidFill>
                <a:prstDash val="solid"/>
                <a:miter lim="30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31"/>
              <p:cNvSpPr/>
              <p:nvPr/>
            </p:nvSpPr>
            <p:spPr>
              <a:xfrm>
                <a:off x="6588700" y="2388700"/>
                <a:ext cx="83200" cy="63525"/>
              </a:xfrm>
              <a:custGeom>
                <a:avLst/>
                <a:gdLst/>
                <a:ahLst/>
                <a:cxnLst/>
                <a:rect l="l" t="t" r="r" b="b"/>
                <a:pathLst>
                  <a:path w="3328" h="2541" fill="none" extrusionOk="0">
                    <a:moveTo>
                      <a:pt x="1" y="2541"/>
                    </a:moveTo>
                    <a:lnTo>
                      <a:pt x="1936" y="1573"/>
                    </a:lnTo>
                    <a:lnTo>
                      <a:pt x="3327" y="0"/>
                    </a:lnTo>
                  </a:path>
                </a:pathLst>
              </a:custGeom>
              <a:solidFill>
                <a:schemeClr val="dk2"/>
              </a:solidFill>
              <a:ln w="4525" cap="flat" cmpd="sng">
                <a:solidFill>
                  <a:srgbClr val="32330E"/>
                </a:solidFill>
                <a:prstDash val="solid"/>
                <a:miter lim="30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31"/>
              <p:cNvSpPr/>
              <p:nvPr/>
            </p:nvSpPr>
            <p:spPr>
              <a:xfrm>
                <a:off x="6533500" y="2328200"/>
                <a:ext cx="67325" cy="43125"/>
              </a:xfrm>
              <a:custGeom>
                <a:avLst/>
                <a:gdLst/>
                <a:ahLst/>
                <a:cxnLst/>
                <a:rect l="l" t="t" r="r" b="b"/>
                <a:pathLst>
                  <a:path w="2693" h="1725" fill="none" extrusionOk="0">
                    <a:moveTo>
                      <a:pt x="2692" y="1724"/>
                    </a:moveTo>
                    <a:lnTo>
                      <a:pt x="1" y="0"/>
                    </a:lnTo>
                  </a:path>
                </a:pathLst>
              </a:custGeom>
              <a:solidFill>
                <a:schemeClr val="dk2"/>
              </a:solidFill>
              <a:ln w="4525" cap="flat" cmpd="sng">
                <a:solidFill>
                  <a:srgbClr val="32330E"/>
                </a:solidFill>
                <a:prstDash val="solid"/>
                <a:miter lim="30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31"/>
              <p:cNvSpPr/>
              <p:nvPr/>
            </p:nvSpPr>
            <p:spPr>
              <a:xfrm>
                <a:off x="6591725" y="2300975"/>
                <a:ext cx="45400" cy="30275"/>
              </a:xfrm>
              <a:custGeom>
                <a:avLst/>
                <a:gdLst/>
                <a:ahLst/>
                <a:cxnLst/>
                <a:rect l="l" t="t" r="r" b="b"/>
                <a:pathLst>
                  <a:path w="1816" h="1211" fill="none" extrusionOk="0">
                    <a:moveTo>
                      <a:pt x="1" y="1210"/>
                    </a:moveTo>
                    <a:lnTo>
                      <a:pt x="1815" y="1"/>
                    </a:lnTo>
                  </a:path>
                </a:pathLst>
              </a:custGeom>
              <a:solidFill>
                <a:schemeClr val="dk2"/>
              </a:solidFill>
              <a:ln w="4525" cap="flat" cmpd="sng">
                <a:solidFill>
                  <a:srgbClr val="32330E"/>
                </a:solidFill>
                <a:prstDash val="solid"/>
                <a:miter lim="30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31"/>
              <p:cNvSpPr/>
              <p:nvPr/>
            </p:nvSpPr>
            <p:spPr>
              <a:xfrm>
                <a:off x="6593250" y="2204950"/>
                <a:ext cx="94525" cy="49175"/>
              </a:xfrm>
              <a:custGeom>
                <a:avLst/>
                <a:gdLst/>
                <a:ahLst/>
                <a:cxnLst/>
                <a:rect l="l" t="t" r="r" b="b"/>
                <a:pathLst>
                  <a:path w="3781" h="1967" fill="none" extrusionOk="0">
                    <a:moveTo>
                      <a:pt x="0" y="1604"/>
                    </a:moveTo>
                    <a:lnTo>
                      <a:pt x="2420" y="1967"/>
                    </a:lnTo>
                    <a:lnTo>
                      <a:pt x="3781" y="1"/>
                    </a:lnTo>
                  </a:path>
                </a:pathLst>
              </a:custGeom>
              <a:solidFill>
                <a:schemeClr val="dk2"/>
              </a:solidFill>
              <a:ln w="4525" cap="flat" cmpd="sng">
                <a:solidFill>
                  <a:srgbClr val="32330E"/>
                </a:solidFill>
                <a:prstDash val="solid"/>
                <a:miter lim="30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31"/>
              <p:cNvSpPr/>
              <p:nvPr/>
            </p:nvSpPr>
            <p:spPr>
              <a:xfrm>
                <a:off x="6641625" y="2193600"/>
                <a:ext cx="19675" cy="43125"/>
              </a:xfrm>
              <a:custGeom>
                <a:avLst/>
                <a:gdLst/>
                <a:ahLst/>
                <a:cxnLst/>
                <a:rect l="l" t="t" r="r" b="b"/>
                <a:pathLst>
                  <a:path w="787" h="1725" fill="none" extrusionOk="0">
                    <a:moveTo>
                      <a:pt x="1" y="1"/>
                    </a:moveTo>
                    <a:lnTo>
                      <a:pt x="787" y="1725"/>
                    </a:lnTo>
                  </a:path>
                </a:pathLst>
              </a:custGeom>
              <a:solidFill>
                <a:schemeClr val="dk2"/>
              </a:solidFill>
              <a:ln w="4525" cap="flat" cmpd="sng">
                <a:solidFill>
                  <a:srgbClr val="32330E"/>
                </a:solidFill>
                <a:prstDash val="solid"/>
                <a:miter lim="30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31"/>
              <p:cNvSpPr/>
              <p:nvPr/>
            </p:nvSpPr>
            <p:spPr>
              <a:xfrm>
                <a:off x="6533500" y="2118000"/>
                <a:ext cx="63550" cy="64300"/>
              </a:xfrm>
              <a:custGeom>
                <a:avLst/>
                <a:gdLst/>
                <a:ahLst/>
                <a:cxnLst/>
                <a:rect l="l" t="t" r="r" b="b"/>
                <a:pathLst>
                  <a:path w="2542" h="2572" fill="none" extrusionOk="0">
                    <a:moveTo>
                      <a:pt x="2541" y="2571"/>
                    </a:moveTo>
                    <a:lnTo>
                      <a:pt x="575" y="2420"/>
                    </a:lnTo>
                    <a:lnTo>
                      <a:pt x="1" y="1"/>
                    </a:lnTo>
                  </a:path>
                </a:pathLst>
              </a:custGeom>
              <a:solidFill>
                <a:schemeClr val="dk2"/>
              </a:solidFill>
              <a:ln w="4525" cap="flat" cmpd="sng">
                <a:solidFill>
                  <a:srgbClr val="32330E"/>
                </a:solidFill>
                <a:prstDash val="solid"/>
                <a:miter lim="30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31"/>
              <p:cNvSpPr/>
              <p:nvPr/>
            </p:nvSpPr>
            <p:spPr>
              <a:xfrm>
                <a:off x="6542575" y="2127075"/>
                <a:ext cx="31775" cy="28750"/>
              </a:xfrm>
              <a:custGeom>
                <a:avLst/>
                <a:gdLst/>
                <a:ahLst/>
                <a:cxnLst/>
                <a:rect l="l" t="t" r="r" b="b"/>
                <a:pathLst>
                  <a:path w="1271" h="1150" fill="none" extrusionOk="0">
                    <a:moveTo>
                      <a:pt x="1271" y="0"/>
                    </a:moveTo>
                    <a:lnTo>
                      <a:pt x="1" y="1150"/>
                    </a:lnTo>
                  </a:path>
                </a:pathLst>
              </a:custGeom>
              <a:solidFill>
                <a:schemeClr val="dk2"/>
              </a:solidFill>
              <a:ln w="4525" cap="flat" cmpd="sng">
                <a:solidFill>
                  <a:srgbClr val="32330E"/>
                </a:solidFill>
                <a:prstDash val="solid"/>
                <a:miter lim="30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31"/>
              <p:cNvSpPr/>
              <p:nvPr/>
            </p:nvSpPr>
            <p:spPr>
              <a:xfrm>
                <a:off x="6605325" y="2066575"/>
                <a:ext cx="55975" cy="67325"/>
              </a:xfrm>
              <a:custGeom>
                <a:avLst/>
                <a:gdLst/>
                <a:ahLst/>
                <a:cxnLst/>
                <a:rect l="l" t="t" r="r" b="b"/>
                <a:pathLst>
                  <a:path w="2239" h="2693" fill="none" extrusionOk="0">
                    <a:moveTo>
                      <a:pt x="2239" y="1"/>
                    </a:moveTo>
                    <a:lnTo>
                      <a:pt x="1" y="2693"/>
                    </a:lnTo>
                  </a:path>
                </a:pathLst>
              </a:custGeom>
              <a:solidFill>
                <a:schemeClr val="dk2"/>
              </a:solidFill>
              <a:ln w="4525" cap="flat" cmpd="sng">
                <a:solidFill>
                  <a:srgbClr val="32330E"/>
                </a:solidFill>
                <a:prstDash val="solid"/>
                <a:miter lim="30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31"/>
              <p:cNvSpPr/>
              <p:nvPr/>
            </p:nvSpPr>
            <p:spPr>
              <a:xfrm>
                <a:off x="6566775" y="2021975"/>
                <a:ext cx="34050" cy="46900"/>
              </a:xfrm>
              <a:custGeom>
                <a:avLst/>
                <a:gdLst/>
                <a:ahLst/>
                <a:cxnLst/>
                <a:rect l="l" t="t" r="r" b="b"/>
                <a:pathLst>
                  <a:path w="1362" h="1876" fill="none" extrusionOk="0">
                    <a:moveTo>
                      <a:pt x="0" y="0"/>
                    </a:moveTo>
                    <a:lnTo>
                      <a:pt x="1361" y="1876"/>
                    </a:lnTo>
                  </a:path>
                </a:pathLst>
              </a:custGeom>
              <a:solidFill>
                <a:schemeClr val="dk2"/>
              </a:solidFill>
              <a:ln w="4525" cap="flat" cmpd="sng">
                <a:solidFill>
                  <a:srgbClr val="32330E"/>
                </a:solidFill>
                <a:prstDash val="solid"/>
                <a:miter lim="30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31"/>
              <p:cNvSpPr/>
              <p:nvPr/>
            </p:nvSpPr>
            <p:spPr>
              <a:xfrm>
                <a:off x="6566025" y="1863200"/>
                <a:ext cx="34800" cy="60500"/>
              </a:xfrm>
              <a:custGeom>
                <a:avLst/>
                <a:gdLst/>
                <a:ahLst/>
                <a:cxnLst/>
                <a:rect l="l" t="t" r="r" b="b"/>
                <a:pathLst>
                  <a:path w="1392" h="2420" fill="none" extrusionOk="0">
                    <a:moveTo>
                      <a:pt x="0" y="0"/>
                    </a:moveTo>
                    <a:lnTo>
                      <a:pt x="1391" y="2420"/>
                    </a:lnTo>
                  </a:path>
                </a:pathLst>
              </a:custGeom>
              <a:solidFill>
                <a:schemeClr val="dk2"/>
              </a:solidFill>
              <a:ln w="4525" cap="flat" cmpd="sng">
                <a:solidFill>
                  <a:srgbClr val="32330E"/>
                </a:solidFill>
                <a:prstDash val="solid"/>
                <a:miter lim="30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31"/>
              <p:cNvSpPr/>
              <p:nvPr/>
            </p:nvSpPr>
            <p:spPr>
              <a:xfrm>
                <a:off x="6578875" y="1758850"/>
                <a:ext cx="67325" cy="121000"/>
              </a:xfrm>
              <a:custGeom>
                <a:avLst/>
                <a:gdLst/>
                <a:ahLst/>
                <a:cxnLst/>
                <a:rect l="l" t="t" r="r" b="b"/>
                <a:pathLst>
                  <a:path w="2693" h="4840" fill="none" extrusionOk="0">
                    <a:moveTo>
                      <a:pt x="2692" y="2511"/>
                    </a:moveTo>
                    <a:lnTo>
                      <a:pt x="1422" y="4840"/>
                    </a:lnTo>
                    <a:lnTo>
                      <a:pt x="0" y="0"/>
                    </a:lnTo>
                  </a:path>
                </a:pathLst>
              </a:custGeom>
              <a:solidFill>
                <a:schemeClr val="dk2"/>
              </a:solidFill>
              <a:ln w="4525" cap="flat" cmpd="sng">
                <a:solidFill>
                  <a:srgbClr val="32330E"/>
                </a:solidFill>
                <a:prstDash val="solid"/>
                <a:miter lim="30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71" name="Google Shape;2171;p31"/>
            <p:cNvGrpSpPr/>
            <p:nvPr/>
          </p:nvGrpSpPr>
          <p:grpSpPr>
            <a:xfrm>
              <a:off x="6351275" y="1643050"/>
              <a:ext cx="431775" cy="903700"/>
              <a:chOff x="6351275" y="1643050"/>
              <a:chExt cx="431775" cy="903700"/>
            </a:xfrm>
          </p:grpSpPr>
          <p:sp>
            <p:nvSpPr>
              <p:cNvPr id="2172" name="Google Shape;2172;p31"/>
              <p:cNvSpPr/>
              <p:nvPr/>
            </p:nvSpPr>
            <p:spPr>
              <a:xfrm>
                <a:off x="6572825" y="1790000"/>
                <a:ext cx="114950" cy="49775"/>
              </a:xfrm>
              <a:custGeom>
                <a:avLst/>
                <a:gdLst/>
                <a:ahLst/>
                <a:cxnLst/>
                <a:rect l="l" t="t" r="r" b="b"/>
                <a:pathLst>
                  <a:path w="4598" h="1991" extrusionOk="0">
                    <a:moveTo>
                      <a:pt x="1481" y="1"/>
                    </a:moveTo>
                    <a:cubicBezTo>
                      <a:pt x="885" y="1"/>
                      <a:pt x="0" y="1023"/>
                      <a:pt x="0" y="1023"/>
                    </a:cubicBezTo>
                    <a:lnTo>
                      <a:pt x="4598" y="1991"/>
                    </a:lnTo>
                    <a:cubicBezTo>
                      <a:pt x="4598" y="1991"/>
                      <a:pt x="4537" y="902"/>
                      <a:pt x="3902" y="418"/>
                    </a:cubicBezTo>
                    <a:cubicBezTo>
                      <a:pt x="3781" y="327"/>
                      <a:pt x="3644" y="294"/>
                      <a:pt x="3501" y="294"/>
                    </a:cubicBezTo>
                    <a:cubicBezTo>
                      <a:pt x="3139" y="294"/>
                      <a:pt x="2729" y="500"/>
                      <a:pt x="2378" y="500"/>
                    </a:cubicBezTo>
                    <a:cubicBezTo>
                      <a:pt x="2173" y="500"/>
                      <a:pt x="1988" y="429"/>
                      <a:pt x="1845" y="206"/>
                    </a:cubicBezTo>
                    <a:cubicBezTo>
                      <a:pt x="1752" y="60"/>
                      <a:pt x="1625" y="1"/>
                      <a:pt x="14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73" name="Google Shape;2173;p31"/>
              <p:cNvGrpSpPr/>
              <p:nvPr/>
            </p:nvGrpSpPr>
            <p:grpSpPr>
              <a:xfrm>
                <a:off x="6351275" y="1643050"/>
                <a:ext cx="431775" cy="903700"/>
                <a:chOff x="6351275" y="1643050"/>
                <a:chExt cx="431775" cy="903700"/>
              </a:xfrm>
            </p:grpSpPr>
            <p:sp>
              <p:nvSpPr>
                <p:cNvPr id="2174" name="Google Shape;2174;p31"/>
                <p:cNvSpPr/>
                <p:nvPr/>
              </p:nvSpPr>
              <p:spPr>
                <a:xfrm>
                  <a:off x="6351275" y="2403400"/>
                  <a:ext cx="232925" cy="97225"/>
                </a:xfrm>
                <a:custGeom>
                  <a:avLst/>
                  <a:gdLst/>
                  <a:ahLst/>
                  <a:cxnLst/>
                  <a:rect l="l" t="t" r="r" b="b"/>
                  <a:pathLst>
                    <a:path w="9317" h="3889" extrusionOk="0">
                      <a:moveTo>
                        <a:pt x="6629" y="0"/>
                      </a:moveTo>
                      <a:cubicBezTo>
                        <a:pt x="5579" y="0"/>
                        <a:pt x="4686" y="1405"/>
                        <a:pt x="3672" y="1405"/>
                      </a:cubicBezTo>
                      <a:cubicBezTo>
                        <a:pt x="3434" y="1405"/>
                        <a:pt x="3189" y="1327"/>
                        <a:pt x="2934" y="1136"/>
                      </a:cubicBezTo>
                      <a:cubicBezTo>
                        <a:pt x="2755" y="995"/>
                        <a:pt x="2574" y="933"/>
                        <a:pt x="2395" y="933"/>
                      </a:cubicBezTo>
                      <a:cubicBezTo>
                        <a:pt x="1155" y="933"/>
                        <a:pt x="1" y="3888"/>
                        <a:pt x="1" y="3888"/>
                      </a:cubicBezTo>
                      <a:lnTo>
                        <a:pt x="9316" y="2557"/>
                      </a:lnTo>
                      <a:cubicBezTo>
                        <a:pt x="9316" y="2557"/>
                        <a:pt x="8348" y="561"/>
                        <a:pt x="6957" y="47"/>
                      </a:cubicBezTo>
                      <a:cubicBezTo>
                        <a:pt x="6846" y="15"/>
                        <a:pt x="6737" y="0"/>
                        <a:pt x="662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31"/>
                <p:cNvSpPr/>
                <p:nvPr/>
              </p:nvSpPr>
              <p:spPr>
                <a:xfrm>
                  <a:off x="6532750" y="1721150"/>
                  <a:ext cx="105875" cy="43775"/>
                </a:xfrm>
                <a:custGeom>
                  <a:avLst/>
                  <a:gdLst/>
                  <a:ahLst/>
                  <a:cxnLst/>
                  <a:rect l="l" t="t" r="r" b="b"/>
                  <a:pathLst>
                    <a:path w="4235" h="1751" extrusionOk="0">
                      <a:moveTo>
                        <a:pt x="2988" y="1"/>
                      </a:moveTo>
                      <a:cubicBezTo>
                        <a:pt x="2526" y="1"/>
                        <a:pt x="2106" y="628"/>
                        <a:pt x="1653" y="628"/>
                      </a:cubicBezTo>
                      <a:cubicBezTo>
                        <a:pt x="1548" y="628"/>
                        <a:pt x="1441" y="594"/>
                        <a:pt x="1331" y="510"/>
                      </a:cubicBezTo>
                      <a:cubicBezTo>
                        <a:pt x="1253" y="451"/>
                        <a:pt x="1174" y="425"/>
                        <a:pt x="1095" y="425"/>
                      </a:cubicBezTo>
                      <a:cubicBezTo>
                        <a:pt x="535" y="425"/>
                        <a:pt x="0" y="1750"/>
                        <a:pt x="0" y="1750"/>
                      </a:cubicBezTo>
                      <a:lnTo>
                        <a:pt x="4235" y="1146"/>
                      </a:lnTo>
                      <a:cubicBezTo>
                        <a:pt x="4235" y="1146"/>
                        <a:pt x="3811" y="238"/>
                        <a:pt x="3146" y="26"/>
                      </a:cubicBezTo>
                      <a:cubicBezTo>
                        <a:pt x="3093" y="9"/>
                        <a:pt x="3040" y="1"/>
                        <a:pt x="29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31"/>
                <p:cNvSpPr/>
                <p:nvPr/>
              </p:nvSpPr>
              <p:spPr>
                <a:xfrm>
                  <a:off x="6574325" y="2155525"/>
                  <a:ext cx="188300" cy="81200"/>
                </a:xfrm>
                <a:custGeom>
                  <a:avLst/>
                  <a:gdLst/>
                  <a:ahLst/>
                  <a:cxnLst/>
                  <a:rect l="l" t="t" r="r" b="b"/>
                  <a:pathLst>
                    <a:path w="7532" h="3248" extrusionOk="0">
                      <a:moveTo>
                        <a:pt x="2443" y="0"/>
                      </a:moveTo>
                      <a:cubicBezTo>
                        <a:pt x="1460" y="0"/>
                        <a:pt x="1" y="1615"/>
                        <a:pt x="1" y="1615"/>
                      </a:cubicBezTo>
                      <a:lnTo>
                        <a:pt x="7532" y="3248"/>
                      </a:lnTo>
                      <a:cubicBezTo>
                        <a:pt x="7532" y="3248"/>
                        <a:pt x="7381" y="1433"/>
                        <a:pt x="6443" y="677"/>
                      </a:cubicBezTo>
                      <a:cubicBezTo>
                        <a:pt x="6246" y="517"/>
                        <a:pt x="6022" y="460"/>
                        <a:pt x="5784" y="460"/>
                      </a:cubicBezTo>
                      <a:cubicBezTo>
                        <a:pt x="5190" y="460"/>
                        <a:pt x="4507" y="815"/>
                        <a:pt x="3922" y="815"/>
                      </a:cubicBezTo>
                      <a:cubicBezTo>
                        <a:pt x="3591" y="815"/>
                        <a:pt x="3291" y="701"/>
                        <a:pt x="3056" y="344"/>
                      </a:cubicBezTo>
                      <a:cubicBezTo>
                        <a:pt x="2900" y="99"/>
                        <a:pt x="2686" y="0"/>
                        <a:pt x="244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31"/>
                <p:cNvSpPr/>
                <p:nvPr/>
              </p:nvSpPr>
              <p:spPr>
                <a:xfrm>
                  <a:off x="6570700" y="2336600"/>
                  <a:ext cx="212350" cy="127725"/>
                </a:xfrm>
                <a:custGeom>
                  <a:avLst/>
                  <a:gdLst/>
                  <a:ahLst/>
                  <a:cxnLst/>
                  <a:rect l="l" t="t" r="r" b="b"/>
                  <a:pathLst>
                    <a:path w="8494" h="5109" extrusionOk="0">
                      <a:moveTo>
                        <a:pt x="1022" y="1"/>
                      </a:moveTo>
                      <a:cubicBezTo>
                        <a:pt x="411" y="1"/>
                        <a:pt x="1" y="365"/>
                        <a:pt x="116" y="1630"/>
                      </a:cubicBezTo>
                      <a:lnTo>
                        <a:pt x="8493" y="5108"/>
                      </a:lnTo>
                      <a:cubicBezTo>
                        <a:pt x="8493" y="5108"/>
                        <a:pt x="7319" y="1635"/>
                        <a:pt x="6142" y="1635"/>
                      </a:cubicBezTo>
                      <a:cubicBezTo>
                        <a:pt x="6039" y="1635"/>
                        <a:pt x="5935" y="1662"/>
                        <a:pt x="5832" y="1721"/>
                      </a:cubicBezTo>
                      <a:cubicBezTo>
                        <a:pt x="5665" y="1814"/>
                        <a:pt x="5531" y="1854"/>
                        <a:pt x="5423" y="1854"/>
                      </a:cubicBezTo>
                      <a:cubicBezTo>
                        <a:pt x="4785" y="1854"/>
                        <a:pt x="5028" y="468"/>
                        <a:pt x="4497" y="468"/>
                      </a:cubicBezTo>
                      <a:cubicBezTo>
                        <a:pt x="4417" y="468"/>
                        <a:pt x="4320" y="499"/>
                        <a:pt x="4199" y="572"/>
                      </a:cubicBezTo>
                      <a:cubicBezTo>
                        <a:pt x="4088" y="638"/>
                        <a:pt x="3951" y="666"/>
                        <a:pt x="3797" y="666"/>
                      </a:cubicBezTo>
                      <a:cubicBezTo>
                        <a:pt x="3041" y="666"/>
                        <a:pt x="1848" y="1"/>
                        <a:pt x="102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31"/>
                <p:cNvSpPr/>
                <p:nvPr/>
              </p:nvSpPr>
              <p:spPr>
                <a:xfrm>
                  <a:off x="6592075" y="1643050"/>
                  <a:ext cx="76050" cy="45500"/>
                </a:xfrm>
                <a:custGeom>
                  <a:avLst/>
                  <a:gdLst/>
                  <a:ahLst/>
                  <a:cxnLst/>
                  <a:rect l="l" t="t" r="r" b="b"/>
                  <a:pathLst>
                    <a:path w="3042" h="1820" extrusionOk="0">
                      <a:moveTo>
                        <a:pt x="363" y="1"/>
                      </a:moveTo>
                      <a:cubicBezTo>
                        <a:pt x="144" y="1"/>
                        <a:pt x="1" y="129"/>
                        <a:pt x="47" y="580"/>
                      </a:cubicBezTo>
                      <a:lnTo>
                        <a:pt x="3041" y="1820"/>
                      </a:lnTo>
                      <a:cubicBezTo>
                        <a:pt x="3041" y="1820"/>
                        <a:pt x="2635" y="577"/>
                        <a:pt x="2218" y="577"/>
                      </a:cubicBezTo>
                      <a:cubicBezTo>
                        <a:pt x="2180" y="577"/>
                        <a:pt x="2142" y="587"/>
                        <a:pt x="2104" y="610"/>
                      </a:cubicBezTo>
                      <a:cubicBezTo>
                        <a:pt x="2040" y="646"/>
                        <a:pt x="1989" y="661"/>
                        <a:pt x="1948" y="661"/>
                      </a:cubicBezTo>
                      <a:cubicBezTo>
                        <a:pt x="1713" y="661"/>
                        <a:pt x="1810" y="154"/>
                        <a:pt x="1625" y="154"/>
                      </a:cubicBezTo>
                      <a:cubicBezTo>
                        <a:pt x="1599" y="154"/>
                        <a:pt x="1568" y="164"/>
                        <a:pt x="1529" y="187"/>
                      </a:cubicBezTo>
                      <a:cubicBezTo>
                        <a:pt x="1481" y="214"/>
                        <a:pt x="1424" y="225"/>
                        <a:pt x="1360" y="225"/>
                      </a:cubicBezTo>
                      <a:cubicBezTo>
                        <a:pt x="1073" y="225"/>
                        <a:pt x="653" y="1"/>
                        <a:pt x="3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31"/>
                <p:cNvSpPr/>
                <p:nvPr/>
              </p:nvSpPr>
              <p:spPr>
                <a:xfrm>
                  <a:off x="6451850" y="2089825"/>
                  <a:ext cx="182350" cy="64500"/>
                </a:xfrm>
                <a:custGeom>
                  <a:avLst/>
                  <a:gdLst/>
                  <a:ahLst/>
                  <a:cxnLst/>
                  <a:rect l="l" t="t" r="r" b="b"/>
                  <a:pathLst>
                    <a:path w="7294" h="2580" extrusionOk="0">
                      <a:moveTo>
                        <a:pt x="6279" y="0"/>
                      </a:moveTo>
                      <a:cubicBezTo>
                        <a:pt x="5651" y="0"/>
                        <a:pt x="4825" y="229"/>
                        <a:pt x="4232" y="229"/>
                      </a:cubicBezTo>
                      <a:cubicBezTo>
                        <a:pt x="4028" y="229"/>
                        <a:pt x="3852" y="202"/>
                        <a:pt x="3720" y="129"/>
                      </a:cubicBezTo>
                      <a:cubicBezTo>
                        <a:pt x="3614" y="76"/>
                        <a:pt x="3530" y="54"/>
                        <a:pt x="3462" y="54"/>
                      </a:cubicBezTo>
                      <a:cubicBezTo>
                        <a:pt x="3061" y="54"/>
                        <a:pt x="3206" y="831"/>
                        <a:pt x="2700" y="831"/>
                      </a:cubicBezTo>
                      <a:cubicBezTo>
                        <a:pt x="2603" y="831"/>
                        <a:pt x="2482" y="802"/>
                        <a:pt x="2329" y="734"/>
                      </a:cubicBezTo>
                      <a:cubicBezTo>
                        <a:pt x="2231" y="694"/>
                        <a:pt x="2132" y="675"/>
                        <a:pt x="2033" y="675"/>
                      </a:cubicBezTo>
                      <a:cubicBezTo>
                        <a:pt x="1028" y="675"/>
                        <a:pt x="0" y="2579"/>
                        <a:pt x="0" y="2579"/>
                      </a:cubicBezTo>
                      <a:lnTo>
                        <a:pt x="7168" y="1007"/>
                      </a:lnTo>
                      <a:cubicBezTo>
                        <a:pt x="7293" y="206"/>
                        <a:pt x="6875" y="0"/>
                        <a:pt x="627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31"/>
                <p:cNvSpPr/>
                <p:nvPr/>
              </p:nvSpPr>
              <p:spPr>
                <a:xfrm>
                  <a:off x="6590725" y="2040650"/>
                  <a:ext cx="139400" cy="55450"/>
                </a:xfrm>
                <a:custGeom>
                  <a:avLst/>
                  <a:gdLst/>
                  <a:ahLst/>
                  <a:cxnLst/>
                  <a:rect l="l" t="t" r="r" b="b"/>
                  <a:pathLst>
                    <a:path w="5576" h="2218" extrusionOk="0">
                      <a:moveTo>
                        <a:pt x="698" y="1"/>
                      </a:moveTo>
                      <a:cubicBezTo>
                        <a:pt x="283" y="1"/>
                        <a:pt x="1" y="162"/>
                        <a:pt x="71" y="735"/>
                      </a:cubicBezTo>
                      <a:lnTo>
                        <a:pt x="5575" y="2217"/>
                      </a:lnTo>
                      <a:cubicBezTo>
                        <a:pt x="5575" y="2217"/>
                        <a:pt x="4854" y="671"/>
                        <a:pt x="4053" y="671"/>
                      </a:cubicBezTo>
                      <a:cubicBezTo>
                        <a:pt x="3986" y="671"/>
                        <a:pt x="3919" y="682"/>
                        <a:pt x="3851" y="705"/>
                      </a:cubicBezTo>
                      <a:cubicBezTo>
                        <a:pt x="3736" y="749"/>
                        <a:pt x="3644" y="768"/>
                        <a:pt x="3570" y="768"/>
                      </a:cubicBezTo>
                      <a:cubicBezTo>
                        <a:pt x="3150" y="768"/>
                        <a:pt x="3305" y="169"/>
                        <a:pt x="2989" y="169"/>
                      </a:cubicBezTo>
                      <a:cubicBezTo>
                        <a:pt x="2937" y="169"/>
                        <a:pt x="2873" y="185"/>
                        <a:pt x="2793" y="221"/>
                      </a:cubicBezTo>
                      <a:cubicBezTo>
                        <a:pt x="2710" y="256"/>
                        <a:pt x="2608" y="270"/>
                        <a:pt x="2493" y="270"/>
                      </a:cubicBezTo>
                      <a:cubicBezTo>
                        <a:pt x="1991" y="270"/>
                        <a:pt x="1234" y="1"/>
                        <a:pt x="6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31"/>
                <p:cNvSpPr/>
                <p:nvPr/>
              </p:nvSpPr>
              <p:spPr>
                <a:xfrm>
                  <a:off x="6408750" y="2300925"/>
                  <a:ext cx="196600" cy="53000"/>
                </a:xfrm>
                <a:custGeom>
                  <a:avLst/>
                  <a:gdLst/>
                  <a:ahLst/>
                  <a:cxnLst/>
                  <a:rect l="l" t="t" r="r" b="b"/>
                  <a:pathLst>
                    <a:path w="7864" h="2120" extrusionOk="0">
                      <a:moveTo>
                        <a:pt x="4542" y="0"/>
                      </a:moveTo>
                      <a:cubicBezTo>
                        <a:pt x="4520" y="0"/>
                        <a:pt x="4499" y="1"/>
                        <a:pt x="4477" y="3"/>
                      </a:cubicBezTo>
                      <a:cubicBezTo>
                        <a:pt x="3630" y="154"/>
                        <a:pt x="3781" y="789"/>
                        <a:pt x="2178" y="940"/>
                      </a:cubicBezTo>
                      <a:cubicBezTo>
                        <a:pt x="545" y="1091"/>
                        <a:pt x="0" y="2120"/>
                        <a:pt x="0" y="2120"/>
                      </a:cubicBezTo>
                      <a:lnTo>
                        <a:pt x="7864" y="850"/>
                      </a:lnTo>
                      <a:lnTo>
                        <a:pt x="7864" y="850"/>
                      </a:lnTo>
                      <a:cubicBezTo>
                        <a:pt x="7687" y="863"/>
                        <a:pt x="7522" y="870"/>
                        <a:pt x="7367" y="870"/>
                      </a:cubicBezTo>
                      <a:cubicBezTo>
                        <a:pt x="5574" y="870"/>
                        <a:pt x="5249" y="0"/>
                        <a:pt x="45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31"/>
                <p:cNvSpPr/>
                <p:nvPr/>
              </p:nvSpPr>
              <p:spPr>
                <a:xfrm>
                  <a:off x="6512325" y="1841850"/>
                  <a:ext cx="159575" cy="42550"/>
                </a:xfrm>
                <a:custGeom>
                  <a:avLst/>
                  <a:gdLst/>
                  <a:ahLst/>
                  <a:cxnLst/>
                  <a:rect l="l" t="t" r="r" b="b"/>
                  <a:pathLst>
                    <a:path w="6383" h="1702" extrusionOk="0">
                      <a:moveTo>
                        <a:pt x="3752" y="1"/>
                      </a:moveTo>
                      <a:cubicBezTo>
                        <a:pt x="3722" y="1"/>
                        <a:pt x="3692" y="3"/>
                        <a:pt x="3660" y="7"/>
                      </a:cubicBezTo>
                      <a:cubicBezTo>
                        <a:pt x="2965" y="98"/>
                        <a:pt x="3086" y="642"/>
                        <a:pt x="1755" y="763"/>
                      </a:cubicBezTo>
                      <a:cubicBezTo>
                        <a:pt x="455" y="854"/>
                        <a:pt x="1" y="1701"/>
                        <a:pt x="1" y="1701"/>
                      </a:cubicBezTo>
                      <a:lnTo>
                        <a:pt x="6382" y="642"/>
                      </a:lnTo>
                      <a:lnTo>
                        <a:pt x="6382" y="642"/>
                      </a:lnTo>
                      <a:cubicBezTo>
                        <a:pt x="6235" y="655"/>
                        <a:pt x="6099" y="660"/>
                        <a:pt x="5971" y="660"/>
                      </a:cubicBezTo>
                      <a:cubicBezTo>
                        <a:pt x="4576" y="660"/>
                        <a:pt x="4275" y="1"/>
                        <a:pt x="37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31"/>
                <p:cNvSpPr/>
                <p:nvPr/>
              </p:nvSpPr>
              <p:spPr>
                <a:xfrm>
                  <a:off x="6580375" y="2270600"/>
                  <a:ext cx="164875" cy="59900"/>
                </a:xfrm>
                <a:custGeom>
                  <a:avLst/>
                  <a:gdLst/>
                  <a:ahLst/>
                  <a:cxnLst/>
                  <a:rect l="l" t="t" r="r" b="b"/>
                  <a:pathLst>
                    <a:path w="6595" h="2396" extrusionOk="0">
                      <a:moveTo>
                        <a:pt x="787" y="0"/>
                      </a:moveTo>
                      <a:cubicBezTo>
                        <a:pt x="468" y="0"/>
                        <a:pt x="180" y="220"/>
                        <a:pt x="1" y="883"/>
                      </a:cubicBezTo>
                      <a:lnTo>
                        <a:pt x="6594" y="2395"/>
                      </a:lnTo>
                      <a:cubicBezTo>
                        <a:pt x="6594" y="2395"/>
                        <a:pt x="4447" y="1669"/>
                        <a:pt x="3963" y="913"/>
                      </a:cubicBezTo>
                      <a:cubicBezTo>
                        <a:pt x="3696" y="496"/>
                        <a:pt x="3355" y="272"/>
                        <a:pt x="3073" y="272"/>
                      </a:cubicBezTo>
                      <a:cubicBezTo>
                        <a:pt x="2844" y="272"/>
                        <a:pt x="2653" y="420"/>
                        <a:pt x="2572" y="732"/>
                      </a:cubicBezTo>
                      <a:cubicBezTo>
                        <a:pt x="2557" y="819"/>
                        <a:pt x="2518" y="855"/>
                        <a:pt x="2459" y="855"/>
                      </a:cubicBezTo>
                      <a:cubicBezTo>
                        <a:pt x="2171" y="855"/>
                        <a:pt x="1418" y="0"/>
                        <a:pt x="78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184;p31"/>
                <p:cNvSpPr/>
                <p:nvPr/>
              </p:nvSpPr>
              <p:spPr>
                <a:xfrm>
                  <a:off x="6588700" y="1961350"/>
                  <a:ext cx="165625" cy="59900"/>
                </a:xfrm>
                <a:custGeom>
                  <a:avLst/>
                  <a:gdLst/>
                  <a:ahLst/>
                  <a:cxnLst/>
                  <a:rect l="l" t="t" r="r" b="b"/>
                  <a:pathLst>
                    <a:path w="6625" h="2396" extrusionOk="0">
                      <a:moveTo>
                        <a:pt x="768" y="0"/>
                      </a:moveTo>
                      <a:cubicBezTo>
                        <a:pt x="452" y="0"/>
                        <a:pt x="171" y="220"/>
                        <a:pt x="1" y="883"/>
                      </a:cubicBezTo>
                      <a:lnTo>
                        <a:pt x="6624" y="2395"/>
                      </a:lnTo>
                      <a:cubicBezTo>
                        <a:pt x="6624" y="2395"/>
                        <a:pt x="4446" y="1669"/>
                        <a:pt x="3963" y="913"/>
                      </a:cubicBezTo>
                      <a:cubicBezTo>
                        <a:pt x="3698" y="499"/>
                        <a:pt x="3360" y="285"/>
                        <a:pt x="3079" y="285"/>
                      </a:cubicBezTo>
                      <a:cubicBezTo>
                        <a:pt x="2847" y="285"/>
                        <a:pt x="2653" y="431"/>
                        <a:pt x="2571" y="732"/>
                      </a:cubicBezTo>
                      <a:cubicBezTo>
                        <a:pt x="2553" y="819"/>
                        <a:pt x="2511" y="855"/>
                        <a:pt x="2449" y="855"/>
                      </a:cubicBezTo>
                      <a:cubicBezTo>
                        <a:pt x="2148" y="855"/>
                        <a:pt x="1391" y="0"/>
                        <a:pt x="7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31"/>
                <p:cNvSpPr/>
                <p:nvPr/>
              </p:nvSpPr>
              <p:spPr>
                <a:xfrm>
                  <a:off x="6553925" y="2475975"/>
                  <a:ext cx="174675" cy="70775"/>
                </a:xfrm>
                <a:custGeom>
                  <a:avLst/>
                  <a:gdLst/>
                  <a:ahLst/>
                  <a:cxnLst/>
                  <a:rect l="l" t="t" r="r" b="b"/>
                  <a:pathLst>
                    <a:path w="6987" h="2831" extrusionOk="0">
                      <a:moveTo>
                        <a:pt x="1082" y="0"/>
                      </a:moveTo>
                      <a:cubicBezTo>
                        <a:pt x="542" y="0"/>
                        <a:pt x="105" y="425"/>
                        <a:pt x="0" y="864"/>
                      </a:cubicBezTo>
                      <a:lnTo>
                        <a:pt x="6987" y="2830"/>
                      </a:lnTo>
                      <a:cubicBezTo>
                        <a:pt x="6987" y="2830"/>
                        <a:pt x="5747" y="1136"/>
                        <a:pt x="4114" y="380"/>
                      </a:cubicBezTo>
                      <a:cubicBezTo>
                        <a:pt x="3725" y="190"/>
                        <a:pt x="3443" y="123"/>
                        <a:pt x="3227" y="123"/>
                      </a:cubicBezTo>
                      <a:cubicBezTo>
                        <a:pt x="2733" y="123"/>
                        <a:pt x="2578" y="467"/>
                        <a:pt x="2273" y="467"/>
                      </a:cubicBezTo>
                      <a:cubicBezTo>
                        <a:pt x="2159" y="467"/>
                        <a:pt x="2025" y="420"/>
                        <a:pt x="1845" y="290"/>
                      </a:cubicBezTo>
                      <a:cubicBezTo>
                        <a:pt x="1584" y="84"/>
                        <a:pt x="1323" y="0"/>
                        <a:pt x="108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31"/>
                <p:cNvSpPr/>
                <p:nvPr/>
              </p:nvSpPr>
              <p:spPr>
                <a:xfrm>
                  <a:off x="6584925" y="1888450"/>
                  <a:ext cx="137625" cy="56425"/>
                </a:xfrm>
                <a:custGeom>
                  <a:avLst/>
                  <a:gdLst/>
                  <a:ahLst/>
                  <a:cxnLst/>
                  <a:rect l="l" t="t" r="r" b="b"/>
                  <a:pathLst>
                    <a:path w="5505" h="2257" extrusionOk="0">
                      <a:moveTo>
                        <a:pt x="895" y="0"/>
                      </a:moveTo>
                      <a:cubicBezTo>
                        <a:pt x="445" y="0"/>
                        <a:pt x="86" y="350"/>
                        <a:pt x="0" y="714"/>
                      </a:cubicBezTo>
                      <a:lnTo>
                        <a:pt x="5505" y="2257"/>
                      </a:lnTo>
                      <a:cubicBezTo>
                        <a:pt x="5505" y="2257"/>
                        <a:pt x="4537" y="926"/>
                        <a:pt x="3236" y="291"/>
                      </a:cubicBezTo>
                      <a:cubicBezTo>
                        <a:pt x="2931" y="138"/>
                        <a:pt x="2709" y="85"/>
                        <a:pt x="2540" y="85"/>
                      </a:cubicBezTo>
                      <a:cubicBezTo>
                        <a:pt x="2155" y="85"/>
                        <a:pt x="2038" y="358"/>
                        <a:pt x="1815" y="358"/>
                      </a:cubicBezTo>
                      <a:cubicBezTo>
                        <a:pt x="1728" y="358"/>
                        <a:pt x="1624" y="316"/>
                        <a:pt x="1482" y="200"/>
                      </a:cubicBezTo>
                      <a:cubicBezTo>
                        <a:pt x="1280" y="59"/>
                        <a:pt x="1080" y="0"/>
                        <a:pt x="8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31"/>
                <p:cNvSpPr/>
                <p:nvPr/>
              </p:nvSpPr>
              <p:spPr>
                <a:xfrm>
                  <a:off x="6469225" y="2225800"/>
                  <a:ext cx="131600" cy="41175"/>
                </a:xfrm>
                <a:custGeom>
                  <a:avLst/>
                  <a:gdLst/>
                  <a:ahLst/>
                  <a:cxnLst/>
                  <a:rect l="l" t="t" r="r" b="b"/>
                  <a:pathLst>
                    <a:path w="5264" h="1647" extrusionOk="0">
                      <a:moveTo>
                        <a:pt x="3689" y="1"/>
                      </a:moveTo>
                      <a:cubicBezTo>
                        <a:pt x="1400" y="1"/>
                        <a:pt x="1" y="1647"/>
                        <a:pt x="1" y="1647"/>
                      </a:cubicBezTo>
                      <a:lnTo>
                        <a:pt x="5263" y="255"/>
                      </a:lnTo>
                      <a:cubicBezTo>
                        <a:pt x="4702" y="75"/>
                        <a:pt x="4175" y="1"/>
                        <a:pt x="368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31"/>
                <p:cNvSpPr/>
                <p:nvPr/>
              </p:nvSpPr>
              <p:spPr>
                <a:xfrm>
                  <a:off x="6527450" y="1939000"/>
                  <a:ext cx="102100" cy="32350"/>
                </a:xfrm>
                <a:custGeom>
                  <a:avLst/>
                  <a:gdLst/>
                  <a:ahLst/>
                  <a:cxnLst/>
                  <a:rect l="l" t="t" r="r" b="b"/>
                  <a:pathLst>
                    <a:path w="4084" h="1294" extrusionOk="0">
                      <a:moveTo>
                        <a:pt x="2846" y="1"/>
                      </a:moveTo>
                      <a:cubicBezTo>
                        <a:pt x="1067" y="1"/>
                        <a:pt x="1" y="1293"/>
                        <a:pt x="1" y="1293"/>
                      </a:cubicBezTo>
                      <a:lnTo>
                        <a:pt x="4084" y="204"/>
                      </a:lnTo>
                      <a:cubicBezTo>
                        <a:pt x="3641" y="60"/>
                        <a:pt x="3227" y="1"/>
                        <a:pt x="284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31"/>
                <p:cNvSpPr/>
                <p:nvPr/>
              </p:nvSpPr>
              <p:spPr>
                <a:xfrm>
                  <a:off x="6574850" y="2414925"/>
                  <a:ext cx="125025" cy="54700"/>
                </a:xfrm>
                <a:custGeom>
                  <a:avLst/>
                  <a:gdLst/>
                  <a:ahLst/>
                  <a:cxnLst/>
                  <a:rect l="l" t="t" r="r" b="b"/>
                  <a:pathLst>
                    <a:path w="5001" h="2188" extrusionOk="0">
                      <a:moveTo>
                        <a:pt x="821" y="0"/>
                      </a:moveTo>
                      <a:cubicBezTo>
                        <a:pt x="320" y="0"/>
                        <a:pt x="0" y="70"/>
                        <a:pt x="10" y="70"/>
                      </a:cubicBezTo>
                      <a:lnTo>
                        <a:pt x="5000" y="2187"/>
                      </a:lnTo>
                      <a:cubicBezTo>
                        <a:pt x="3712" y="305"/>
                        <a:pt x="1869" y="0"/>
                        <a:pt x="8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31"/>
                <p:cNvSpPr/>
                <p:nvPr/>
              </p:nvSpPr>
              <p:spPr>
                <a:xfrm>
                  <a:off x="6594000" y="1691450"/>
                  <a:ext cx="96050" cy="41725"/>
                </a:xfrm>
                <a:custGeom>
                  <a:avLst/>
                  <a:gdLst/>
                  <a:ahLst/>
                  <a:cxnLst/>
                  <a:rect l="l" t="t" r="r" b="b"/>
                  <a:pathLst>
                    <a:path w="3842" h="1669" extrusionOk="0">
                      <a:moveTo>
                        <a:pt x="0" y="35"/>
                      </a:moveTo>
                      <a:cubicBezTo>
                        <a:pt x="0" y="36"/>
                        <a:pt x="1" y="36"/>
                        <a:pt x="3" y="36"/>
                      </a:cubicBezTo>
                      <a:lnTo>
                        <a:pt x="3" y="36"/>
                      </a:lnTo>
                      <a:lnTo>
                        <a:pt x="0" y="35"/>
                      </a:lnTo>
                      <a:close/>
                      <a:moveTo>
                        <a:pt x="592" y="1"/>
                      </a:moveTo>
                      <a:cubicBezTo>
                        <a:pt x="266" y="1"/>
                        <a:pt x="46" y="36"/>
                        <a:pt x="7" y="36"/>
                      </a:cubicBezTo>
                      <a:cubicBezTo>
                        <a:pt x="5" y="36"/>
                        <a:pt x="4" y="36"/>
                        <a:pt x="3" y="36"/>
                      </a:cubicBezTo>
                      <a:lnTo>
                        <a:pt x="3" y="36"/>
                      </a:lnTo>
                      <a:lnTo>
                        <a:pt x="3841" y="1668"/>
                      </a:lnTo>
                      <a:cubicBezTo>
                        <a:pt x="2822" y="212"/>
                        <a:pt x="1388" y="1"/>
                        <a:pt x="5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31"/>
                <p:cNvSpPr/>
                <p:nvPr/>
              </p:nvSpPr>
              <p:spPr>
                <a:xfrm>
                  <a:off x="6597525" y="1760725"/>
                  <a:ext cx="72100" cy="32175"/>
                </a:xfrm>
                <a:custGeom>
                  <a:avLst/>
                  <a:gdLst/>
                  <a:ahLst/>
                  <a:cxnLst/>
                  <a:rect l="l" t="t" r="r" b="b"/>
                  <a:pathLst>
                    <a:path w="2884" h="1287" extrusionOk="0">
                      <a:moveTo>
                        <a:pt x="520" y="0"/>
                      </a:moveTo>
                      <a:cubicBezTo>
                        <a:pt x="204" y="0"/>
                        <a:pt x="0" y="56"/>
                        <a:pt x="10" y="77"/>
                      </a:cubicBezTo>
                      <a:lnTo>
                        <a:pt x="2884" y="1286"/>
                      </a:lnTo>
                      <a:cubicBezTo>
                        <a:pt x="2166" y="209"/>
                        <a:pt x="1132" y="0"/>
                        <a:pt x="52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92" name="Google Shape;2192;p31"/>
              <p:cNvSpPr/>
              <p:nvPr/>
            </p:nvSpPr>
            <p:spPr>
              <a:xfrm>
                <a:off x="6513100" y="2006100"/>
                <a:ext cx="131575" cy="40850"/>
              </a:xfrm>
              <a:custGeom>
                <a:avLst/>
                <a:gdLst/>
                <a:ahLst/>
                <a:cxnLst/>
                <a:rect l="l" t="t" r="r" b="b"/>
                <a:pathLst>
                  <a:path w="5263" h="1634" extrusionOk="0">
                    <a:moveTo>
                      <a:pt x="3711" y="1"/>
                    </a:moveTo>
                    <a:cubicBezTo>
                      <a:pt x="1437" y="1"/>
                      <a:pt x="54" y="1595"/>
                      <a:pt x="2" y="1633"/>
                    </a:cubicBezTo>
                    <a:lnTo>
                      <a:pt x="2" y="1633"/>
                    </a:lnTo>
                    <a:lnTo>
                      <a:pt x="5263" y="242"/>
                    </a:lnTo>
                    <a:cubicBezTo>
                      <a:pt x="4709" y="71"/>
                      <a:pt x="4190" y="1"/>
                      <a:pt x="3711" y="1"/>
                    </a:cubicBezTo>
                    <a:close/>
                    <a:moveTo>
                      <a:pt x="2" y="1633"/>
                    </a:moveTo>
                    <a:lnTo>
                      <a:pt x="0" y="1634"/>
                    </a:lnTo>
                    <a:cubicBezTo>
                      <a:pt x="0" y="1634"/>
                      <a:pt x="0" y="1634"/>
                      <a:pt x="0" y="1634"/>
                    </a:cubicBezTo>
                    <a:cubicBezTo>
                      <a:pt x="1" y="1634"/>
                      <a:pt x="1" y="1634"/>
                      <a:pt x="2" y="163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193" name="Google Shape;2193;p31"/>
          <p:cNvGrpSpPr/>
          <p:nvPr/>
        </p:nvGrpSpPr>
        <p:grpSpPr>
          <a:xfrm>
            <a:off x="3240450" y="3495614"/>
            <a:ext cx="561610" cy="1502912"/>
            <a:chOff x="6351275" y="1611400"/>
            <a:chExt cx="431775" cy="1155375"/>
          </a:xfrm>
        </p:grpSpPr>
        <p:sp>
          <p:nvSpPr>
            <p:cNvPr id="2194" name="Google Shape;2194;p31"/>
            <p:cNvSpPr/>
            <p:nvPr/>
          </p:nvSpPr>
          <p:spPr>
            <a:xfrm>
              <a:off x="6556200" y="1611400"/>
              <a:ext cx="62025" cy="1155375"/>
            </a:xfrm>
            <a:custGeom>
              <a:avLst/>
              <a:gdLst/>
              <a:ahLst/>
              <a:cxnLst/>
              <a:rect l="l" t="t" r="r" b="b"/>
              <a:pathLst>
                <a:path w="2481" h="46215" extrusionOk="0">
                  <a:moveTo>
                    <a:pt x="2420" y="1"/>
                  </a:moveTo>
                  <a:lnTo>
                    <a:pt x="1754" y="11857"/>
                  </a:lnTo>
                  <a:lnTo>
                    <a:pt x="0" y="45821"/>
                  </a:lnTo>
                  <a:lnTo>
                    <a:pt x="1422" y="46214"/>
                  </a:lnTo>
                  <a:lnTo>
                    <a:pt x="2208" y="21081"/>
                  </a:lnTo>
                  <a:lnTo>
                    <a:pt x="2480" y="11887"/>
                  </a:lnTo>
                  <a:lnTo>
                    <a:pt x="242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95" name="Google Shape;2195;p31"/>
            <p:cNvGrpSpPr/>
            <p:nvPr/>
          </p:nvGrpSpPr>
          <p:grpSpPr>
            <a:xfrm>
              <a:off x="6493425" y="1758850"/>
              <a:ext cx="194350" cy="799225"/>
              <a:chOff x="6493425" y="1758850"/>
              <a:chExt cx="194350" cy="799225"/>
            </a:xfrm>
          </p:grpSpPr>
          <p:sp>
            <p:nvSpPr>
              <p:cNvPr id="2196" name="Google Shape;2196;p31"/>
              <p:cNvSpPr/>
              <p:nvPr/>
            </p:nvSpPr>
            <p:spPr>
              <a:xfrm>
                <a:off x="6493425" y="2441625"/>
                <a:ext cx="84725" cy="116450"/>
              </a:xfrm>
              <a:custGeom>
                <a:avLst/>
                <a:gdLst/>
                <a:ahLst/>
                <a:cxnLst/>
                <a:rect l="l" t="t" r="r" b="b"/>
                <a:pathLst>
                  <a:path w="3389" h="4658" fill="none" extrusionOk="0">
                    <a:moveTo>
                      <a:pt x="3388" y="4658"/>
                    </a:moveTo>
                    <a:lnTo>
                      <a:pt x="1059" y="2208"/>
                    </a:lnTo>
                    <a:lnTo>
                      <a:pt x="1" y="0"/>
                    </a:lnTo>
                  </a:path>
                </a:pathLst>
              </a:custGeom>
              <a:solidFill>
                <a:schemeClr val="dk2"/>
              </a:solidFill>
              <a:ln w="4525" cap="flat" cmpd="sng">
                <a:solidFill>
                  <a:srgbClr val="32330E"/>
                </a:solidFill>
                <a:prstDash val="solid"/>
                <a:miter lim="30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31"/>
              <p:cNvSpPr/>
              <p:nvPr/>
            </p:nvSpPr>
            <p:spPr>
              <a:xfrm>
                <a:off x="6588700" y="2388700"/>
                <a:ext cx="83200" cy="63525"/>
              </a:xfrm>
              <a:custGeom>
                <a:avLst/>
                <a:gdLst/>
                <a:ahLst/>
                <a:cxnLst/>
                <a:rect l="l" t="t" r="r" b="b"/>
                <a:pathLst>
                  <a:path w="3328" h="2541" fill="none" extrusionOk="0">
                    <a:moveTo>
                      <a:pt x="1" y="2541"/>
                    </a:moveTo>
                    <a:lnTo>
                      <a:pt x="1936" y="1573"/>
                    </a:lnTo>
                    <a:lnTo>
                      <a:pt x="3327" y="0"/>
                    </a:lnTo>
                  </a:path>
                </a:pathLst>
              </a:custGeom>
              <a:solidFill>
                <a:schemeClr val="dk2"/>
              </a:solidFill>
              <a:ln w="4525" cap="flat" cmpd="sng">
                <a:solidFill>
                  <a:srgbClr val="32330E"/>
                </a:solidFill>
                <a:prstDash val="solid"/>
                <a:miter lim="30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31"/>
              <p:cNvSpPr/>
              <p:nvPr/>
            </p:nvSpPr>
            <p:spPr>
              <a:xfrm>
                <a:off x="6533500" y="2328200"/>
                <a:ext cx="67325" cy="43125"/>
              </a:xfrm>
              <a:custGeom>
                <a:avLst/>
                <a:gdLst/>
                <a:ahLst/>
                <a:cxnLst/>
                <a:rect l="l" t="t" r="r" b="b"/>
                <a:pathLst>
                  <a:path w="2693" h="1725" fill="none" extrusionOk="0">
                    <a:moveTo>
                      <a:pt x="2692" y="1724"/>
                    </a:moveTo>
                    <a:lnTo>
                      <a:pt x="1" y="0"/>
                    </a:lnTo>
                  </a:path>
                </a:pathLst>
              </a:custGeom>
              <a:solidFill>
                <a:schemeClr val="dk2"/>
              </a:solidFill>
              <a:ln w="4525" cap="flat" cmpd="sng">
                <a:solidFill>
                  <a:srgbClr val="32330E"/>
                </a:solidFill>
                <a:prstDash val="solid"/>
                <a:miter lim="30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31"/>
              <p:cNvSpPr/>
              <p:nvPr/>
            </p:nvSpPr>
            <p:spPr>
              <a:xfrm>
                <a:off x="6591725" y="2300975"/>
                <a:ext cx="45400" cy="30275"/>
              </a:xfrm>
              <a:custGeom>
                <a:avLst/>
                <a:gdLst/>
                <a:ahLst/>
                <a:cxnLst/>
                <a:rect l="l" t="t" r="r" b="b"/>
                <a:pathLst>
                  <a:path w="1816" h="1211" fill="none" extrusionOk="0">
                    <a:moveTo>
                      <a:pt x="1" y="1210"/>
                    </a:moveTo>
                    <a:lnTo>
                      <a:pt x="1815" y="1"/>
                    </a:lnTo>
                  </a:path>
                </a:pathLst>
              </a:custGeom>
              <a:solidFill>
                <a:schemeClr val="dk2"/>
              </a:solidFill>
              <a:ln w="4525" cap="flat" cmpd="sng">
                <a:solidFill>
                  <a:srgbClr val="32330E"/>
                </a:solidFill>
                <a:prstDash val="solid"/>
                <a:miter lim="30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31"/>
              <p:cNvSpPr/>
              <p:nvPr/>
            </p:nvSpPr>
            <p:spPr>
              <a:xfrm>
                <a:off x="6593250" y="2204950"/>
                <a:ext cx="94525" cy="49175"/>
              </a:xfrm>
              <a:custGeom>
                <a:avLst/>
                <a:gdLst/>
                <a:ahLst/>
                <a:cxnLst/>
                <a:rect l="l" t="t" r="r" b="b"/>
                <a:pathLst>
                  <a:path w="3781" h="1967" fill="none" extrusionOk="0">
                    <a:moveTo>
                      <a:pt x="0" y="1604"/>
                    </a:moveTo>
                    <a:lnTo>
                      <a:pt x="2420" y="1967"/>
                    </a:lnTo>
                    <a:lnTo>
                      <a:pt x="3781" y="1"/>
                    </a:lnTo>
                  </a:path>
                </a:pathLst>
              </a:custGeom>
              <a:solidFill>
                <a:schemeClr val="dk2"/>
              </a:solidFill>
              <a:ln w="4525" cap="flat" cmpd="sng">
                <a:solidFill>
                  <a:srgbClr val="32330E"/>
                </a:solidFill>
                <a:prstDash val="solid"/>
                <a:miter lim="30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31"/>
              <p:cNvSpPr/>
              <p:nvPr/>
            </p:nvSpPr>
            <p:spPr>
              <a:xfrm>
                <a:off x="6641625" y="2193600"/>
                <a:ext cx="19675" cy="43125"/>
              </a:xfrm>
              <a:custGeom>
                <a:avLst/>
                <a:gdLst/>
                <a:ahLst/>
                <a:cxnLst/>
                <a:rect l="l" t="t" r="r" b="b"/>
                <a:pathLst>
                  <a:path w="787" h="1725" fill="none" extrusionOk="0">
                    <a:moveTo>
                      <a:pt x="1" y="1"/>
                    </a:moveTo>
                    <a:lnTo>
                      <a:pt x="787" y="1725"/>
                    </a:lnTo>
                  </a:path>
                </a:pathLst>
              </a:custGeom>
              <a:solidFill>
                <a:schemeClr val="dk2"/>
              </a:solidFill>
              <a:ln w="4525" cap="flat" cmpd="sng">
                <a:solidFill>
                  <a:srgbClr val="32330E"/>
                </a:solidFill>
                <a:prstDash val="solid"/>
                <a:miter lim="30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31"/>
              <p:cNvSpPr/>
              <p:nvPr/>
            </p:nvSpPr>
            <p:spPr>
              <a:xfrm>
                <a:off x="6533500" y="2118000"/>
                <a:ext cx="63550" cy="64300"/>
              </a:xfrm>
              <a:custGeom>
                <a:avLst/>
                <a:gdLst/>
                <a:ahLst/>
                <a:cxnLst/>
                <a:rect l="l" t="t" r="r" b="b"/>
                <a:pathLst>
                  <a:path w="2542" h="2572" fill="none" extrusionOk="0">
                    <a:moveTo>
                      <a:pt x="2541" y="2571"/>
                    </a:moveTo>
                    <a:lnTo>
                      <a:pt x="575" y="2420"/>
                    </a:lnTo>
                    <a:lnTo>
                      <a:pt x="1" y="1"/>
                    </a:lnTo>
                  </a:path>
                </a:pathLst>
              </a:custGeom>
              <a:solidFill>
                <a:schemeClr val="dk2"/>
              </a:solidFill>
              <a:ln w="4525" cap="flat" cmpd="sng">
                <a:solidFill>
                  <a:srgbClr val="32330E"/>
                </a:solidFill>
                <a:prstDash val="solid"/>
                <a:miter lim="30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31"/>
              <p:cNvSpPr/>
              <p:nvPr/>
            </p:nvSpPr>
            <p:spPr>
              <a:xfrm>
                <a:off x="6542575" y="2127075"/>
                <a:ext cx="31775" cy="28750"/>
              </a:xfrm>
              <a:custGeom>
                <a:avLst/>
                <a:gdLst/>
                <a:ahLst/>
                <a:cxnLst/>
                <a:rect l="l" t="t" r="r" b="b"/>
                <a:pathLst>
                  <a:path w="1271" h="1150" fill="none" extrusionOk="0">
                    <a:moveTo>
                      <a:pt x="1271" y="0"/>
                    </a:moveTo>
                    <a:lnTo>
                      <a:pt x="1" y="1150"/>
                    </a:lnTo>
                  </a:path>
                </a:pathLst>
              </a:custGeom>
              <a:solidFill>
                <a:schemeClr val="dk2"/>
              </a:solidFill>
              <a:ln w="4525" cap="flat" cmpd="sng">
                <a:solidFill>
                  <a:srgbClr val="32330E"/>
                </a:solidFill>
                <a:prstDash val="solid"/>
                <a:miter lim="30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31"/>
              <p:cNvSpPr/>
              <p:nvPr/>
            </p:nvSpPr>
            <p:spPr>
              <a:xfrm>
                <a:off x="6605325" y="2066575"/>
                <a:ext cx="55975" cy="67325"/>
              </a:xfrm>
              <a:custGeom>
                <a:avLst/>
                <a:gdLst/>
                <a:ahLst/>
                <a:cxnLst/>
                <a:rect l="l" t="t" r="r" b="b"/>
                <a:pathLst>
                  <a:path w="2239" h="2693" fill="none" extrusionOk="0">
                    <a:moveTo>
                      <a:pt x="2239" y="1"/>
                    </a:moveTo>
                    <a:lnTo>
                      <a:pt x="1" y="2693"/>
                    </a:lnTo>
                  </a:path>
                </a:pathLst>
              </a:custGeom>
              <a:solidFill>
                <a:schemeClr val="dk2"/>
              </a:solidFill>
              <a:ln w="4525" cap="flat" cmpd="sng">
                <a:solidFill>
                  <a:srgbClr val="32330E"/>
                </a:solidFill>
                <a:prstDash val="solid"/>
                <a:miter lim="30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31"/>
              <p:cNvSpPr/>
              <p:nvPr/>
            </p:nvSpPr>
            <p:spPr>
              <a:xfrm>
                <a:off x="6566775" y="2021975"/>
                <a:ext cx="34050" cy="46900"/>
              </a:xfrm>
              <a:custGeom>
                <a:avLst/>
                <a:gdLst/>
                <a:ahLst/>
                <a:cxnLst/>
                <a:rect l="l" t="t" r="r" b="b"/>
                <a:pathLst>
                  <a:path w="1362" h="1876" fill="none" extrusionOk="0">
                    <a:moveTo>
                      <a:pt x="0" y="0"/>
                    </a:moveTo>
                    <a:lnTo>
                      <a:pt x="1361" y="1876"/>
                    </a:lnTo>
                  </a:path>
                </a:pathLst>
              </a:custGeom>
              <a:solidFill>
                <a:schemeClr val="dk2"/>
              </a:solidFill>
              <a:ln w="4525" cap="flat" cmpd="sng">
                <a:solidFill>
                  <a:srgbClr val="32330E"/>
                </a:solidFill>
                <a:prstDash val="solid"/>
                <a:miter lim="30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31"/>
              <p:cNvSpPr/>
              <p:nvPr/>
            </p:nvSpPr>
            <p:spPr>
              <a:xfrm>
                <a:off x="6566025" y="1863200"/>
                <a:ext cx="34800" cy="60500"/>
              </a:xfrm>
              <a:custGeom>
                <a:avLst/>
                <a:gdLst/>
                <a:ahLst/>
                <a:cxnLst/>
                <a:rect l="l" t="t" r="r" b="b"/>
                <a:pathLst>
                  <a:path w="1392" h="2420" fill="none" extrusionOk="0">
                    <a:moveTo>
                      <a:pt x="0" y="0"/>
                    </a:moveTo>
                    <a:lnTo>
                      <a:pt x="1391" y="2420"/>
                    </a:lnTo>
                  </a:path>
                </a:pathLst>
              </a:custGeom>
              <a:solidFill>
                <a:schemeClr val="dk2"/>
              </a:solidFill>
              <a:ln w="4525" cap="flat" cmpd="sng">
                <a:solidFill>
                  <a:srgbClr val="32330E"/>
                </a:solidFill>
                <a:prstDash val="solid"/>
                <a:miter lim="30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31"/>
              <p:cNvSpPr/>
              <p:nvPr/>
            </p:nvSpPr>
            <p:spPr>
              <a:xfrm>
                <a:off x="6578875" y="1758850"/>
                <a:ext cx="67325" cy="121000"/>
              </a:xfrm>
              <a:custGeom>
                <a:avLst/>
                <a:gdLst/>
                <a:ahLst/>
                <a:cxnLst/>
                <a:rect l="l" t="t" r="r" b="b"/>
                <a:pathLst>
                  <a:path w="2693" h="4840" fill="none" extrusionOk="0">
                    <a:moveTo>
                      <a:pt x="2692" y="2511"/>
                    </a:moveTo>
                    <a:lnTo>
                      <a:pt x="1422" y="4840"/>
                    </a:lnTo>
                    <a:lnTo>
                      <a:pt x="0" y="0"/>
                    </a:lnTo>
                  </a:path>
                </a:pathLst>
              </a:custGeom>
              <a:solidFill>
                <a:schemeClr val="dk2"/>
              </a:solidFill>
              <a:ln w="4525" cap="flat" cmpd="sng">
                <a:solidFill>
                  <a:srgbClr val="32330E"/>
                </a:solidFill>
                <a:prstDash val="solid"/>
                <a:miter lim="30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08" name="Google Shape;2208;p31"/>
            <p:cNvGrpSpPr/>
            <p:nvPr/>
          </p:nvGrpSpPr>
          <p:grpSpPr>
            <a:xfrm>
              <a:off x="6351275" y="1643050"/>
              <a:ext cx="431775" cy="903700"/>
              <a:chOff x="6351275" y="1643050"/>
              <a:chExt cx="431775" cy="903700"/>
            </a:xfrm>
          </p:grpSpPr>
          <p:sp>
            <p:nvSpPr>
              <p:cNvPr id="2209" name="Google Shape;2209;p31"/>
              <p:cNvSpPr/>
              <p:nvPr/>
            </p:nvSpPr>
            <p:spPr>
              <a:xfrm>
                <a:off x="6572825" y="1790000"/>
                <a:ext cx="114950" cy="49775"/>
              </a:xfrm>
              <a:custGeom>
                <a:avLst/>
                <a:gdLst/>
                <a:ahLst/>
                <a:cxnLst/>
                <a:rect l="l" t="t" r="r" b="b"/>
                <a:pathLst>
                  <a:path w="4598" h="1991" extrusionOk="0">
                    <a:moveTo>
                      <a:pt x="1481" y="1"/>
                    </a:moveTo>
                    <a:cubicBezTo>
                      <a:pt x="885" y="1"/>
                      <a:pt x="0" y="1023"/>
                      <a:pt x="0" y="1023"/>
                    </a:cubicBezTo>
                    <a:lnTo>
                      <a:pt x="4598" y="1991"/>
                    </a:lnTo>
                    <a:cubicBezTo>
                      <a:pt x="4598" y="1991"/>
                      <a:pt x="4537" y="902"/>
                      <a:pt x="3902" y="418"/>
                    </a:cubicBezTo>
                    <a:cubicBezTo>
                      <a:pt x="3781" y="327"/>
                      <a:pt x="3644" y="294"/>
                      <a:pt x="3501" y="294"/>
                    </a:cubicBezTo>
                    <a:cubicBezTo>
                      <a:pt x="3139" y="294"/>
                      <a:pt x="2729" y="500"/>
                      <a:pt x="2378" y="500"/>
                    </a:cubicBezTo>
                    <a:cubicBezTo>
                      <a:pt x="2173" y="500"/>
                      <a:pt x="1988" y="429"/>
                      <a:pt x="1845" y="206"/>
                    </a:cubicBezTo>
                    <a:cubicBezTo>
                      <a:pt x="1752" y="60"/>
                      <a:pt x="1625" y="1"/>
                      <a:pt x="14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10" name="Google Shape;2210;p31"/>
              <p:cNvGrpSpPr/>
              <p:nvPr/>
            </p:nvGrpSpPr>
            <p:grpSpPr>
              <a:xfrm>
                <a:off x="6351275" y="1643050"/>
                <a:ext cx="431775" cy="903700"/>
                <a:chOff x="6351275" y="1643050"/>
                <a:chExt cx="431775" cy="903700"/>
              </a:xfrm>
            </p:grpSpPr>
            <p:sp>
              <p:nvSpPr>
                <p:cNvPr id="2211" name="Google Shape;2211;p31"/>
                <p:cNvSpPr/>
                <p:nvPr/>
              </p:nvSpPr>
              <p:spPr>
                <a:xfrm>
                  <a:off x="6351275" y="2403400"/>
                  <a:ext cx="232925" cy="97225"/>
                </a:xfrm>
                <a:custGeom>
                  <a:avLst/>
                  <a:gdLst/>
                  <a:ahLst/>
                  <a:cxnLst/>
                  <a:rect l="l" t="t" r="r" b="b"/>
                  <a:pathLst>
                    <a:path w="9317" h="3889" extrusionOk="0">
                      <a:moveTo>
                        <a:pt x="6629" y="0"/>
                      </a:moveTo>
                      <a:cubicBezTo>
                        <a:pt x="5579" y="0"/>
                        <a:pt x="4686" y="1405"/>
                        <a:pt x="3672" y="1405"/>
                      </a:cubicBezTo>
                      <a:cubicBezTo>
                        <a:pt x="3434" y="1405"/>
                        <a:pt x="3189" y="1327"/>
                        <a:pt x="2934" y="1136"/>
                      </a:cubicBezTo>
                      <a:cubicBezTo>
                        <a:pt x="2755" y="995"/>
                        <a:pt x="2574" y="933"/>
                        <a:pt x="2395" y="933"/>
                      </a:cubicBezTo>
                      <a:cubicBezTo>
                        <a:pt x="1155" y="933"/>
                        <a:pt x="1" y="3888"/>
                        <a:pt x="1" y="3888"/>
                      </a:cubicBezTo>
                      <a:lnTo>
                        <a:pt x="9316" y="2557"/>
                      </a:lnTo>
                      <a:cubicBezTo>
                        <a:pt x="9316" y="2557"/>
                        <a:pt x="8348" y="561"/>
                        <a:pt x="6957" y="47"/>
                      </a:cubicBezTo>
                      <a:cubicBezTo>
                        <a:pt x="6846" y="15"/>
                        <a:pt x="6737" y="0"/>
                        <a:pt x="662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31"/>
                <p:cNvSpPr/>
                <p:nvPr/>
              </p:nvSpPr>
              <p:spPr>
                <a:xfrm>
                  <a:off x="6532750" y="1721150"/>
                  <a:ext cx="105875" cy="43775"/>
                </a:xfrm>
                <a:custGeom>
                  <a:avLst/>
                  <a:gdLst/>
                  <a:ahLst/>
                  <a:cxnLst/>
                  <a:rect l="l" t="t" r="r" b="b"/>
                  <a:pathLst>
                    <a:path w="4235" h="1751" extrusionOk="0">
                      <a:moveTo>
                        <a:pt x="2988" y="1"/>
                      </a:moveTo>
                      <a:cubicBezTo>
                        <a:pt x="2526" y="1"/>
                        <a:pt x="2106" y="628"/>
                        <a:pt x="1653" y="628"/>
                      </a:cubicBezTo>
                      <a:cubicBezTo>
                        <a:pt x="1548" y="628"/>
                        <a:pt x="1441" y="594"/>
                        <a:pt x="1331" y="510"/>
                      </a:cubicBezTo>
                      <a:cubicBezTo>
                        <a:pt x="1253" y="451"/>
                        <a:pt x="1174" y="425"/>
                        <a:pt x="1095" y="425"/>
                      </a:cubicBezTo>
                      <a:cubicBezTo>
                        <a:pt x="535" y="425"/>
                        <a:pt x="0" y="1750"/>
                        <a:pt x="0" y="1750"/>
                      </a:cubicBezTo>
                      <a:lnTo>
                        <a:pt x="4235" y="1146"/>
                      </a:lnTo>
                      <a:cubicBezTo>
                        <a:pt x="4235" y="1146"/>
                        <a:pt x="3811" y="238"/>
                        <a:pt x="3146" y="26"/>
                      </a:cubicBezTo>
                      <a:cubicBezTo>
                        <a:pt x="3093" y="9"/>
                        <a:pt x="3040" y="1"/>
                        <a:pt x="29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31"/>
                <p:cNvSpPr/>
                <p:nvPr/>
              </p:nvSpPr>
              <p:spPr>
                <a:xfrm>
                  <a:off x="6574325" y="2155525"/>
                  <a:ext cx="188300" cy="81200"/>
                </a:xfrm>
                <a:custGeom>
                  <a:avLst/>
                  <a:gdLst/>
                  <a:ahLst/>
                  <a:cxnLst/>
                  <a:rect l="l" t="t" r="r" b="b"/>
                  <a:pathLst>
                    <a:path w="7532" h="3248" extrusionOk="0">
                      <a:moveTo>
                        <a:pt x="2443" y="0"/>
                      </a:moveTo>
                      <a:cubicBezTo>
                        <a:pt x="1460" y="0"/>
                        <a:pt x="1" y="1615"/>
                        <a:pt x="1" y="1615"/>
                      </a:cubicBezTo>
                      <a:lnTo>
                        <a:pt x="7532" y="3248"/>
                      </a:lnTo>
                      <a:cubicBezTo>
                        <a:pt x="7532" y="3248"/>
                        <a:pt x="7381" y="1433"/>
                        <a:pt x="6443" y="677"/>
                      </a:cubicBezTo>
                      <a:cubicBezTo>
                        <a:pt x="6246" y="517"/>
                        <a:pt x="6022" y="460"/>
                        <a:pt x="5784" y="460"/>
                      </a:cubicBezTo>
                      <a:cubicBezTo>
                        <a:pt x="5190" y="460"/>
                        <a:pt x="4507" y="815"/>
                        <a:pt x="3922" y="815"/>
                      </a:cubicBezTo>
                      <a:cubicBezTo>
                        <a:pt x="3591" y="815"/>
                        <a:pt x="3291" y="701"/>
                        <a:pt x="3056" y="344"/>
                      </a:cubicBezTo>
                      <a:cubicBezTo>
                        <a:pt x="2900" y="99"/>
                        <a:pt x="2686" y="0"/>
                        <a:pt x="244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31"/>
                <p:cNvSpPr/>
                <p:nvPr/>
              </p:nvSpPr>
              <p:spPr>
                <a:xfrm>
                  <a:off x="6570700" y="2336600"/>
                  <a:ext cx="212350" cy="127725"/>
                </a:xfrm>
                <a:custGeom>
                  <a:avLst/>
                  <a:gdLst/>
                  <a:ahLst/>
                  <a:cxnLst/>
                  <a:rect l="l" t="t" r="r" b="b"/>
                  <a:pathLst>
                    <a:path w="8494" h="5109" extrusionOk="0">
                      <a:moveTo>
                        <a:pt x="1022" y="1"/>
                      </a:moveTo>
                      <a:cubicBezTo>
                        <a:pt x="411" y="1"/>
                        <a:pt x="1" y="365"/>
                        <a:pt x="116" y="1630"/>
                      </a:cubicBezTo>
                      <a:lnTo>
                        <a:pt x="8493" y="5108"/>
                      </a:lnTo>
                      <a:cubicBezTo>
                        <a:pt x="8493" y="5108"/>
                        <a:pt x="7319" y="1635"/>
                        <a:pt x="6142" y="1635"/>
                      </a:cubicBezTo>
                      <a:cubicBezTo>
                        <a:pt x="6039" y="1635"/>
                        <a:pt x="5935" y="1662"/>
                        <a:pt x="5832" y="1721"/>
                      </a:cubicBezTo>
                      <a:cubicBezTo>
                        <a:pt x="5665" y="1814"/>
                        <a:pt x="5531" y="1854"/>
                        <a:pt x="5423" y="1854"/>
                      </a:cubicBezTo>
                      <a:cubicBezTo>
                        <a:pt x="4785" y="1854"/>
                        <a:pt x="5028" y="468"/>
                        <a:pt x="4497" y="468"/>
                      </a:cubicBezTo>
                      <a:cubicBezTo>
                        <a:pt x="4417" y="468"/>
                        <a:pt x="4320" y="499"/>
                        <a:pt x="4199" y="572"/>
                      </a:cubicBezTo>
                      <a:cubicBezTo>
                        <a:pt x="4088" y="638"/>
                        <a:pt x="3951" y="666"/>
                        <a:pt x="3797" y="666"/>
                      </a:cubicBezTo>
                      <a:cubicBezTo>
                        <a:pt x="3041" y="666"/>
                        <a:pt x="1848" y="1"/>
                        <a:pt x="102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31"/>
                <p:cNvSpPr/>
                <p:nvPr/>
              </p:nvSpPr>
              <p:spPr>
                <a:xfrm>
                  <a:off x="6592075" y="1643050"/>
                  <a:ext cx="76050" cy="45500"/>
                </a:xfrm>
                <a:custGeom>
                  <a:avLst/>
                  <a:gdLst/>
                  <a:ahLst/>
                  <a:cxnLst/>
                  <a:rect l="l" t="t" r="r" b="b"/>
                  <a:pathLst>
                    <a:path w="3042" h="1820" extrusionOk="0">
                      <a:moveTo>
                        <a:pt x="363" y="1"/>
                      </a:moveTo>
                      <a:cubicBezTo>
                        <a:pt x="144" y="1"/>
                        <a:pt x="1" y="129"/>
                        <a:pt x="47" y="580"/>
                      </a:cubicBezTo>
                      <a:lnTo>
                        <a:pt x="3041" y="1820"/>
                      </a:lnTo>
                      <a:cubicBezTo>
                        <a:pt x="3041" y="1820"/>
                        <a:pt x="2635" y="577"/>
                        <a:pt x="2218" y="577"/>
                      </a:cubicBezTo>
                      <a:cubicBezTo>
                        <a:pt x="2180" y="577"/>
                        <a:pt x="2142" y="587"/>
                        <a:pt x="2104" y="610"/>
                      </a:cubicBezTo>
                      <a:cubicBezTo>
                        <a:pt x="2040" y="646"/>
                        <a:pt x="1989" y="661"/>
                        <a:pt x="1948" y="661"/>
                      </a:cubicBezTo>
                      <a:cubicBezTo>
                        <a:pt x="1713" y="661"/>
                        <a:pt x="1810" y="154"/>
                        <a:pt x="1625" y="154"/>
                      </a:cubicBezTo>
                      <a:cubicBezTo>
                        <a:pt x="1599" y="154"/>
                        <a:pt x="1568" y="164"/>
                        <a:pt x="1529" y="187"/>
                      </a:cubicBezTo>
                      <a:cubicBezTo>
                        <a:pt x="1481" y="214"/>
                        <a:pt x="1424" y="225"/>
                        <a:pt x="1360" y="225"/>
                      </a:cubicBezTo>
                      <a:cubicBezTo>
                        <a:pt x="1073" y="225"/>
                        <a:pt x="653" y="1"/>
                        <a:pt x="3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31"/>
                <p:cNvSpPr/>
                <p:nvPr/>
              </p:nvSpPr>
              <p:spPr>
                <a:xfrm>
                  <a:off x="6451850" y="2089825"/>
                  <a:ext cx="182350" cy="64500"/>
                </a:xfrm>
                <a:custGeom>
                  <a:avLst/>
                  <a:gdLst/>
                  <a:ahLst/>
                  <a:cxnLst/>
                  <a:rect l="l" t="t" r="r" b="b"/>
                  <a:pathLst>
                    <a:path w="7294" h="2580" extrusionOk="0">
                      <a:moveTo>
                        <a:pt x="6279" y="0"/>
                      </a:moveTo>
                      <a:cubicBezTo>
                        <a:pt x="5651" y="0"/>
                        <a:pt x="4825" y="229"/>
                        <a:pt x="4232" y="229"/>
                      </a:cubicBezTo>
                      <a:cubicBezTo>
                        <a:pt x="4028" y="229"/>
                        <a:pt x="3852" y="202"/>
                        <a:pt x="3720" y="129"/>
                      </a:cubicBezTo>
                      <a:cubicBezTo>
                        <a:pt x="3614" y="76"/>
                        <a:pt x="3530" y="54"/>
                        <a:pt x="3462" y="54"/>
                      </a:cubicBezTo>
                      <a:cubicBezTo>
                        <a:pt x="3061" y="54"/>
                        <a:pt x="3206" y="831"/>
                        <a:pt x="2700" y="831"/>
                      </a:cubicBezTo>
                      <a:cubicBezTo>
                        <a:pt x="2603" y="831"/>
                        <a:pt x="2482" y="802"/>
                        <a:pt x="2329" y="734"/>
                      </a:cubicBezTo>
                      <a:cubicBezTo>
                        <a:pt x="2231" y="694"/>
                        <a:pt x="2132" y="675"/>
                        <a:pt x="2033" y="675"/>
                      </a:cubicBezTo>
                      <a:cubicBezTo>
                        <a:pt x="1028" y="675"/>
                        <a:pt x="0" y="2579"/>
                        <a:pt x="0" y="2579"/>
                      </a:cubicBezTo>
                      <a:lnTo>
                        <a:pt x="7168" y="1007"/>
                      </a:lnTo>
                      <a:cubicBezTo>
                        <a:pt x="7293" y="206"/>
                        <a:pt x="6875" y="0"/>
                        <a:pt x="627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31"/>
                <p:cNvSpPr/>
                <p:nvPr/>
              </p:nvSpPr>
              <p:spPr>
                <a:xfrm>
                  <a:off x="6590725" y="2040650"/>
                  <a:ext cx="139400" cy="55450"/>
                </a:xfrm>
                <a:custGeom>
                  <a:avLst/>
                  <a:gdLst/>
                  <a:ahLst/>
                  <a:cxnLst/>
                  <a:rect l="l" t="t" r="r" b="b"/>
                  <a:pathLst>
                    <a:path w="5576" h="2218" extrusionOk="0">
                      <a:moveTo>
                        <a:pt x="698" y="1"/>
                      </a:moveTo>
                      <a:cubicBezTo>
                        <a:pt x="283" y="1"/>
                        <a:pt x="1" y="162"/>
                        <a:pt x="71" y="735"/>
                      </a:cubicBezTo>
                      <a:lnTo>
                        <a:pt x="5575" y="2217"/>
                      </a:lnTo>
                      <a:cubicBezTo>
                        <a:pt x="5575" y="2217"/>
                        <a:pt x="4854" y="671"/>
                        <a:pt x="4053" y="671"/>
                      </a:cubicBezTo>
                      <a:cubicBezTo>
                        <a:pt x="3986" y="671"/>
                        <a:pt x="3919" y="682"/>
                        <a:pt x="3851" y="705"/>
                      </a:cubicBezTo>
                      <a:cubicBezTo>
                        <a:pt x="3736" y="749"/>
                        <a:pt x="3644" y="768"/>
                        <a:pt x="3570" y="768"/>
                      </a:cubicBezTo>
                      <a:cubicBezTo>
                        <a:pt x="3150" y="768"/>
                        <a:pt x="3305" y="169"/>
                        <a:pt x="2989" y="169"/>
                      </a:cubicBezTo>
                      <a:cubicBezTo>
                        <a:pt x="2937" y="169"/>
                        <a:pt x="2873" y="185"/>
                        <a:pt x="2793" y="221"/>
                      </a:cubicBezTo>
                      <a:cubicBezTo>
                        <a:pt x="2710" y="256"/>
                        <a:pt x="2608" y="270"/>
                        <a:pt x="2493" y="270"/>
                      </a:cubicBezTo>
                      <a:cubicBezTo>
                        <a:pt x="1991" y="270"/>
                        <a:pt x="1234" y="1"/>
                        <a:pt x="6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31"/>
                <p:cNvSpPr/>
                <p:nvPr/>
              </p:nvSpPr>
              <p:spPr>
                <a:xfrm>
                  <a:off x="6408750" y="2300925"/>
                  <a:ext cx="196600" cy="53000"/>
                </a:xfrm>
                <a:custGeom>
                  <a:avLst/>
                  <a:gdLst/>
                  <a:ahLst/>
                  <a:cxnLst/>
                  <a:rect l="l" t="t" r="r" b="b"/>
                  <a:pathLst>
                    <a:path w="7864" h="2120" extrusionOk="0">
                      <a:moveTo>
                        <a:pt x="4542" y="0"/>
                      </a:moveTo>
                      <a:cubicBezTo>
                        <a:pt x="4520" y="0"/>
                        <a:pt x="4499" y="1"/>
                        <a:pt x="4477" y="3"/>
                      </a:cubicBezTo>
                      <a:cubicBezTo>
                        <a:pt x="3630" y="154"/>
                        <a:pt x="3781" y="789"/>
                        <a:pt x="2178" y="940"/>
                      </a:cubicBezTo>
                      <a:cubicBezTo>
                        <a:pt x="545" y="1091"/>
                        <a:pt x="0" y="2120"/>
                        <a:pt x="0" y="2120"/>
                      </a:cubicBezTo>
                      <a:lnTo>
                        <a:pt x="7864" y="850"/>
                      </a:lnTo>
                      <a:lnTo>
                        <a:pt x="7864" y="850"/>
                      </a:lnTo>
                      <a:cubicBezTo>
                        <a:pt x="7687" y="863"/>
                        <a:pt x="7522" y="870"/>
                        <a:pt x="7367" y="870"/>
                      </a:cubicBezTo>
                      <a:cubicBezTo>
                        <a:pt x="5574" y="870"/>
                        <a:pt x="5249" y="0"/>
                        <a:pt x="45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31"/>
                <p:cNvSpPr/>
                <p:nvPr/>
              </p:nvSpPr>
              <p:spPr>
                <a:xfrm>
                  <a:off x="6512325" y="1841850"/>
                  <a:ext cx="159575" cy="42550"/>
                </a:xfrm>
                <a:custGeom>
                  <a:avLst/>
                  <a:gdLst/>
                  <a:ahLst/>
                  <a:cxnLst/>
                  <a:rect l="l" t="t" r="r" b="b"/>
                  <a:pathLst>
                    <a:path w="6383" h="1702" extrusionOk="0">
                      <a:moveTo>
                        <a:pt x="3752" y="1"/>
                      </a:moveTo>
                      <a:cubicBezTo>
                        <a:pt x="3722" y="1"/>
                        <a:pt x="3692" y="3"/>
                        <a:pt x="3660" y="7"/>
                      </a:cubicBezTo>
                      <a:cubicBezTo>
                        <a:pt x="2965" y="98"/>
                        <a:pt x="3086" y="642"/>
                        <a:pt x="1755" y="763"/>
                      </a:cubicBezTo>
                      <a:cubicBezTo>
                        <a:pt x="455" y="854"/>
                        <a:pt x="1" y="1701"/>
                        <a:pt x="1" y="1701"/>
                      </a:cubicBezTo>
                      <a:lnTo>
                        <a:pt x="6382" y="642"/>
                      </a:lnTo>
                      <a:lnTo>
                        <a:pt x="6382" y="642"/>
                      </a:lnTo>
                      <a:cubicBezTo>
                        <a:pt x="6235" y="655"/>
                        <a:pt x="6099" y="660"/>
                        <a:pt x="5971" y="660"/>
                      </a:cubicBezTo>
                      <a:cubicBezTo>
                        <a:pt x="4576" y="660"/>
                        <a:pt x="4275" y="1"/>
                        <a:pt x="37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31"/>
                <p:cNvSpPr/>
                <p:nvPr/>
              </p:nvSpPr>
              <p:spPr>
                <a:xfrm>
                  <a:off x="6580375" y="2270600"/>
                  <a:ext cx="164875" cy="59900"/>
                </a:xfrm>
                <a:custGeom>
                  <a:avLst/>
                  <a:gdLst/>
                  <a:ahLst/>
                  <a:cxnLst/>
                  <a:rect l="l" t="t" r="r" b="b"/>
                  <a:pathLst>
                    <a:path w="6595" h="2396" extrusionOk="0">
                      <a:moveTo>
                        <a:pt x="787" y="0"/>
                      </a:moveTo>
                      <a:cubicBezTo>
                        <a:pt x="468" y="0"/>
                        <a:pt x="180" y="220"/>
                        <a:pt x="1" y="883"/>
                      </a:cubicBezTo>
                      <a:lnTo>
                        <a:pt x="6594" y="2395"/>
                      </a:lnTo>
                      <a:cubicBezTo>
                        <a:pt x="6594" y="2395"/>
                        <a:pt x="4447" y="1669"/>
                        <a:pt x="3963" y="913"/>
                      </a:cubicBezTo>
                      <a:cubicBezTo>
                        <a:pt x="3696" y="496"/>
                        <a:pt x="3355" y="272"/>
                        <a:pt x="3073" y="272"/>
                      </a:cubicBezTo>
                      <a:cubicBezTo>
                        <a:pt x="2844" y="272"/>
                        <a:pt x="2653" y="420"/>
                        <a:pt x="2572" y="732"/>
                      </a:cubicBezTo>
                      <a:cubicBezTo>
                        <a:pt x="2557" y="819"/>
                        <a:pt x="2518" y="855"/>
                        <a:pt x="2459" y="855"/>
                      </a:cubicBezTo>
                      <a:cubicBezTo>
                        <a:pt x="2171" y="855"/>
                        <a:pt x="1418" y="0"/>
                        <a:pt x="78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31"/>
                <p:cNvSpPr/>
                <p:nvPr/>
              </p:nvSpPr>
              <p:spPr>
                <a:xfrm>
                  <a:off x="6588700" y="1961350"/>
                  <a:ext cx="165625" cy="59900"/>
                </a:xfrm>
                <a:custGeom>
                  <a:avLst/>
                  <a:gdLst/>
                  <a:ahLst/>
                  <a:cxnLst/>
                  <a:rect l="l" t="t" r="r" b="b"/>
                  <a:pathLst>
                    <a:path w="6625" h="2396" extrusionOk="0">
                      <a:moveTo>
                        <a:pt x="768" y="0"/>
                      </a:moveTo>
                      <a:cubicBezTo>
                        <a:pt x="452" y="0"/>
                        <a:pt x="171" y="220"/>
                        <a:pt x="1" y="883"/>
                      </a:cubicBezTo>
                      <a:lnTo>
                        <a:pt x="6624" y="2395"/>
                      </a:lnTo>
                      <a:cubicBezTo>
                        <a:pt x="6624" y="2395"/>
                        <a:pt x="4446" y="1669"/>
                        <a:pt x="3963" y="913"/>
                      </a:cubicBezTo>
                      <a:cubicBezTo>
                        <a:pt x="3698" y="499"/>
                        <a:pt x="3360" y="285"/>
                        <a:pt x="3079" y="285"/>
                      </a:cubicBezTo>
                      <a:cubicBezTo>
                        <a:pt x="2847" y="285"/>
                        <a:pt x="2653" y="431"/>
                        <a:pt x="2571" y="732"/>
                      </a:cubicBezTo>
                      <a:cubicBezTo>
                        <a:pt x="2553" y="819"/>
                        <a:pt x="2511" y="855"/>
                        <a:pt x="2449" y="855"/>
                      </a:cubicBezTo>
                      <a:cubicBezTo>
                        <a:pt x="2148" y="855"/>
                        <a:pt x="1391" y="0"/>
                        <a:pt x="7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31"/>
                <p:cNvSpPr/>
                <p:nvPr/>
              </p:nvSpPr>
              <p:spPr>
                <a:xfrm>
                  <a:off x="6553925" y="2475975"/>
                  <a:ext cx="174675" cy="70775"/>
                </a:xfrm>
                <a:custGeom>
                  <a:avLst/>
                  <a:gdLst/>
                  <a:ahLst/>
                  <a:cxnLst/>
                  <a:rect l="l" t="t" r="r" b="b"/>
                  <a:pathLst>
                    <a:path w="6987" h="2831" extrusionOk="0">
                      <a:moveTo>
                        <a:pt x="1082" y="0"/>
                      </a:moveTo>
                      <a:cubicBezTo>
                        <a:pt x="542" y="0"/>
                        <a:pt x="105" y="425"/>
                        <a:pt x="0" y="864"/>
                      </a:cubicBezTo>
                      <a:lnTo>
                        <a:pt x="6987" y="2830"/>
                      </a:lnTo>
                      <a:cubicBezTo>
                        <a:pt x="6987" y="2830"/>
                        <a:pt x="5747" y="1136"/>
                        <a:pt x="4114" y="380"/>
                      </a:cubicBezTo>
                      <a:cubicBezTo>
                        <a:pt x="3725" y="190"/>
                        <a:pt x="3443" y="123"/>
                        <a:pt x="3227" y="123"/>
                      </a:cubicBezTo>
                      <a:cubicBezTo>
                        <a:pt x="2733" y="123"/>
                        <a:pt x="2578" y="467"/>
                        <a:pt x="2273" y="467"/>
                      </a:cubicBezTo>
                      <a:cubicBezTo>
                        <a:pt x="2159" y="467"/>
                        <a:pt x="2025" y="420"/>
                        <a:pt x="1845" y="290"/>
                      </a:cubicBezTo>
                      <a:cubicBezTo>
                        <a:pt x="1584" y="84"/>
                        <a:pt x="1323" y="0"/>
                        <a:pt x="108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31"/>
                <p:cNvSpPr/>
                <p:nvPr/>
              </p:nvSpPr>
              <p:spPr>
                <a:xfrm>
                  <a:off x="6584925" y="1888450"/>
                  <a:ext cx="137625" cy="56425"/>
                </a:xfrm>
                <a:custGeom>
                  <a:avLst/>
                  <a:gdLst/>
                  <a:ahLst/>
                  <a:cxnLst/>
                  <a:rect l="l" t="t" r="r" b="b"/>
                  <a:pathLst>
                    <a:path w="5505" h="2257" extrusionOk="0">
                      <a:moveTo>
                        <a:pt x="895" y="0"/>
                      </a:moveTo>
                      <a:cubicBezTo>
                        <a:pt x="445" y="0"/>
                        <a:pt x="86" y="350"/>
                        <a:pt x="0" y="714"/>
                      </a:cubicBezTo>
                      <a:lnTo>
                        <a:pt x="5505" y="2257"/>
                      </a:lnTo>
                      <a:cubicBezTo>
                        <a:pt x="5505" y="2257"/>
                        <a:pt x="4537" y="926"/>
                        <a:pt x="3236" y="291"/>
                      </a:cubicBezTo>
                      <a:cubicBezTo>
                        <a:pt x="2931" y="138"/>
                        <a:pt x="2709" y="85"/>
                        <a:pt x="2540" y="85"/>
                      </a:cubicBezTo>
                      <a:cubicBezTo>
                        <a:pt x="2155" y="85"/>
                        <a:pt x="2038" y="358"/>
                        <a:pt x="1815" y="358"/>
                      </a:cubicBezTo>
                      <a:cubicBezTo>
                        <a:pt x="1728" y="358"/>
                        <a:pt x="1624" y="316"/>
                        <a:pt x="1482" y="200"/>
                      </a:cubicBezTo>
                      <a:cubicBezTo>
                        <a:pt x="1280" y="59"/>
                        <a:pt x="1080" y="0"/>
                        <a:pt x="8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31"/>
                <p:cNvSpPr/>
                <p:nvPr/>
              </p:nvSpPr>
              <p:spPr>
                <a:xfrm>
                  <a:off x="6469225" y="2225800"/>
                  <a:ext cx="131600" cy="41175"/>
                </a:xfrm>
                <a:custGeom>
                  <a:avLst/>
                  <a:gdLst/>
                  <a:ahLst/>
                  <a:cxnLst/>
                  <a:rect l="l" t="t" r="r" b="b"/>
                  <a:pathLst>
                    <a:path w="5264" h="1647" extrusionOk="0">
                      <a:moveTo>
                        <a:pt x="3689" y="1"/>
                      </a:moveTo>
                      <a:cubicBezTo>
                        <a:pt x="1400" y="1"/>
                        <a:pt x="1" y="1647"/>
                        <a:pt x="1" y="1647"/>
                      </a:cubicBezTo>
                      <a:lnTo>
                        <a:pt x="5263" y="255"/>
                      </a:lnTo>
                      <a:cubicBezTo>
                        <a:pt x="4702" y="75"/>
                        <a:pt x="4175" y="1"/>
                        <a:pt x="368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31"/>
                <p:cNvSpPr/>
                <p:nvPr/>
              </p:nvSpPr>
              <p:spPr>
                <a:xfrm>
                  <a:off x="6527450" y="1939000"/>
                  <a:ext cx="102100" cy="32350"/>
                </a:xfrm>
                <a:custGeom>
                  <a:avLst/>
                  <a:gdLst/>
                  <a:ahLst/>
                  <a:cxnLst/>
                  <a:rect l="l" t="t" r="r" b="b"/>
                  <a:pathLst>
                    <a:path w="4084" h="1294" extrusionOk="0">
                      <a:moveTo>
                        <a:pt x="2846" y="1"/>
                      </a:moveTo>
                      <a:cubicBezTo>
                        <a:pt x="1067" y="1"/>
                        <a:pt x="1" y="1293"/>
                        <a:pt x="1" y="1293"/>
                      </a:cubicBezTo>
                      <a:lnTo>
                        <a:pt x="4084" y="204"/>
                      </a:lnTo>
                      <a:cubicBezTo>
                        <a:pt x="3641" y="60"/>
                        <a:pt x="3227" y="1"/>
                        <a:pt x="284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31"/>
                <p:cNvSpPr/>
                <p:nvPr/>
              </p:nvSpPr>
              <p:spPr>
                <a:xfrm>
                  <a:off x="6574850" y="2414925"/>
                  <a:ext cx="125025" cy="54700"/>
                </a:xfrm>
                <a:custGeom>
                  <a:avLst/>
                  <a:gdLst/>
                  <a:ahLst/>
                  <a:cxnLst/>
                  <a:rect l="l" t="t" r="r" b="b"/>
                  <a:pathLst>
                    <a:path w="5001" h="2188" extrusionOk="0">
                      <a:moveTo>
                        <a:pt x="821" y="0"/>
                      </a:moveTo>
                      <a:cubicBezTo>
                        <a:pt x="320" y="0"/>
                        <a:pt x="0" y="70"/>
                        <a:pt x="10" y="70"/>
                      </a:cubicBezTo>
                      <a:lnTo>
                        <a:pt x="5000" y="2187"/>
                      </a:lnTo>
                      <a:cubicBezTo>
                        <a:pt x="3712" y="305"/>
                        <a:pt x="1869" y="0"/>
                        <a:pt x="8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31"/>
                <p:cNvSpPr/>
                <p:nvPr/>
              </p:nvSpPr>
              <p:spPr>
                <a:xfrm>
                  <a:off x="6594000" y="1691450"/>
                  <a:ext cx="96050" cy="41725"/>
                </a:xfrm>
                <a:custGeom>
                  <a:avLst/>
                  <a:gdLst/>
                  <a:ahLst/>
                  <a:cxnLst/>
                  <a:rect l="l" t="t" r="r" b="b"/>
                  <a:pathLst>
                    <a:path w="3842" h="1669" extrusionOk="0">
                      <a:moveTo>
                        <a:pt x="0" y="35"/>
                      </a:moveTo>
                      <a:cubicBezTo>
                        <a:pt x="0" y="36"/>
                        <a:pt x="1" y="36"/>
                        <a:pt x="3" y="36"/>
                      </a:cubicBezTo>
                      <a:lnTo>
                        <a:pt x="3" y="36"/>
                      </a:lnTo>
                      <a:lnTo>
                        <a:pt x="0" y="35"/>
                      </a:lnTo>
                      <a:close/>
                      <a:moveTo>
                        <a:pt x="592" y="1"/>
                      </a:moveTo>
                      <a:cubicBezTo>
                        <a:pt x="266" y="1"/>
                        <a:pt x="46" y="36"/>
                        <a:pt x="7" y="36"/>
                      </a:cubicBezTo>
                      <a:cubicBezTo>
                        <a:pt x="5" y="36"/>
                        <a:pt x="4" y="36"/>
                        <a:pt x="3" y="36"/>
                      </a:cubicBezTo>
                      <a:lnTo>
                        <a:pt x="3" y="36"/>
                      </a:lnTo>
                      <a:lnTo>
                        <a:pt x="3841" y="1668"/>
                      </a:lnTo>
                      <a:cubicBezTo>
                        <a:pt x="2822" y="212"/>
                        <a:pt x="1388" y="1"/>
                        <a:pt x="5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31"/>
                <p:cNvSpPr/>
                <p:nvPr/>
              </p:nvSpPr>
              <p:spPr>
                <a:xfrm>
                  <a:off x="6597525" y="1760725"/>
                  <a:ext cx="72100" cy="32175"/>
                </a:xfrm>
                <a:custGeom>
                  <a:avLst/>
                  <a:gdLst/>
                  <a:ahLst/>
                  <a:cxnLst/>
                  <a:rect l="l" t="t" r="r" b="b"/>
                  <a:pathLst>
                    <a:path w="2884" h="1287" extrusionOk="0">
                      <a:moveTo>
                        <a:pt x="520" y="0"/>
                      </a:moveTo>
                      <a:cubicBezTo>
                        <a:pt x="204" y="0"/>
                        <a:pt x="0" y="56"/>
                        <a:pt x="10" y="77"/>
                      </a:cubicBezTo>
                      <a:lnTo>
                        <a:pt x="2884" y="1286"/>
                      </a:lnTo>
                      <a:cubicBezTo>
                        <a:pt x="2166" y="209"/>
                        <a:pt x="1132" y="0"/>
                        <a:pt x="52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29" name="Google Shape;2229;p31"/>
              <p:cNvSpPr/>
              <p:nvPr/>
            </p:nvSpPr>
            <p:spPr>
              <a:xfrm>
                <a:off x="6513100" y="2006100"/>
                <a:ext cx="131575" cy="40850"/>
              </a:xfrm>
              <a:custGeom>
                <a:avLst/>
                <a:gdLst/>
                <a:ahLst/>
                <a:cxnLst/>
                <a:rect l="l" t="t" r="r" b="b"/>
                <a:pathLst>
                  <a:path w="5263" h="1634" extrusionOk="0">
                    <a:moveTo>
                      <a:pt x="3711" y="1"/>
                    </a:moveTo>
                    <a:cubicBezTo>
                      <a:pt x="1437" y="1"/>
                      <a:pt x="54" y="1595"/>
                      <a:pt x="2" y="1633"/>
                    </a:cubicBezTo>
                    <a:lnTo>
                      <a:pt x="2" y="1633"/>
                    </a:lnTo>
                    <a:lnTo>
                      <a:pt x="5263" y="242"/>
                    </a:lnTo>
                    <a:cubicBezTo>
                      <a:pt x="4709" y="71"/>
                      <a:pt x="4190" y="1"/>
                      <a:pt x="3711" y="1"/>
                    </a:cubicBezTo>
                    <a:close/>
                    <a:moveTo>
                      <a:pt x="2" y="1633"/>
                    </a:moveTo>
                    <a:lnTo>
                      <a:pt x="0" y="1634"/>
                    </a:lnTo>
                    <a:cubicBezTo>
                      <a:pt x="0" y="1634"/>
                      <a:pt x="0" y="1634"/>
                      <a:pt x="0" y="1634"/>
                    </a:cubicBezTo>
                    <a:cubicBezTo>
                      <a:pt x="1" y="1634"/>
                      <a:pt x="1" y="1634"/>
                      <a:pt x="2" y="163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4"/>
        <p:cNvGrpSpPr/>
        <p:nvPr/>
      </p:nvGrpSpPr>
      <p:grpSpPr>
        <a:xfrm>
          <a:off x="0" y="0"/>
          <a:ext cx="0" cy="0"/>
          <a:chOff x="0" y="0"/>
          <a:chExt cx="0" cy="0"/>
        </a:xfrm>
      </p:grpSpPr>
      <p:grpSp>
        <p:nvGrpSpPr>
          <p:cNvPr id="95" name="Google Shape;95;p4"/>
          <p:cNvGrpSpPr/>
          <p:nvPr/>
        </p:nvGrpSpPr>
        <p:grpSpPr>
          <a:xfrm>
            <a:off x="-48725" y="4385608"/>
            <a:ext cx="9252464" cy="933406"/>
            <a:chOff x="59870" y="3718325"/>
            <a:chExt cx="9143654" cy="1448264"/>
          </a:xfrm>
        </p:grpSpPr>
        <p:sp>
          <p:nvSpPr>
            <p:cNvPr id="96" name="Google Shape;96;p4"/>
            <p:cNvSpPr/>
            <p:nvPr/>
          </p:nvSpPr>
          <p:spPr>
            <a:xfrm>
              <a:off x="59870" y="3718325"/>
              <a:ext cx="9143654" cy="1448259"/>
            </a:xfrm>
            <a:custGeom>
              <a:avLst/>
              <a:gdLst/>
              <a:ahLst/>
              <a:cxnLst/>
              <a:rect l="l" t="t" r="r" b="b"/>
              <a:pathLst>
                <a:path w="284960" h="69303" extrusionOk="0">
                  <a:moveTo>
                    <a:pt x="0" y="0"/>
                  </a:moveTo>
                  <a:lnTo>
                    <a:pt x="0" y="19849"/>
                  </a:lnTo>
                  <a:cubicBezTo>
                    <a:pt x="608" y="26840"/>
                    <a:pt x="0" y="34195"/>
                    <a:pt x="0" y="41217"/>
                  </a:cubicBezTo>
                  <a:lnTo>
                    <a:pt x="0" y="69302"/>
                  </a:lnTo>
                  <a:lnTo>
                    <a:pt x="284960" y="69302"/>
                  </a:lnTo>
                  <a:lnTo>
                    <a:pt x="284960" y="38998"/>
                  </a:lnTo>
                  <a:cubicBezTo>
                    <a:pt x="216691" y="14104"/>
                    <a:pt x="142738" y="5046"/>
                    <a:pt x="69758" y="2371"/>
                  </a:cubicBezTo>
                  <a:cubicBezTo>
                    <a:pt x="46657" y="1490"/>
                    <a:pt x="23101" y="183"/>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4"/>
            <p:cNvSpPr/>
            <p:nvPr/>
          </p:nvSpPr>
          <p:spPr>
            <a:xfrm>
              <a:off x="59870" y="3914975"/>
              <a:ext cx="9143654" cy="1251614"/>
            </a:xfrm>
            <a:custGeom>
              <a:avLst/>
              <a:gdLst/>
              <a:ahLst/>
              <a:cxnLst/>
              <a:rect l="l" t="t" r="r" b="b"/>
              <a:pathLst>
                <a:path w="284960" h="59893" extrusionOk="0">
                  <a:moveTo>
                    <a:pt x="231706" y="1"/>
                  </a:moveTo>
                  <a:cubicBezTo>
                    <a:pt x="226944" y="1"/>
                    <a:pt x="222181" y="56"/>
                    <a:pt x="217420" y="165"/>
                  </a:cubicBezTo>
                  <a:cubicBezTo>
                    <a:pt x="171401" y="1320"/>
                    <a:pt x="125504" y="7734"/>
                    <a:pt x="80944" y="19253"/>
                  </a:cubicBezTo>
                  <a:cubicBezTo>
                    <a:pt x="58755" y="24968"/>
                    <a:pt x="36870" y="31959"/>
                    <a:pt x="15471" y="40257"/>
                  </a:cubicBezTo>
                  <a:cubicBezTo>
                    <a:pt x="11581" y="41746"/>
                    <a:pt x="4985" y="43296"/>
                    <a:pt x="0" y="46002"/>
                  </a:cubicBezTo>
                  <a:lnTo>
                    <a:pt x="0" y="59892"/>
                  </a:lnTo>
                  <a:lnTo>
                    <a:pt x="284960" y="59892"/>
                  </a:lnTo>
                  <a:lnTo>
                    <a:pt x="284960" y="2323"/>
                  </a:lnTo>
                  <a:cubicBezTo>
                    <a:pt x="267245" y="765"/>
                    <a:pt x="249475" y="1"/>
                    <a:pt x="2317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 name="Google Shape;98;p4"/>
          <p:cNvGrpSpPr/>
          <p:nvPr/>
        </p:nvGrpSpPr>
        <p:grpSpPr>
          <a:xfrm>
            <a:off x="7988396" y="3968194"/>
            <a:ext cx="387481" cy="880375"/>
            <a:chOff x="4787996" y="2367994"/>
            <a:chExt cx="387481" cy="880375"/>
          </a:xfrm>
        </p:grpSpPr>
        <p:sp>
          <p:nvSpPr>
            <p:cNvPr id="99" name="Google Shape;99;p4"/>
            <p:cNvSpPr/>
            <p:nvPr/>
          </p:nvSpPr>
          <p:spPr>
            <a:xfrm>
              <a:off x="4787996" y="2367994"/>
              <a:ext cx="387481" cy="741297"/>
            </a:xfrm>
            <a:custGeom>
              <a:avLst/>
              <a:gdLst/>
              <a:ahLst/>
              <a:cxnLst/>
              <a:rect l="l" t="t" r="r" b="b"/>
              <a:pathLst>
                <a:path w="18542" h="35473" extrusionOk="0">
                  <a:moveTo>
                    <a:pt x="17843" y="19940"/>
                  </a:moveTo>
                  <a:cubicBezTo>
                    <a:pt x="17357" y="16232"/>
                    <a:pt x="16445" y="12523"/>
                    <a:pt x="15411" y="8876"/>
                  </a:cubicBezTo>
                  <a:cubicBezTo>
                    <a:pt x="14499" y="5624"/>
                    <a:pt x="13284" y="2311"/>
                    <a:pt x="10487" y="152"/>
                  </a:cubicBezTo>
                  <a:cubicBezTo>
                    <a:pt x="10244" y="0"/>
                    <a:pt x="10001" y="122"/>
                    <a:pt x="9788" y="213"/>
                  </a:cubicBezTo>
                  <a:cubicBezTo>
                    <a:pt x="7356" y="2159"/>
                    <a:pt x="6293" y="5654"/>
                    <a:pt x="5168" y="8481"/>
                  </a:cubicBezTo>
                  <a:cubicBezTo>
                    <a:pt x="3861" y="11703"/>
                    <a:pt x="2736" y="14985"/>
                    <a:pt x="1855" y="18390"/>
                  </a:cubicBezTo>
                  <a:cubicBezTo>
                    <a:pt x="1004" y="21581"/>
                    <a:pt x="1" y="24986"/>
                    <a:pt x="487" y="28299"/>
                  </a:cubicBezTo>
                  <a:cubicBezTo>
                    <a:pt x="791" y="30244"/>
                    <a:pt x="1764" y="32220"/>
                    <a:pt x="3405" y="33314"/>
                  </a:cubicBezTo>
                  <a:cubicBezTo>
                    <a:pt x="4864" y="35047"/>
                    <a:pt x="7691" y="35472"/>
                    <a:pt x="9910" y="35199"/>
                  </a:cubicBezTo>
                  <a:cubicBezTo>
                    <a:pt x="13071" y="34834"/>
                    <a:pt x="16110" y="33983"/>
                    <a:pt x="17326" y="30730"/>
                  </a:cubicBezTo>
                  <a:cubicBezTo>
                    <a:pt x="18542" y="27478"/>
                    <a:pt x="18299" y="23405"/>
                    <a:pt x="17843" y="1994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 name="Google Shape;100;p4"/>
            <p:cNvGrpSpPr/>
            <p:nvPr/>
          </p:nvGrpSpPr>
          <p:grpSpPr>
            <a:xfrm>
              <a:off x="4899144" y="2651913"/>
              <a:ext cx="229319" cy="596456"/>
              <a:chOff x="4899144" y="2651913"/>
              <a:chExt cx="229319" cy="596456"/>
            </a:xfrm>
          </p:grpSpPr>
          <p:sp>
            <p:nvSpPr>
              <p:cNvPr id="101" name="Google Shape;101;p4"/>
              <p:cNvSpPr/>
              <p:nvPr/>
            </p:nvSpPr>
            <p:spPr>
              <a:xfrm>
                <a:off x="4922026" y="2651913"/>
                <a:ext cx="69881" cy="596456"/>
              </a:xfrm>
              <a:custGeom>
                <a:avLst/>
                <a:gdLst/>
                <a:ahLst/>
                <a:cxnLst/>
                <a:rect l="l" t="t" r="r" b="b"/>
                <a:pathLst>
                  <a:path w="3344" h="28542" extrusionOk="0">
                    <a:moveTo>
                      <a:pt x="0" y="0"/>
                    </a:moveTo>
                    <a:lnTo>
                      <a:pt x="1003" y="10244"/>
                    </a:lnTo>
                    <a:lnTo>
                      <a:pt x="1003" y="10274"/>
                    </a:lnTo>
                    <a:lnTo>
                      <a:pt x="2705" y="14042"/>
                    </a:lnTo>
                    <a:lnTo>
                      <a:pt x="2614" y="28542"/>
                    </a:lnTo>
                    <a:lnTo>
                      <a:pt x="3344" y="28542"/>
                    </a:lnTo>
                    <a:lnTo>
                      <a:pt x="3040" y="13952"/>
                    </a:lnTo>
                    <a:lnTo>
                      <a:pt x="3040" y="13921"/>
                    </a:lnTo>
                    <a:lnTo>
                      <a:pt x="3040" y="13891"/>
                    </a:lnTo>
                    <a:lnTo>
                      <a:pt x="1216" y="10152"/>
                    </a:lnTo>
                    <a:lnTo>
                      <a:pt x="1216" y="10152"/>
                    </a:lnTo>
                    <a:lnTo>
                      <a:pt x="1246" y="10183"/>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4"/>
              <p:cNvSpPr/>
              <p:nvPr/>
            </p:nvSpPr>
            <p:spPr>
              <a:xfrm>
                <a:off x="4977902" y="2695733"/>
                <a:ext cx="113097" cy="251564"/>
              </a:xfrm>
              <a:custGeom>
                <a:avLst/>
                <a:gdLst/>
                <a:ahLst/>
                <a:cxnLst/>
                <a:rect l="l" t="t" r="r" b="b"/>
                <a:pathLst>
                  <a:path w="5412" h="12038" extrusionOk="0">
                    <a:moveTo>
                      <a:pt x="5320" y="1"/>
                    </a:moveTo>
                    <a:lnTo>
                      <a:pt x="5170" y="6292"/>
                    </a:lnTo>
                    <a:lnTo>
                      <a:pt x="1" y="11672"/>
                    </a:lnTo>
                    <a:lnTo>
                      <a:pt x="396" y="12037"/>
                    </a:lnTo>
                    <a:lnTo>
                      <a:pt x="5381" y="6414"/>
                    </a:lnTo>
                    <a:lnTo>
                      <a:pt x="5411" y="6384"/>
                    </a:lnTo>
                    <a:lnTo>
                      <a:pt x="5411" y="6353"/>
                    </a:lnTo>
                    <a:lnTo>
                      <a:pt x="532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4"/>
              <p:cNvSpPr/>
              <p:nvPr/>
            </p:nvSpPr>
            <p:spPr>
              <a:xfrm>
                <a:off x="4899144" y="2759258"/>
                <a:ext cx="44491" cy="62901"/>
              </a:xfrm>
              <a:custGeom>
                <a:avLst/>
                <a:gdLst/>
                <a:ahLst/>
                <a:cxnLst/>
                <a:rect l="l" t="t" r="r" b="b"/>
                <a:pathLst>
                  <a:path w="2129" h="3010" extrusionOk="0">
                    <a:moveTo>
                      <a:pt x="1" y="0"/>
                    </a:moveTo>
                    <a:lnTo>
                      <a:pt x="1825" y="3009"/>
                    </a:lnTo>
                    <a:lnTo>
                      <a:pt x="2129" y="2766"/>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4"/>
              <p:cNvSpPr/>
              <p:nvPr/>
            </p:nvSpPr>
            <p:spPr>
              <a:xfrm>
                <a:off x="5086522" y="2745278"/>
                <a:ext cx="41941" cy="33687"/>
              </a:xfrm>
              <a:custGeom>
                <a:avLst/>
                <a:gdLst/>
                <a:ahLst/>
                <a:cxnLst/>
                <a:rect l="l" t="t" r="r" b="b"/>
                <a:pathLst>
                  <a:path w="2007" h="1612" extrusionOk="0">
                    <a:moveTo>
                      <a:pt x="2007" y="0"/>
                    </a:moveTo>
                    <a:lnTo>
                      <a:pt x="1" y="1307"/>
                    </a:lnTo>
                    <a:lnTo>
                      <a:pt x="213" y="1611"/>
                    </a:lnTo>
                    <a:lnTo>
                      <a:pt x="20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5" name="Google Shape;105;p4"/>
          <p:cNvGrpSpPr/>
          <p:nvPr/>
        </p:nvGrpSpPr>
        <p:grpSpPr>
          <a:xfrm>
            <a:off x="8655951" y="3966293"/>
            <a:ext cx="352562" cy="911492"/>
            <a:chOff x="5455551" y="2366093"/>
            <a:chExt cx="352562" cy="911492"/>
          </a:xfrm>
        </p:grpSpPr>
        <p:sp>
          <p:nvSpPr>
            <p:cNvPr id="106" name="Google Shape;106;p4"/>
            <p:cNvSpPr/>
            <p:nvPr/>
          </p:nvSpPr>
          <p:spPr>
            <a:xfrm>
              <a:off x="5455551" y="2366093"/>
              <a:ext cx="352562" cy="743826"/>
            </a:xfrm>
            <a:custGeom>
              <a:avLst/>
              <a:gdLst/>
              <a:ahLst/>
              <a:cxnLst/>
              <a:rect l="l" t="t" r="r" b="b"/>
              <a:pathLst>
                <a:path w="16871" h="35594" extrusionOk="0">
                  <a:moveTo>
                    <a:pt x="16840" y="25836"/>
                  </a:moveTo>
                  <a:cubicBezTo>
                    <a:pt x="16749" y="24529"/>
                    <a:pt x="15958" y="23253"/>
                    <a:pt x="15989" y="21885"/>
                  </a:cubicBezTo>
                  <a:cubicBezTo>
                    <a:pt x="15989" y="21794"/>
                    <a:pt x="15989" y="21672"/>
                    <a:pt x="16049" y="21551"/>
                  </a:cubicBezTo>
                  <a:cubicBezTo>
                    <a:pt x="16110" y="20943"/>
                    <a:pt x="16414" y="20426"/>
                    <a:pt x="16536" y="19818"/>
                  </a:cubicBezTo>
                  <a:cubicBezTo>
                    <a:pt x="16718" y="18906"/>
                    <a:pt x="16445" y="17934"/>
                    <a:pt x="15837" y="17235"/>
                  </a:cubicBezTo>
                  <a:cubicBezTo>
                    <a:pt x="15563" y="16931"/>
                    <a:pt x="15229" y="16657"/>
                    <a:pt x="15046" y="16323"/>
                  </a:cubicBezTo>
                  <a:cubicBezTo>
                    <a:pt x="13922" y="14438"/>
                    <a:pt x="16536" y="11672"/>
                    <a:pt x="15077" y="10031"/>
                  </a:cubicBezTo>
                  <a:cubicBezTo>
                    <a:pt x="14864" y="9788"/>
                    <a:pt x="14530" y="9575"/>
                    <a:pt x="14286" y="9271"/>
                  </a:cubicBezTo>
                  <a:cubicBezTo>
                    <a:pt x="13831" y="8663"/>
                    <a:pt x="13983" y="7842"/>
                    <a:pt x="14043" y="7082"/>
                  </a:cubicBezTo>
                  <a:cubicBezTo>
                    <a:pt x="14195" y="5471"/>
                    <a:pt x="13831" y="3769"/>
                    <a:pt x="12797" y="2523"/>
                  </a:cubicBezTo>
                  <a:cubicBezTo>
                    <a:pt x="11065" y="335"/>
                    <a:pt x="6505" y="0"/>
                    <a:pt x="6505" y="3739"/>
                  </a:cubicBezTo>
                  <a:cubicBezTo>
                    <a:pt x="6505" y="4104"/>
                    <a:pt x="6566" y="4529"/>
                    <a:pt x="6505" y="4894"/>
                  </a:cubicBezTo>
                  <a:cubicBezTo>
                    <a:pt x="6262" y="6201"/>
                    <a:pt x="4590" y="6687"/>
                    <a:pt x="4043" y="7873"/>
                  </a:cubicBezTo>
                  <a:cubicBezTo>
                    <a:pt x="3466" y="9058"/>
                    <a:pt x="4165" y="10456"/>
                    <a:pt x="4134" y="11733"/>
                  </a:cubicBezTo>
                  <a:cubicBezTo>
                    <a:pt x="4104" y="13162"/>
                    <a:pt x="3162" y="14317"/>
                    <a:pt x="2402" y="15502"/>
                  </a:cubicBezTo>
                  <a:cubicBezTo>
                    <a:pt x="1642" y="16687"/>
                    <a:pt x="943" y="18116"/>
                    <a:pt x="1399" y="19453"/>
                  </a:cubicBezTo>
                  <a:cubicBezTo>
                    <a:pt x="2037" y="21247"/>
                    <a:pt x="1824" y="22371"/>
                    <a:pt x="1034" y="24134"/>
                  </a:cubicBezTo>
                  <a:cubicBezTo>
                    <a:pt x="456" y="25381"/>
                    <a:pt x="1" y="26748"/>
                    <a:pt x="31" y="28147"/>
                  </a:cubicBezTo>
                  <a:lnTo>
                    <a:pt x="31" y="28390"/>
                  </a:lnTo>
                  <a:cubicBezTo>
                    <a:pt x="213" y="30639"/>
                    <a:pt x="2311" y="33283"/>
                    <a:pt x="4377" y="34074"/>
                  </a:cubicBezTo>
                  <a:cubicBezTo>
                    <a:pt x="5836" y="35107"/>
                    <a:pt x="7782" y="35593"/>
                    <a:pt x="9545" y="35411"/>
                  </a:cubicBezTo>
                  <a:cubicBezTo>
                    <a:pt x="12280" y="35107"/>
                    <a:pt x="14712" y="33314"/>
                    <a:pt x="15806" y="30821"/>
                  </a:cubicBezTo>
                  <a:cubicBezTo>
                    <a:pt x="16384" y="29484"/>
                    <a:pt x="16870" y="27630"/>
                    <a:pt x="16840" y="2611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7" name="Google Shape;107;p4"/>
            <p:cNvGrpSpPr/>
            <p:nvPr/>
          </p:nvGrpSpPr>
          <p:grpSpPr>
            <a:xfrm>
              <a:off x="5536859" y="2632856"/>
              <a:ext cx="197560" cy="644730"/>
              <a:chOff x="5536859" y="2632856"/>
              <a:chExt cx="197560" cy="644730"/>
            </a:xfrm>
          </p:grpSpPr>
          <p:sp>
            <p:nvSpPr>
              <p:cNvPr id="108" name="Google Shape;108;p4"/>
              <p:cNvSpPr/>
              <p:nvPr/>
            </p:nvSpPr>
            <p:spPr>
              <a:xfrm>
                <a:off x="5581305" y="2632856"/>
                <a:ext cx="64824" cy="644730"/>
              </a:xfrm>
              <a:custGeom>
                <a:avLst/>
                <a:gdLst/>
                <a:ahLst/>
                <a:cxnLst/>
                <a:rect l="l" t="t" r="r" b="b"/>
                <a:pathLst>
                  <a:path w="3102" h="30852" extrusionOk="0">
                    <a:moveTo>
                      <a:pt x="62" y="0"/>
                    </a:moveTo>
                    <a:lnTo>
                      <a:pt x="1" y="5988"/>
                    </a:lnTo>
                    <a:lnTo>
                      <a:pt x="31" y="6019"/>
                    </a:lnTo>
                    <a:lnTo>
                      <a:pt x="2523" y="11032"/>
                    </a:lnTo>
                    <a:lnTo>
                      <a:pt x="2281" y="30852"/>
                    </a:lnTo>
                    <a:lnTo>
                      <a:pt x="3101" y="30852"/>
                    </a:lnTo>
                    <a:lnTo>
                      <a:pt x="2828" y="10943"/>
                    </a:lnTo>
                    <a:lnTo>
                      <a:pt x="2828" y="10912"/>
                    </a:lnTo>
                    <a:lnTo>
                      <a:pt x="2828" y="10882"/>
                    </a:lnTo>
                    <a:lnTo>
                      <a:pt x="153" y="5928"/>
                    </a:lnTo>
                    <a:lnTo>
                      <a:pt x="153" y="5988"/>
                    </a:lnTo>
                    <a:lnTo>
                      <a:pt x="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4"/>
              <p:cNvSpPr/>
              <p:nvPr/>
            </p:nvSpPr>
            <p:spPr>
              <a:xfrm>
                <a:off x="5632752" y="2632856"/>
                <a:ext cx="101666" cy="325228"/>
              </a:xfrm>
              <a:custGeom>
                <a:avLst/>
                <a:gdLst/>
                <a:ahLst/>
                <a:cxnLst/>
                <a:rect l="l" t="t" r="r" b="b"/>
                <a:pathLst>
                  <a:path w="4865" h="15563" extrusionOk="0">
                    <a:moveTo>
                      <a:pt x="4621" y="0"/>
                    </a:moveTo>
                    <a:lnTo>
                      <a:pt x="4410" y="10847"/>
                    </a:lnTo>
                    <a:lnTo>
                      <a:pt x="1" y="15046"/>
                    </a:lnTo>
                    <a:lnTo>
                      <a:pt x="457" y="15563"/>
                    </a:lnTo>
                    <a:lnTo>
                      <a:pt x="4773" y="11095"/>
                    </a:lnTo>
                    <a:lnTo>
                      <a:pt x="4864" y="11034"/>
                    </a:lnTo>
                    <a:lnTo>
                      <a:pt x="4834" y="10943"/>
                    </a:lnTo>
                    <a:lnTo>
                      <a:pt x="46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4"/>
              <p:cNvSpPr/>
              <p:nvPr/>
            </p:nvSpPr>
            <p:spPr>
              <a:xfrm>
                <a:off x="5683572" y="2708438"/>
                <a:ext cx="48294" cy="69881"/>
              </a:xfrm>
              <a:custGeom>
                <a:avLst/>
                <a:gdLst/>
                <a:ahLst/>
                <a:cxnLst/>
                <a:rect l="l" t="t" r="r" b="b"/>
                <a:pathLst>
                  <a:path w="2311" h="3344" extrusionOk="0">
                    <a:moveTo>
                      <a:pt x="1" y="0"/>
                    </a:moveTo>
                    <a:lnTo>
                      <a:pt x="2037" y="3344"/>
                    </a:lnTo>
                    <a:lnTo>
                      <a:pt x="2311" y="3192"/>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4"/>
              <p:cNvSpPr/>
              <p:nvPr/>
            </p:nvSpPr>
            <p:spPr>
              <a:xfrm>
                <a:off x="5536859" y="2815782"/>
                <a:ext cx="102920" cy="86411"/>
              </a:xfrm>
              <a:custGeom>
                <a:avLst/>
                <a:gdLst/>
                <a:ahLst/>
                <a:cxnLst/>
                <a:rect l="l" t="t" r="r" b="b"/>
                <a:pathLst>
                  <a:path w="4925" h="4135" extrusionOk="0">
                    <a:moveTo>
                      <a:pt x="0" y="0"/>
                    </a:moveTo>
                    <a:lnTo>
                      <a:pt x="699" y="2250"/>
                    </a:lnTo>
                    <a:lnTo>
                      <a:pt x="760" y="2280"/>
                    </a:lnTo>
                    <a:lnTo>
                      <a:pt x="790" y="2280"/>
                    </a:lnTo>
                    <a:lnTo>
                      <a:pt x="4711" y="4134"/>
                    </a:lnTo>
                    <a:lnTo>
                      <a:pt x="4924" y="3678"/>
                    </a:lnTo>
                    <a:lnTo>
                      <a:pt x="821" y="2128"/>
                    </a:lnTo>
                    <a:lnTo>
                      <a:pt x="912" y="2158"/>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2" name="Google Shape;112;p4"/>
          <p:cNvGrpSpPr/>
          <p:nvPr/>
        </p:nvGrpSpPr>
        <p:grpSpPr>
          <a:xfrm>
            <a:off x="8412049" y="4078715"/>
            <a:ext cx="306190" cy="767324"/>
            <a:chOff x="5211649" y="2478515"/>
            <a:chExt cx="306190" cy="767324"/>
          </a:xfrm>
        </p:grpSpPr>
        <p:sp>
          <p:nvSpPr>
            <p:cNvPr id="113" name="Google Shape;113;p4"/>
            <p:cNvSpPr/>
            <p:nvPr/>
          </p:nvSpPr>
          <p:spPr>
            <a:xfrm>
              <a:off x="5211649" y="2478515"/>
              <a:ext cx="306190" cy="652357"/>
            </a:xfrm>
            <a:custGeom>
              <a:avLst/>
              <a:gdLst/>
              <a:ahLst/>
              <a:cxnLst/>
              <a:rect l="l" t="t" r="r" b="b"/>
              <a:pathLst>
                <a:path w="14652" h="31217" extrusionOk="0">
                  <a:moveTo>
                    <a:pt x="1" y="31217"/>
                  </a:moveTo>
                  <a:lnTo>
                    <a:pt x="14651" y="30882"/>
                  </a:lnTo>
                  <a:lnTo>
                    <a:pt x="711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4" name="Google Shape;114;p4"/>
            <p:cNvGrpSpPr/>
            <p:nvPr/>
          </p:nvGrpSpPr>
          <p:grpSpPr>
            <a:xfrm>
              <a:off x="5328522" y="2676675"/>
              <a:ext cx="97193" cy="569164"/>
              <a:chOff x="5328522" y="2676675"/>
              <a:chExt cx="97193" cy="569164"/>
            </a:xfrm>
          </p:grpSpPr>
          <p:sp>
            <p:nvSpPr>
              <p:cNvPr id="115" name="Google Shape;115;p4"/>
              <p:cNvSpPr/>
              <p:nvPr/>
            </p:nvSpPr>
            <p:spPr>
              <a:xfrm>
                <a:off x="5353284" y="2676675"/>
                <a:ext cx="17178" cy="569164"/>
              </a:xfrm>
              <a:custGeom>
                <a:avLst/>
                <a:gdLst/>
                <a:ahLst/>
                <a:cxnLst/>
                <a:rect l="l" t="t" r="r" b="b"/>
                <a:pathLst>
                  <a:path w="822" h="27236" extrusionOk="0">
                    <a:moveTo>
                      <a:pt x="426" y="1"/>
                    </a:moveTo>
                    <a:lnTo>
                      <a:pt x="1" y="27235"/>
                    </a:lnTo>
                    <a:lnTo>
                      <a:pt x="821" y="27235"/>
                    </a:lnTo>
                    <a:lnTo>
                      <a:pt x="4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4"/>
              <p:cNvSpPr/>
              <p:nvPr/>
            </p:nvSpPr>
            <p:spPr>
              <a:xfrm>
                <a:off x="5360285" y="2917401"/>
                <a:ext cx="65430" cy="27982"/>
              </a:xfrm>
              <a:custGeom>
                <a:avLst/>
                <a:gdLst/>
                <a:ahLst/>
                <a:cxnLst/>
                <a:rect l="l" t="t" r="r" b="b"/>
                <a:pathLst>
                  <a:path w="3131" h="1339" extrusionOk="0">
                    <a:moveTo>
                      <a:pt x="3131" y="1"/>
                    </a:moveTo>
                    <a:lnTo>
                      <a:pt x="0" y="882"/>
                    </a:lnTo>
                    <a:lnTo>
                      <a:pt x="152" y="1338"/>
                    </a:lnTo>
                    <a:lnTo>
                      <a:pt x="313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4"/>
              <p:cNvSpPr/>
              <p:nvPr/>
            </p:nvSpPr>
            <p:spPr>
              <a:xfrm>
                <a:off x="5328522" y="2783393"/>
                <a:ext cx="36863" cy="48294"/>
              </a:xfrm>
              <a:custGeom>
                <a:avLst/>
                <a:gdLst/>
                <a:ahLst/>
                <a:cxnLst/>
                <a:rect l="l" t="t" r="r" b="b"/>
                <a:pathLst>
                  <a:path w="1764" h="2311" extrusionOk="0">
                    <a:moveTo>
                      <a:pt x="0" y="0"/>
                    </a:moveTo>
                    <a:lnTo>
                      <a:pt x="1459" y="2310"/>
                    </a:lnTo>
                    <a:lnTo>
                      <a:pt x="1763" y="2128"/>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8" name="Google Shape;118;p4"/>
          <p:cNvGrpSpPr/>
          <p:nvPr/>
        </p:nvGrpSpPr>
        <p:grpSpPr>
          <a:xfrm>
            <a:off x="8526373" y="4053932"/>
            <a:ext cx="353836" cy="982649"/>
            <a:chOff x="5325973" y="2453732"/>
            <a:chExt cx="353836" cy="982649"/>
          </a:xfrm>
        </p:grpSpPr>
        <p:sp>
          <p:nvSpPr>
            <p:cNvPr id="119" name="Google Shape;119;p4"/>
            <p:cNvSpPr/>
            <p:nvPr/>
          </p:nvSpPr>
          <p:spPr>
            <a:xfrm>
              <a:off x="5325973" y="2453732"/>
              <a:ext cx="353836" cy="818158"/>
            </a:xfrm>
            <a:custGeom>
              <a:avLst/>
              <a:gdLst/>
              <a:ahLst/>
              <a:cxnLst/>
              <a:rect l="l" t="t" r="r" b="b"/>
              <a:pathLst>
                <a:path w="16932" h="39151" extrusionOk="0">
                  <a:moveTo>
                    <a:pt x="1" y="39150"/>
                  </a:moveTo>
                  <a:lnTo>
                    <a:pt x="16931" y="39150"/>
                  </a:lnTo>
                  <a:lnTo>
                    <a:pt x="836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0" name="Google Shape;120;p4"/>
            <p:cNvGrpSpPr/>
            <p:nvPr/>
          </p:nvGrpSpPr>
          <p:grpSpPr>
            <a:xfrm>
              <a:off x="5460629" y="2707811"/>
              <a:ext cx="122624" cy="728570"/>
              <a:chOff x="5460629" y="2707811"/>
              <a:chExt cx="122624" cy="728570"/>
            </a:xfrm>
          </p:grpSpPr>
          <p:sp>
            <p:nvSpPr>
              <p:cNvPr id="121" name="Google Shape;121;p4"/>
              <p:cNvSpPr/>
              <p:nvPr/>
            </p:nvSpPr>
            <p:spPr>
              <a:xfrm>
                <a:off x="5491117" y="2707811"/>
                <a:ext cx="23531" cy="728570"/>
              </a:xfrm>
              <a:custGeom>
                <a:avLst/>
                <a:gdLst/>
                <a:ahLst/>
                <a:cxnLst/>
                <a:rect l="l" t="t" r="r" b="b"/>
                <a:pathLst>
                  <a:path w="1126" h="34864" extrusionOk="0">
                    <a:moveTo>
                      <a:pt x="548" y="0"/>
                    </a:moveTo>
                    <a:lnTo>
                      <a:pt x="1" y="34864"/>
                    </a:lnTo>
                    <a:lnTo>
                      <a:pt x="1125" y="34864"/>
                    </a:lnTo>
                    <a:lnTo>
                      <a:pt x="5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4"/>
              <p:cNvSpPr/>
              <p:nvPr/>
            </p:nvSpPr>
            <p:spPr>
              <a:xfrm>
                <a:off x="5500018" y="3016492"/>
                <a:ext cx="83235" cy="34962"/>
              </a:xfrm>
              <a:custGeom>
                <a:avLst/>
                <a:gdLst/>
                <a:ahLst/>
                <a:cxnLst/>
                <a:rect l="l" t="t" r="r" b="b"/>
                <a:pathLst>
                  <a:path w="3983" h="1673" extrusionOk="0">
                    <a:moveTo>
                      <a:pt x="3982" y="0"/>
                    </a:moveTo>
                    <a:lnTo>
                      <a:pt x="0" y="1064"/>
                    </a:lnTo>
                    <a:lnTo>
                      <a:pt x="243" y="1672"/>
                    </a:lnTo>
                    <a:lnTo>
                      <a:pt x="39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4"/>
              <p:cNvSpPr/>
              <p:nvPr/>
            </p:nvSpPr>
            <p:spPr>
              <a:xfrm>
                <a:off x="5460629" y="2844368"/>
                <a:ext cx="45766" cy="61627"/>
              </a:xfrm>
              <a:custGeom>
                <a:avLst/>
                <a:gdLst/>
                <a:ahLst/>
                <a:cxnLst/>
                <a:rect l="l" t="t" r="r" b="b"/>
                <a:pathLst>
                  <a:path w="2190" h="2949" extrusionOk="0">
                    <a:moveTo>
                      <a:pt x="1" y="0"/>
                    </a:moveTo>
                    <a:lnTo>
                      <a:pt x="1855" y="2948"/>
                    </a:lnTo>
                    <a:lnTo>
                      <a:pt x="2189" y="2736"/>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4" name="Google Shape;124;p4"/>
          <p:cNvGrpSpPr/>
          <p:nvPr/>
        </p:nvGrpSpPr>
        <p:grpSpPr>
          <a:xfrm>
            <a:off x="8878256" y="3564226"/>
            <a:ext cx="543732" cy="1720103"/>
            <a:chOff x="5649281" y="1964026"/>
            <a:chExt cx="543732" cy="1720103"/>
          </a:xfrm>
        </p:grpSpPr>
        <p:sp>
          <p:nvSpPr>
            <p:cNvPr id="125" name="Google Shape;125;p4"/>
            <p:cNvSpPr/>
            <p:nvPr/>
          </p:nvSpPr>
          <p:spPr>
            <a:xfrm>
              <a:off x="5649281" y="1964026"/>
              <a:ext cx="543732" cy="1466691"/>
            </a:xfrm>
            <a:custGeom>
              <a:avLst/>
              <a:gdLst/>
              <a:ahLst/>
              <a:cxnLst/>
              <a:rect l="l" t="t" r="r" b="b"/>
              <a:pathLst>
                <a:path w="26019" h="70185" extrusionOk="0">
                  <a:moveTo>
                    <a:pt x="13040" y="1"/>
                  </a:moveTo>
                  <a:lnTo>
                    <a:pt x="0" y="70184"/>
                  </a:lnTo>
                  <a:lnTo>
                    <a:pt x="26019" y="70184"/>
                  </a:lnTo>
                  <a:lnTo>
                    <a:pt x="1304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4"/>
            <p:cNvSpPr/>
            <p:nvPr/>
          </p:nvSpPr>
          <p:spPr>
            <a:xfrm>
              <a:off x="5903966" y="2562978"/>
              <a:ext cx="34335" cy="1121151"/>
            </a:xfrm>
            <a:custGeom>
              <a:avLst/>
              <a:gdLst/>
              <a:ahLst/>
              <a:cxnLst/>
              <a:rect l="l" t="t" r="r" b="b"/>
              <a:pathLst>
                <a:path w="1643" h="53650" extrusionOk="0">
                  <a:moveTo>
                    <a:pt x="852" y="1"/>
                  </a:moveTo>
                  <a:lnTo>
                    <a:pt x="1" y="53649"/>
                  </a:lnTo>
                  <a:lnTo>
                    <a:pt x="1642" y="53649"/>
                  </a:lnTo>
                  <a:lnTo>
                    <a:pt x="85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4"/>
            <p:cNvSpPr/>
            <p:nvPr/>
          </p:nvSpPr>
          <p:spPr>
            <a:xfrm>
              <a:off x="5917945" y="3038077"/>
              <a:ext cx="127705" cy="54647"/>
            </a:xfrm>
            <a:custGeom>
              <a:avLst/>
              <a:gdLst/>
              <a:ahLst/>
              <a:cxnLst/>
              <a:rect l="l" t="t" r="r" b="b"/>
              <a:pathLst>
                <a:path w="6111" h="2615" extrusionOk="0">
                  <a:moveTo>
                    <a:pt x="6110" y="1"/>
                  </a:moveTo>
                  <a:lnTo>
                    <a:pt x="1" y="1673"/>
                  </a:lnTo>
                  <a:lnTo>
                    <a:pt x="335" y="2615"/>
                  </a:lnTo>
                  <a:lnTo>
                    <a:pt x="611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4"/>
            <p:cNvSpPr/>
            <p:nvPr/>
          </p:nvSpPr>
          <p:spPr>
            <a:xfrm>
              <a:off x="5855695" y="2773864"/>
              <a:ext cx="71804" cy="95293"/>
            </a:xfrm>
            <a:custGeom>
              <a:avLst/>
              <a:gdLst/>
              <a:ahLst/>
              <a:cxnLst/>
              <a:rect l="l" t="t" r="r" b="b"/>
              <a:pathLst>
                <a:path w="3436" h="4560" extrusionOk="0">
                  <a:moveTo>
                    <a:pt x="1" y="0"/>
                  </a:moveTo>
                  <a:lnTo>
                    <a:pt x="2858" y="4560"/>
                  </a:lnTo>
                  <a:lnTo>
                    <a:pt x="3436" y="4164"/>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 name="Google Shape;129;p4"/>
          <p:cNvGrpSpPr/>
          <p:nvPr/>
        </p:nvGrpSpPr>
        <p:grpSpPr>
          <a:xfrm>
            <a:off x="-1042100" y="1465691"/>
            <a:ext cx="1861131" cy="3549419"/>
            <a:chOff x="-975425" y="1286316"/>
            <a:chExt cx="1861131" cy="3549419"/>
          </a:xfrm>
        </p:grpSpPr>
        <p:sp>
          <p:nvSpPr>
            <p:cNvPr id="130" name="Google Shape;130;p4"/>
            <p:cNvSpPr/>
            <p:nvPr/>
          </p:nvSpPr>
          <p:spPr>
            <a:xfrm>
              <a:off x="-975425" y="1286316"/>
              <a:ext cx="1861131" cy="2991770"/>
            </a:xfrm>
            <a:custGeom>
              <a:avLst/>
              <a:gdLst/>
              <a:ahLst/>
              <a:cxnLst/>
              <a:rect l="l" t="t" r="r" b="b"/>
              <a:pathLst>
                <a:path w="89060" h="143164" extrusionOk="0">
                  <a:moveTo>
                    <a:pt x="84378" y="80336"/>
                  </a:moveTo>
                  <a:cubicBezTo>
                    <a:pt x="84348" y="79728"/>
                    <a:pt x="84318" y="79151"/>
                    <a:pt x="84287" y="78573"/>
                  </a:cubicBezTo>
                  <a:cubicBezTo>
                    <a:pt x="83923" y="72616"/>
                    <a:pt x="83588" y="66567"/>
                    <a:pt x="81460" y="61005"/>
                  </a:cubicBezTo>
                  <a:cubicBezTo>
                    <a:pt x="79272" y="55321"/>
                    <a:pt x="75260" y="50366"/>
                    <a:pt x="73983" y="44439"/>
                  </a:cubicBezTo>
                  <a:cubicBezTo>
                    <a:pt x="73132" y="40548"/>
                    <a:pt x="73497" y="36567"/>
                    <a:pt x="73679" y="32615"/>
                  </a:cubicBezTo>
                  <a:cubicBezTo>
                    <a:pt x="74014" y="25381"/>
                    <a:pt x="73679" y="17904"/>
                    <a:pt x="70396" y="11490"/>
                  </a:cubicBezTo>
                  <a:cubicBezTo>
                    <a:pt x="67144" y="5077"/>
                    <a:pt x="60305" y="1"/>
                    <a:pt x="53162" y="761"/>
                  </a:cubicBezTo>
                  <a:cubicBezTo>
                    <a:pt x="45502" y="1612"/>
                    <a:pt x="39940" y="8512"/>
                    <a:pt x="37083" y="15624"/>
                  </a:cubicBezTo>
                  <a:cubicBezTo>
                    <a:pt x="34226" y="22737"/>
                    <a:pt x="33162" y="30548"/>
                    <a:pt x="29909" y="37509"/>
                  </a:cubicBezTo>
                  <a:cubicBezTo>
                    <a:pt x="27873" y="41704"/>
                    <a:pt x="25076" y="45564"/>
                    <a:pt x="23769" y="50002"/>
                  </a:cubicBezTo>
                  <a:cubicBezTo>
                    <a:pt x="22158" y="55685"/>
                    <a:pt x="23101" y="61704"/>
                    <a:pt x="22523" y="67540"/>
                  </a:cubicBezTo>
                  <a:cubicBezTo>
                    <a:pt x="20365" y="89820"/>
                    <a:pt x="0" y="116568"/>
                    <a:pt x="25867" y="134410"/>
                  </a:cubicBezTo>
                  <a:cubicBezTo>
                    <a:pt x="31672" y="141492"/>
                    <a:pt x="43162" y="143164"/>
                    <a:pt x="52037" y="142100"/>
                  </a:cubicBezTo>
                  <a:cubicBezTo>
                    <a:pt x="64804" y="140580"/>
                    <a:pt x="77053" y="137206"/>
                    <a:pt x="81916" y="124076"/>
                  </a:cubicBezTo>
                  <a:cubicBezTo>
                    <a:pt x="89059" y="113315"/>
                    <a:pt x="85351" y="93072"/>
                    <a:pt x="84378" y="8033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1" name="Google Shape;131;p4"/>
            <p:cNvGrpSpPr/>
            <p:nvPr/>
          </p:nvGrpSpPr>
          <p:grpSpPr>
            <a:xfrm>
              <a:off x="-181489" y="2432146"/>
              <a:ext cx="681581" cy="2403589"/>
              <a:chOff x="-181489" y="2432146"/>
              <a:chExt cx="681581" cy="2403589"/>
            </a:xfrm>
          </p:grpSpPr>
          <p:sp>
            <p:nvSpPr>
              <p:cNvPr id="132" name="Google Shape;132;p4"/>
              <p:cNvSpPr/>
              <p:nvPr/>
            </p:nvSpPr>
            <p:spPr>
              <a:xfrm>
                <a:off x="-181489" y="2432146"/>
                <a:ext cx="282680" cy="2403589"/>
              </a:xfrm>
              <a:custGeom>
                <a:avLst/>
                <a:gdLst/>
                <a:ahLst/>
                <a:cxnLst/>
                <a:rect l="l" t="t" r="r" b="b"/>
                <a:pathLst>
                  <a:path w="13527" h="115018" extrusionOk="0">
                    <a:moveTo>
                      <a:pt x="1" y="0"/>
                    </a:moveTo>
                    <a:lnTo>
                      <a:pt x="3922" y="41126"/>
                    </a:lnTo>
                    <a:lnTo>
                      <a:pt x="3922" y="41126"/>
                    </a:lnTo>
                    <a:lnTo>
                      <a:pt x="3922" y="41186"/>
                    </a:lnTo>
                    <a:lnTo>
                      <a:pt x="3952" y="41278"/>
                    </a:lnTo>
                    <a:lnTo>
                      <a:pt x="10790" y="56399"/>
                    </a:lnTo>
                    <a:lnTo>
                      <a:pt x="10790" y="56399"/>
                    </a:lnTo>
                    <a:lnTo>
                      <a:pt x="10487" y="115017"/>
                    </a:lnTo>
                    <a:lnTo>
                      <a:pt x="13527" y="114987"/>
                    </a:lnTo>
                    <a:lnTo>
                      <a:pt x="12280" y="56202"/>
                    </a:lnTo>
                    <a:lnTo>
                      <a:pt x="12280" y="56050"/>
                    </a:lnTo>
                    <a:lnTo>
                      <a:pt x="12189" y="55898"/>
                    </a:lnTo>
                    <a:lnTo>
                      <a:pt x="4966" y="40845"/>
                    </a:lnTo>
                    <a:lnTo>
                      <a:pt x="4966" y="40845"/>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4"/>
              <p:cNvSpPr/>
              <p:nvPr/>
            </p:nvSpPr>
            <p:spPr>
              <a:xfrm>
                <a:off x="42081" y="2606171"/>
                <a:ext cx="458011" cy="1016329"/>
              </a:xfrm>
              <a:custGeom>
                <a:avLst/>
                <a:gdLst/>
                <a:ahLst/>
                <a:cxnLst/>
                <a:rect l="l" t="t" r="r" b="b"/>
                <a:pathLst>
                  <a:path w="21917" h="48634" extrusionOk="0">
                    <a:moveTo>
                      <a:pt x="21369" y="1"/>
                    </a:moveTo>
                    <a:lnTo>
                      <a:pt x="20857" y="25443"/>
                    </a:lnTo>
                    <a:lnTo>
                      <a:pt x="20857" y="25443"/>
                    </a:lnTo>
                    <a:lnTo>
                      <a:pt x="1" y="47114"/>
                    </a:lnTo>
                    <a:lnTo>
                      <a:pt x="1642" y="48634"/>
                    </a:lnTo>
                    <a:lnTo>
                      <a:pt x="21764" y="25989"/>
                    </a:lnTo>
                    <a:lnTo>
                      <a:pt x="21916" y="25837"/>
                    </a:lnTo>
                    <a:lnTo>
                      <a:pt x="21855" y="25655"/>
                    </a:lnTo>
                    <a:lnTo>
                      <a:pt x="213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4" name="Google Shape;134;p4"/>
          <p:cNvGrpSpPr/>
          <p:nvPr/>
        </p:nvGrpSpPr>
        <p:grpSpPr>
          <a:xfrm flipH="1">
            <a:off x="-45267" y="4305770"/>
            <a:ext cx="1374575" cy="1184640"/>
            <a:chOff x="4640008" y="4060682"/>
            <a:chExt cx="1374575" cy="1184640"/>
          </a:xfrm>
        </p:grpSpPr>
        <p:sp>
          <p:nvSpPr>
            <p:cNvPr id="135" name="Google Shape;135;p4"/>
            <p:cNvSpPr/>
            <p:nvPr/>
          </p:nvSpPr>
          <p:spPr>
            <a:xfrm>
              <a:off x="4640008" y="4060682"/>
              <a:ext cx="1374575" cy="1105248"/>
            </a:xfrm>
            <a:custGeom>
              <a:avLst/>
              <a:gdLst/>
              <a:ahLst/>
              <a:cxnLst/>
              <a:rect l="l" t="t" r="r" b="b"/>
              <a:pathLst>
                <a:path w="65777" h="52889" extrusionOk="0">
                  <a:moveTo>
                    <a:pt x="27600" y="11551"/>
                  </a:moveTo>
                  <a:cubicBezTo>
                    <a:pt x="16566" y="17296"/>
                    <a:pt x="8116" y="27053"/>
                    <a:pt x="3496" y="38512"/>
                  </a:cubicBezTo>
                  <a:cubicBezTo>
                    <a:pt x="1672" y="43132"/>
                    <a:pt x="517" y="47995"/>
                    <a:pt x="0" y="52889"/>
                  </a:cubicBezTo>
                  <a:lnTo>
                    <a:pt x="65777" y="52889"/>
                  </a:lnTo>
                  <a:lnTo>
                    <a:pt x="65777" y="4530"/>
                  </a:lnTo>
                  <a:cubicBezTo>
                    <a:pt x="54804" y="1"/>
                    <a:pt x="36263" y="7052"/>
                    <a:pt x="27600" y="1155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4"/>
            <p:cNvSpPr/>
            <p:nvPr/>
          </p:nvSpPr>
          <p:spPr>
            <a:xfrm>
              <a:off x="4911222" y="4871774"/>
              <a:ext cx="610437" cy="346209"/>
            </a:xfrm>
            <a:custGeom>
              <a:avLst/>
              <a:gdLst/>
              <a:ahLst/>
              <a:cxnLst/>
              <a:rect l="l" t="t" r="r" b="b"/>
              <a:pathLst>
                <a:path w="29211" h="16567" extrusionOk="0">
                  <a:moveTo>
                    <a:pt x="0" y="1"/>
                  </a:moveTo>
                  <a:lnTo>
                    <a:pt x="28481" y="16566"/>
                  </a:lnTo>
                  <a:lnTo>
                    <a:pt x="29211" y="15259"/>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4"/>
            <p:cNvSpPr/>
            <p:nvPr/>
          </p:nvSpPr>
          <p:spPr>
            <a:xfrm>
              <a:off x="5468256" y="4388420"/>
              <a:ext cx="294111" cy="856902"/>
            </a:xfrm>
            <a:custGeom>
              <a:avLst/>
              <a:gdLst/>
              <a:ahLst/>
              <a:cxnLst/>
              <a:rect l="l" t="t" r="r" b="b"/>
              <a:pathLst>
                <a:path w="14074" h="41005" extrusionOk="0">
                  <a:moveTo>
                    <a:pt x="0" y="1"/>
                  </a:moveTo>
                  <a:lnTo>
                    <a:pt x="13010" y="41004"/>
                  </a:lnTo>
                  <a:lnTo>
                    <a:pt x="14074" y="40609"/>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4"/>
            <p:cNvSpPr/>
            <p:nvPr/>
          </p:nvSpPr>
          <p:spPr>
            <a:xfrm>
              <a:off x="5861421" y="4442416"/>
              <a:ext cx="26686" cy="724140"/>
            </a:xfrm>
            <a:custGeom>
              <a:avLst/>
              <a:gdLst/>
              <a:ahLst/>
              <a:cxnLst/>
              <a:rect l="l" t="t" r="r" b="b"/>
              <a:pathLst>
                <a:path w="1277" h="34652" extrusionOk="0">
                  <a:moveTo>
                    <a:pt x="0" y="0"/>
                  </a:moveTo>
                  <a:lnTo>
                    <a:pt x="152" y="34651"/>
                  </a:lnTo>
                  <a:lnTo>
                    <a:pt x="1277" y="34651"/>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4"/>
            <p:cNvSpPr/>
            <p:nvPr/>
          </p:nvSpPr>
          <p:spPr>
            <a:xfrm>
              <a:off x="5036349" y="4614540"/>
              <a:ext cx="85763" cy="81960"/>
            </a:xfrm>
            <a:custGeom>
              <a:avLst/>
              <a:gdLst/>
              <a:ahLst/>
              <a:cxnLst/>
              <a:rect l="l" t="t" r="r" b="b"/>
              <a:pathLst>
                <a:path w="4104" h="3922" extrusionOk="0">
                  <a:moveTo>
                    <a:pt x="3283" y="1642"/>
                  </a:moveTo>
                  <a:cubicBezTo>
                    <a:pt x="2979" y="912"/>
                    <a:pt x="2402" y="457"/>
                    <a:pt x="1672" y="153"/>
                  </a:cubicBezTo>
                  <a:cubicBezTo>
                    <a:pt x="1277" y="1"/>
                    <a:pt x="791" y="274"/>
                    <a:pt x="578" y="609"/>
                  </a:cubicBezTo>
                  <a:cubicBezTo>
                    <a:pt x="0" y="1581"/>
                    <a:pt x="426" y="2675"/>
                    <a:pt x="1277" y="3283"/>
                  </a:cubicBezTo>
                  <a:cubicBezTo>
                    <a:pt x="1551" y="3466"/>
                    <a:pt x="1885" y="3618"/>
                    <a:pt x="2280" y="3648"/>
                  </a:cubicBezTo>
                  <a:cubicBezTo>
                    <a:pt x="2523" y="3891"/>
                    <a:pt x="2858" y="3922"/>
                    <a:pt x="3070" y="3618"/>
                  </a:cubicBezTo>
                  <a:cubicBezTo>
                    <a:pt x="3496" y="3496"/>
                    <a:pt x="3830" y="3253"/>
                    <a:pt x="3952" y="2736"/>
                  </a:cubicBezTo>
                  <a:cubicBezTo>
                    <a:pt x="4104" y="2250"/>
                    <a:pt x="3769" y="1733"/>
                    <a:pt x="3283" y="164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4"/>
            <p:cNvSpPr/>
            <p:nvPr/>
          </p:nvSpPr>
          <p:spPr>
            <a:xfrm>
              <a:off x="5075718" y="4452572"/>
              <a:ext cx="89588" cy="79431"/>
            </a:xfrm>
            <a:custGeom>
              <a:avLst/>
              <a:gdLst/>
              <a:ahLst/>
              <a:cxnLst/>
              <a:rect l="l" t="t" r="r" b="b"/>
              <a:pathLst>
                <a:path w="4287" h="3801" extrusionOk="0">
                  <a:moveTo>
                    <a:pt x="3314" y="882"/>
                  </a:moveTo>
                  <a:cubicBezTo>
                    <a:pt x="2645" y="213"/>
                    <a:pt x="1490" y="1"/>
                    <a:pt x="761" y="700"/>
                  </a:cubicBezTo>
                  <a:cubicBezTo>
                    <a:pt x="1" y="1369"/>
                    <a:pt x="122" y="2524"/>
                    <a:pt x="822" y="3192"/>
                  </a:cubicBezTo>
                  <a:cubicBezTo>
                    <a:pt x="1095" y="3466"/>
                    <a:pt x="1460" y="3709"/>
                    <a:pt x="1855" y="3770"/>
                  </a:cubicBezTo>
                  <a:cubicBezTo>
                    <a:pt x="2037" y="3800"/>
                    <a:pt x="2189" y="3800"/>
                    <a:pt x="2372" y="3770"/>
                  </a:cubicBezTo>
                  <a:cubicBezTo>
                    <a:pt x="2463" y="3739"/>
                    <a:pt x="2524" y="3709"/>
                    <a:pt x="2645" y="3648"/>
                  </a:cubicBezTo>
                  <a:cubicBezTo>
                    <a:pt x="2524" y="3709"/>
                    <a:pt x="2493" y="3739"/>
                    <a:pt x="2554" y="3709"/>
                  </a:cubicBezTo>
                  <a:cubicBezTo>
                    <a:pt x="2615" y="3709"/>
                    <a:pt x="2676" y="3709"/>
                    <a:pt x="2767" y="3648"/>
                  </a:cubicBezTo>
                  <a:cubicBezTo>
                    <a:pt x="3010" y="3648"/>
                    <a:pt x="3284" y="3587"/>
                    <a:pt x="3466" y="3405"/>
                  </a:cubicBezTo>
                  <a:cubicBezTo>
                    <a:pt x="4287" y="2706"/>
                    <a:pt x="4013" y="1581"/>
                    <a:pt x="3314" y="88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4"/>
            <p:cNvSpPr/>
            <p:nvPr/>
          </p:nvSpPr>
          <p:spPr>
            <a:xfrm>
              <a:off x="5865224" y="4202965"/>
              <a:ext cx="76882" cy="89588"/>
            </a:xfrm>
            <a:custGeom>
              <a:avLst/>
              <a:gdLst/>
              <a:ahLst/>
              <a:cxnLst/>
              <a:rect l="l" t="t" r="r" b="b"/>
              <a:pathLst>
                <a:path w="3679" h="4287" extrusionOk="0">
                  <a:moveTo>
                    <a:pt x="2767" y="304"/>
                  </a:moveTo>
                  <a:cubicBezTo>
                    <a:pt x="2584" y="152"/>
                    <a:pt x="2311" y="0"/>
                    <a:pt x="2068" y="91"/>
                  </a:cubicBezTo>
                  <a:cubicBezTo>
                    <a:pt x="609" y="639"/>
                    <a:pt x="1" y="2614"/>
                    <a:pt x="1186" y="3739"/>
                  </a:cubicBezTo>
                  <a:cubicBezTo>
                    <a:pt x="1764" y="4286"/>
                    <a:pt x="2463" y="3800"/>
                    <a:pt x="2463" y="3192"/>
                  </a:cubicBezTo>
                  <a:lnTo>
                    <a:pt x="2524" y="3192"/>
                  </a:lnTo>
                  <a:cubicBezTo>
                    <a:pt x="3496" y="2584"/>
                    <a:pt x="3679" y="1064"/>
                    <a:pt x="2767" y="30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4"/>
            <p:cNvSpPr/>
            <p:nvPr/>
          </p:nvSpPr>
          <p:spPr>
            <a:xfrm>
              <a:off x="4797525" y="5015332"/>
              <a:ext cx="79431" cy="74332"/>
            </a:xfrm>
            <a:custGeom>
              <a:avLst/>
              <a:gdLst/>
              <a:ahLst/>
              <a:cxnLst/>
              <a:rect l="l" t="t" r="r" b="b"/>
              <a:pathLst>
                <a:path w="3801" h="3557" extrusionOk="0">
                  <a:moveTo>
                    <a:pt x="3678" y="2310"/>
                  </a:moveTo>
                  <a:cubicBezTo>
                    <a:pt x="3587" y="2006"/>
                    <a:pt x="3374" y="1794"/>
                    <a:pt x="3162" y="1702"/>
                  </a:cubicBezTo>
                  <a:cubicBezTo>
                    <a:pt x="3101" y="1186"/>
                    <a:pt x="2858" y="699"/>
                    <a:pt x="2402" y="426"/>
                  </a:cubicBezTo>
                  <a:cubicBezTo>
                    <a:pt x="1703" y="0"/>
                    <a:pt x="791" y="578"/>
                    <a:pt x="456" y="1186"/>
                  </a:cubicBezTo>
                  <a:cubicBezTo>
                    <a:pt x="31" y="1824"/>
                    <a:pt x="1" y="2949"/>
                    <a:pt x="821" y="3253"/>
                  </a:cubicBezTo>
                  <a:cubicBezTo>
                    <a:pt x="1551" y="3496"/>
                    <a:pt x="2311" y="3556"/>
                    <a:pt x="3071" y="3435"/>
                  </a:cubicBezTo>
                  <a:cubicBezTo>
                    <a:pt x="3526" y="3374"/>
                    <a:pt x="3800" y="2766"/>
                    <a:pt x="3678" y="231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4"/>
            <p:cNvSpPr/>
            <p:nvPr/>
          </p:nvSpPr>
          <p:spPr>
            <a:xfrm>
              <a:off x="4743529" y="4916241"/>
              <a:ext cx="73079" cy="62901"/>
            </a:xfrm>
            <a:custGeom>
              <a:avLst/>
              <a:gdLst/>
              <a:ahLst/>
              <a:cxnLst/>
              <a:rect l="l" t="t" r="r" b="b"/>
              <a:pathLst>
                <a:path w="3497" h="3010" extrusionOk="0">
                  <a:moveTo>
                    <a:pt x="3375" y="1611"/>
                  </a:moveTo>
                  <a:cubicBezTo>
                    <a:pt x="3284" y="1277"/>
                    <a:pt x="2919" y="973"/>
                    <a:pt x="2585" y="912"/>
                  </a:cubicBezTo>
                  <a:cubicBezTo>
                    <a:pt x="2463" y="548"/>
                    <a:pt x="2159" y="244"/>
                    <a:pt x="1733" y="152"/>
                  </a:cubicBezTo>
                  <a:cubicBezTo>
                    <a:pt x="1095" y="0"/>
                    <a:pt x="366" y="304"/>
                    <a:pt x="183" y="973"/>
                  </a:cubicBezTo>
                  <a:cubicBezTo>
                    <a:pt x="1" y="1611"/>
                    <a:pt x="305" y="2341"/>
                    <a:pt x="852" y="2675"/>
                  </a:cubicBezTo>
                  <a:cubicBezTo>
                    <a:pt x="1460" y="3010"/>
                    <a:pt x="2159" y="2949"/>
                    <a:pt x="2767" y="2706"/>
                  </a:cubicBezTo>
                  <a:cubicBezTo>
                    <a:pt x="3192" y="2554"/>
                    <a:pt x="3496" y="2098"/>
                    <a:pt x="3375" y="161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4"/>
            <p:cNvSpPr/>
            <p:nvPr/>
          </p:nvSpPr>
          <p:spPr>
            <a:xfrm>
              <a:off x="5701355" y="4626618"/>
              <a:ext cx="67353" cy="84489"/>
            </a:xfrm>
            <a:custGeom>
              <a:avLst/>
              <a:gdLst/>
              <a:ahLst/>
              <a:cxnLst/>
              <a:rect l="l" t="t" r="r" b="b"/>
              <a:pathLst>
                <a:path w="3223" h="4043" extrusionOk="0">
                  <a:moveTo>
                    <a:pt x="2949" y="2249"/>
                  </a:moveTo>
                  <a:cubicBezTo>
                    <a:pt x="2919" y="1368"/>
                    <a:pt x="2372" y="578"/>
                    <a:pt x="1520" y="182"/>
                  </a:cubicBezTo>
                  <a:cubicBezTo>
                    <a:pt x="1064" y="0"/>
                    <a:pt x="517" y="122"/>
                    <a:pt x="365" y="638"/>
                  </a:cubicBezTo>
                  <a:cubicBezTo>
                    <a:pt x="122" y="1641"/>
                    <a:pt x="1" y="2827"/>
                    <a:pt x="913" y="3496"/>
                  </a:cubicBezTo>
                  <a:cubicBezTo>
                    <a:pt x="1642" y="4043"/>
                    <a:pt x="3162" y="3921"/>
                    <a:pt x="3162" y="2766"/>
                  </a:cubicBezTo>
                  <a:cubicBezTo>
                    <a:pt x="3223" y="2584"/>
                    <a:pt x="3101" y="2401"/>
                    <a:pt x="2949" y="2249"/>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4"/>
            <p:cNvSpPr/>
            <p:nvPr/>
          </p:nvSpPr>
          <p:spPr>
            <a:xfrm>
              <a:off x="5731216" y="4476080"/>
              <a:ext cx="48921" cy="84489"/>
            </a:xfrm>
            <a:custGeom>
              <a:avLst/>
              <a:gdLst/>
              <a:ahLst/>
              <a:cxnLst/>
              <a:rect l="l" t="t" r="r" b="b"/>
              <a:pathLst>
                <a:path w="2341" h="4043" extrusionOk="0">
                  <a:moveTo>
                    <a:pt x="1794" y="517"/>
                  </a:moveTo>
                  <a:cubicBezTo>
                    <a:pt x="1520" y="0"/>
                    <a:pt x="730" y="31"/>
                    <a:pt x="456" y="517"/>
                  </a:cubicBezTo>
                  <a:cubicBezTo>
                    <a:pt x="0" y="1307"/>
                    <a:pt x="31" y="2462"/>
                    <a:pt x="730" y="3101"/>
                  </a:cubicBezTo>
                  <a:lnTo>
                    <a:pt x="730" y="3131"/>
                  </a:lnTo>
                  <a:cubicBezTo>
                    <a:pt x="608" y="3952"/>
                    <a:pt x="1854" y="4043"/>
                    <a:pt x="2098" y="3344"/>
                  </a:cubicBezTo>
                  <a:cubicBezTo>
                    <a:pt x="2341" y="2341"/>
                    <a:pt x="2189" y="1429"/>
                    <a:pt x="1794" y="51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4"/>
            <p:cNvSpPr/>
            <p:nvPr/>
          </p:nvSpPr>
          <p:spPr>
            <a:xfrm>
              <a:off x="5378694" y="4808270"/>
              <a:ext cx="69902" cy="72431"/>
            </a:xfrm>
            <a:custGeom>
              <a:avLst/>
              <a:gdLst/>
              <a:ahLst/>
              <a:cxnLst/>
              <a:rect l="l" t="t" r="r" b="b"/>
              <a:pathLst>
                <a:path w="3345" h="3466" extrusionOk="0">
                  <a:moveTo>
                    <a:pt x="3253" y="2371"/>
                  </a:moveTo>
                  <a:cubicBezTo>
                    <a:pt x="3071" y="1459"/>
                    <a:pt x="2432" y="699"/>
                    <a:pt x="1642" y="213"/>
                  </a:cubicBezTo>
                  <a:cubicBezTo>
                    <a:pt x="1277" y="0"/>
                    <a:pt x="730" y="91"/>
                    <a:pt x="517" y="456"/>
                  </a:cubicBezTo>
                  <a:cubicBezTo>
                    <a:pt x="1" y="1611"/>
                    <a:pt x="578" y="3040"/>
                    <a:pt x="1824" y="3405"/>
                  </a:cubicBezTo>
                  <a:cubicBezTo>
                    <a:pt x="2098" y="3465"/>
                    <a:pt x="2311" y="3405"/>
                    <a:pt x="2463" y="3283"/>
                  </a:cubicBezTo>
                  <a:cubicBezTo>
                    <a:pt x="2554" y="3283"/>
                    <a:pt x="2615" y="3283"/>
                    <a:pt x="2736" y="3253"/>
                  </a:cubicBezTo>
                  <a:cubicBezTo>
                    <a:pt x="3162" y="3161"/>
                    <a:pt x="3344" y="2736"/>
                    <a:pt x="3253" y="237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7" name="Google Shape;147;p4"/>
          <p:cNvSpPr txBox="1">
            <a:spLocks noGrp="1"/>
          </p:cNvSpPr>
          <p:nvPr>
            <p:ph type="subTitle" idx="1"/>
          </p:nvPr>
        </p:nvSpPr>
        <p:spPr>
          <a:xfrm>
            <a:off x="713250" y="1002700"/>
            <a:ext cx="7717500" cy="33765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AutoNum type="arabicPeriod"/>
              <a:defRPr sz="1100"/>
            </a:lvl1pPr>
            <a:lvl2pPr lvl="1" rtl="0">
              <a:spcBef>
                <a:spcPts val="0"/>
              </a:spcBef>
              <a:spcAft>
                <a:spcPts val="0"/>
              </a:spcAft>
              <a:buSzPts val="1400"/>
              <a:buAutoNum type="alphaLcPeriod"/>
              <a:defRPr/>
            </a:lvl2pPr>
            <a:lvl3pPr lvl="2" rtl="0">
              <a:spcBef>
                <a:spcPts val="0"/>
              </a:spcBef>
              <a:spcAft>
                <a:spcPts val="0"/>
              </a:spcAft>
              <a:buSzPts val="1400"/>
              <a:buAutoNum type="romanLcPeriod"/>
              <a:defRPr/>
            </a:lvl3pPr>
            <a:lvl4pPr lvl="3" rtl="0">
              <a:spcBef>
                <a:spcPts val="0"/>
              </a:spcBef>
              <a:spcAft>
                <a:spcPts val="0"/>
              </a:spcAft>
              <a:buSzPts val="1400"/>
              <a:buAutoNum type="arabicPeriod"/>
              <a:defRPr/>
            </a:lvl4pPr>
            <a:lvl5pPr lvl="4" rtl="0">
              <a:spcBef>
                <a:spcPts val="0"/>
              </a:spcBef>
              <a:spcAft>
                <a:spcPts val="0"/>
              </a:spcAft>
              <a:buSzPts val="1400"/>
              <a:buAutoNum type="alphaLcPeriod"/>
              <a:defRPr/>
            </a:lvl5pPr>
            <a:lvl6pPr lvl="5" rtl="0">
              <a:spcBef>
                <a:spcPts val="0"/>
              </a:spcBef>
              <a:spcAft>
                <a:spcPts val="0"/>
              </a:spcAft>
              <a:buSzPts val="1400"/>
              <a:buAutoNum type="romanLcPeriod"/>
              <a:defRPr/>
            </a:lvl6pPr>
            <a:lvl7pPr lvl="6" rtl="0">
              <a:spcBef>
                <a:spcPts val="0"/>
              </a:spcBef>
              <a:spcAft>
                <a:spcPts val="0"/>
              </a:spcAft>
              <a:buSzPts val="1400"/>
              <a:buAutoNum type="arabicPeriod"/>
              <a:defRPr/>
            </a:lvl7pPr>
            <a:lvl8pPr lvl="7" rtl="0">
              <a:spcBef>
                <a:spcPts val="0"/>
              </a:spcBef>
              <a:spcAft>
                <a:spcPts val="0"/>
              </a:spcAft>
              <a:buSzPts val="1400"/>
              <a:buAutoNum type="alphaLcPeriod"/>
              <a:defRPr/>
            </a:lvl8pPr>
            <a:lvl9pPr lvl="8" rtl="0">
              <a:spcBef>
                <a:spcPts val="0"/>
              </a:spcBef>
              <a:spcAft>
                <a:spcPts val="0"/>
              </a:spcAft>
              <a:buSzPts val="1400"/>
              <a:buAutoNum type="romanLcPeriod"/>
              <a:defRPr/>
            </a:lvl9pPr>
          </a:lstStyle>
          <a:p>
            <a:endParaRPr/>
          </a:p>
        </p:txBody>
      </p:sp>
      <p:sp>
        <p:nvSpPr>
          <p:cNvPr id="148" name="Google Shape;148;p4"/>
          <p:cNvSpPr txBox="1">
            <a:spLocks noGrp="1"/>
          </p:cNvSpPr>
          <p:nvPr>
            <p:ph type="title"/>
          </p:nvPr>
        </p:nvSpPr>
        <p:spPr>
          <a:xfrm>
            <a:off x="713250" y="463300"/>
            <a:ext cx="7717500" cy="539400"/>
          </a:xfrm>
          <a:prstGeom prst="rect">
            <a:avLst/>
          </a:prstGeom>
          <a:noFill/>
        </p:spPr>
        <p:txBody>
          <a:bodyPr spcFirstLastPara="1" wrap="square" lIns="91425" tIns="91425" rIns="91425" bIns="91425" anchor="ctr" anchorCtr="0">
            <a:noAutofit/>
          </a:bodyPr>
          <a:lstStyle>
            <a:lvl1pPr lvl="0" algn="l" rtl="0">
              <a:spcBef>
                <a:spcPts val="0"/>
              </a:spcBef>
              <a:spcAft>
                <a:spcPts val="0"/>
              </a:spcAft>
              <a:buSzPts val="3600"/>
              <a:buFont typeface="Caveat"/>
              <a:buNone/>
              <a:defRPr sz="3600" b="0">
                <a:latin typeface="Londrina Solid"/>
                <a:ea typeface="Londrina Solid"/>
                <a:cs typeface="Londrina Solid"/>
                <a:sym typeface="Londrina Solid"/>
              </a:defRPr>
            </a:lvl1pPr>
            <a:lvl2pPr lvl="1"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2pPr>
            <a:lvl3pPr lvl="2"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3pPr>
            <a:lvl4pPr lvl="3"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4pPr>
            <a:lvl5pPr lvl="4"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5pPr>
            <a:lvl6pPr lvl="5"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6pPr>
            <a:lvl7pPr lvl="6"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7pPr>
            <a:lvl8pPr lvl="7"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8pPr>
            <a:lvl9pPr lvl="8"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49"/>
        <p:cNvGrpSpPr/>
        <p:nvPr/>
      </p:nvGrpSpPr>
      <p:grpSpPr>
        <a:xfrm>
          <a:off x="0" y="0"/>
          <a:ext cx="0" cy="0"/>
          <a:chOff x="0" y="0"/>
          <a:chExt cx="0" cy="0"/>
        </a:xfrm>
      </p:grpSpPr>
      <p:sp>
        <p:nvSpPr>
          <p:cNvPr id="150" name="Google Shape;150;p5"/>
          <p:cNvSpPr/>
          <p:nvPr/>
        </p:nvSpPr>
        <p:spPr>
          <a:xfrm>
            <a:off x="1018374" y="3982250"/>
            <a:ext cx="8125634" cy="1016350"/>
          </a:xfrm>
          <a:custGeom>
            <a:avLst/>
            <a:gdLst/>
            <a:ahLst/>
            <a:cxnLst/>
            <a:rect l="l" t="t" r="r" b="b"/>
            <a:pathLst>
              <a:path w="284960" h="48635" extrusionOk="0">
                <a:moveTo>
                  <a:pt x="14114" y="1"/>
                </a:moveTo>
                <a:cubicBezTo>
                  <a:pt x="13348" y="1"/>
                  <a:pt x="12567" y="179"/>
                  <a:pt x="11854" y="457"/>
                </a:cubicBezTo>
                <a:cubicBezTo>
                  <a:pt x="7569" y="2068"/>
                  <a:pt x="4742" y="6384"/>
                  <a:pt x="3708" y="10853"/>
                </a:cubicBezTo>
                <a:cubicBezTo>
                  <a:pt x="2705" y="15199"/>
                  <a:pt x="3465" y="19454"/>
                  <a:pt x="3344" y="23801"/>
                </a:cubicBezTo>
                <a:cubicBezTo>
                  <a:pt x="3009" y="23923"/>
                  <a:pt x="0" y="24531"/>
                  <a:pt x="0" y="24622"/>
                </a:cubicBezTo>
                <a:lnTo>
                  <a:pt x="0" y="48634"/>
                </a:lnTo>
                <a:cubicBezTo>
                  <a:pt x="38329" y="46628"/>
                  <a:pt x="76719" y="45017"/>
                  <a:pt x="115109" y="44166"/>
                </a:cubicBezTo>
                <a:cubicBezTo>
                  <a:pt x="143398" y="43515"/>
                  <a:pt x="171673" y="43189"/>
                  <a:pt x="199942" y="43189"/>
                </a:cubicBezTo>
                <a:cubicBezTo>
                  <a:pt x="211250" y="43189"/>
                  <a:pt x="222558" y="43241"/>
                  <a:pt x="233865" y="43345"/>
                </a:cubicBezTo>
                <a:cubicBezTo>
                  <a:pt x="244097" y="43437"/>
                  <a:pt x="254362" y="43639"/>
                  <a:pt x="264627" y="43639"/>
                </a:cubicBezTo>
                <a:cubicBezTo>
                  <a:pt x="271408" y="43639"/>
                  <a:pt x="278189" y="43551"/>
                  <a:pt x="284960" y="43285"/>
                </a:cubicBezTo>
                <a:lnTo>
                  <a:pt x="284960" y="13953"/>
                </a:lnTo>
                <a:cubicBezTo>
                  <a:pt x="282650" y="14500"/>
                  <a:pt x="280309" y="15777"/>
                  <a:pt x="278303" y="17327"/>
                </a:cubicBezTo>
                <a:cubicBezTo>
                  <a:pt x="274686" y="20154"/>
                  <a:pt x="271768" y="23710"/>
                  <a:pt x="269732" y="27783"/>
                </a:cubicBezTo>
                <a:cubicBezTo>
                  <a:pt x="268366" y="26731"/>
                  <a:pt x="266662" y="26201"/>
                  <a:pt x="264960" y="26201"/>
                </a:cubicBezTo>
                <a:cubicBezTo>
                  <a:pt x="262875" y="26201"/>
                  <a:pt x="260792" y="26997"/>
                  <a:pt x="259336" y="28604"/>
                </a:cubicBezTo>
                <a:cubicBezTo>
                  <a:pt x="257877" y="27857"/>
                  <a:pt x="256284" y="27470"/>
                  <a:pt x="254691" y="27470"/>
                </a:cubicBezTo>
                <a:cubicBezTo>
                  <a:pt x="253432" y="27470"/>
                  <a:pt x="252172" y="27712"/>
                  <a:pt x="250977" y="28208"/>
                </a:cubicBezTo>
                <a:cubicBezTo>
                  <a:pt x="250674" y="19454"/>
                  <a:pt x="248637" y="8178"/>
                  <a:pt x="238485" y="6688"/>
                </a:cubicBezTo>
                <a:cubicBezTo>
                  <a:pt x="237818" y="6590"/>
                  <a:pt x="237150" y="6542"/>
                  <a:pt x="236484" y="6542"/>
                </a:cubicBezTo>
                <a:cubicBezTo>
                  <a:pt x="232017" y="6542"/>
                  <a:pt x="227646" y="8674"/>
                  <a:pt x="224472" y="11795"/>
                </a:cubicBezTo>
                <a:cubicBezTo>
                  <a:pt x="220582" y="15594"/>
                  <a:pt x="218363" y="20640"/>
                  <a:pt x="216539" y="25655"/>
                </a:cubicBezTo>
                <a:cubicBezTo>
                  <a:pt x="215194" y="24550"/>
                  <a:pt x="213494" y="24002"/>
                  <a:pt x="211791" y="24002"/>
                </a:cubicBezTo>
                <a:cubicBezTo>
                  <a:pt x="210262" y="24002"/>
                  <a:pt x="208731" y="24444"/>
                  <a:pt x="207451" y="25321"/>
                </a:cubicBezTo>
                <a:cubicBezTo>
                  <a:pt x="206813" y="23983"/>
                  <a:pt x="205536" y="23011"/>
                  <a:pt x="203955" y="22616"/>
                </a:cubicBezTo>
                <a:cubicBezTo>
                  <a:pt x="203601" y="22529"/>
                  <a:pt x="203234" y="22491"/>
                  <a:pt x="202859" y="22491"/>
                </a:cubicBezTo>
                <a:cubicBezTo>
                  <a:pt x="201274" y="22491"/>
                  <a:pt x="199563" y="23159"/>
                  <a:pt x="198211" y="23528"/>
                </a:cubicBezTo>
                <a:cubicBezTo>
                  <a:pt x="197694" y="20214"/>
                  <a:pt x="197390" y="16871"/>
                  <a:pt x="195445" y="13983"/>
                </a:cubicBezTo>
                <a:cubicBezTo>
                  <a:pt x="193623" y="11223"/>
                  <a:pt x="190470" y="9182"/>
                  <a:pt x="187182" y="9182"/>
                </a:cubicBezTo>
                <a:cubicBezTo>
                  <a:pt x="186958" y="9182"/>
                  <a:pt x="186733" y="9192"/>
                  <a:pt x="186508" y="9211"/>
                </a:cubicBezTo>
                <a:cubicBezTo>
                  <a:pt x="182891" y="9515"/>
                  <a:pt x="179852" y="12220"/>
                  <a:pt x="178149" y="15351"/>
                </a:cubicBezTo>
                <a:cubicBezTo>
                  <a:pt x="176478" y="18451"/>
                  <a:pt x="175870" y="21977"/>
                  <a:pt x="175353" y="25473"/>
                </a:cubicBezTo>
                <a:cubicBezTo>
                  <a:pt x="175535" y="23679"/>
                  <a:pt x="174016" y="21947"/>
                  <a:pt x="172222" y="21552"/>
                </a:cubicBezTo>
                <a:cubicBezTo>
                  <a:pt x="171919" y="21493"/>
                  <a:pt x="171614" y="21465"/>
                  <a:pt x="171309" y="21465"/>
                </a:cubicBezTo>
                <a:cubicBezTo>
                  <a:pt x="169718" y="21465"/>
                  <a:pt x="168142" y="22228"/>
                  <a:pt x="166994" y="23376"/>
                </a:cubicBezTo>
                <a:cubicBezTo>
                  <a:pt x="165627" y="24713"/>
                  <a:pt x="164745" y="26505"/>
                  <a:pt x="163986" y="28238"/>
                </a:cubicBezTo>
                <a:lnTo>
                  <a:pt x="163986" y="28238"/>
                </a:lnTo>
                <a:cubicBezTo>
                  <a:pt x="164269" y="27569"/>
                  <a:pt x="147449" y="26689"/>
                  <a:pt x="145656" y="26597"/>
                </a:cubicBezTo>
                <a:cubicBezTo>
                  <a:pt x="142736" y="26493"/>
                  <a:pt x="139804" y="26454"/>
                  <a:pt x="136868" y="26454"/>
                </a:cubicBezTo>
                <a:cubicBezTo>
                  <a:pt x="130390" y="26454"/>
                  <a:pt x="123891" y="26645"/>
                  <a:pt x="117449" y="26749"/>
                </a:cubicBezTo>
                <a:cubicBezTo>
                  <a:pt x="116584" y="24945"/>
                  <a:pt x="114660" y="24033"/>
                  <a:pt x="112730" y="24033"/>
                </a:cubicBezTo>
                <a:cubicBezTo>
                  <a:pt x="111473" y="24033"/>
                  <a:pt x="110213" y="24420"/>
                  <a:pt x="109242" y="25199"/>
                </a:cubicBezTo>
                <a:cubicBezTo>
                  <a:pt x="107935" y="21096"/>
                  <a:pt x="107935" y="16506"/>
                  <a:pt x="105747" y="12737"/>
                </a:cubicBezTo>
                <a:cubicBezTo>
                  <a:pt x="104106" y="9937"/>
                  <a:pt x="101071" y="7374"/>
                  <a:pt x="97719" y="7374"/>
                </a:cubicBezTo>
                <a:cubicBezTo>
                  <a:pt x="97468" y="7374"/>
                  <a:pt x="97216" y="7388"/>
                  <a:pt x="96962" y="7418"/>
                </a:cubicBezTo>
                <a:cubicBezTo>
                  <a:pt x="92707" y="7874"/>
                  <a:pt x="90579" y="12464"/>
                  <a:pt x="89212" y="16020"/>
                </a:cubicBezTo>
                <a:cubicBezTo>
                  <a:pt x="87844" y="19606"/>
                  <a:pt x="87297" y="23467"/>
                  <a:pt x="87449" y="27266"/>
                </a:cubicBezTo>
                <a:cubicBezTo>
                  <a:pt x="85900" y="26275"/>
                  <a:pt x="84112" y="25789"/>
                  <a:pt x="82305" y="25789"/>
                </a:cubicBezTo>
                <a:cubicBezTo>
                  <a:pt x="81453" y="25789"/>
                  <a:pt x="80596" y="25897"/>
                  <a:pt x="79758" y="26111"/>
                </a:cubicBezTo>
                <a:cubicBezTo>
                  <a:pt x="79815" y="22181"/>
                  <a:pt x="76553" y="18278"/>
                  <a:pt x="72510" y="18278"/>
                </a:cubicBezTo>
                <a:cubicBezTo>
                  <a:pt x="72175" y="18278"/>
                  <a:pt x="71835" y="18304"/>
                  <a:pt x="71491" y="18360"/>
                </a:cubicBezTo>
                <a:cubicBezTo>
                  <a:pt x="67479" y="18999"/>
                  <a:pt x="65017" y="23345"/>
                  <a:pt x="65685" y="27145"/>
                </a:cubicBezTo>
                <a:cubicBezTo>
                  <a:pt x="59731" y="25437"/>
                  <a:pt x="53543" y="24590"/>
                  <a:pt x="47339" y="24590"/>
                </a:cubicBezTo>
                <a:cubicBezTo>
                  <a:pt x="45815" y="24590"/>
                  <a:pt x="44290" y="24641"/>
                  <a:pt x="42767" y="24743"/>
                </a:cubicBezTo>
                <a:cubicBezTo>
                  <a:pt x="38755" y="25017"/>
                  <a:pt x="33466" y="24591"/>
                  <a:pt x="30153" y="27266"/>
                </a:cubicBezTo>
                <a:cubicBezTo>
                  <a:pt x="28420" y="25746"/>
                  <a:pt x="29210" y="22372"/>
                  <a:pt x="28238" y="20366"/>
                </a:cubicBezTo>
                <a:cubicBezTo>
                  <a:pt x="27417" y="18725"/>
                  <a:pt x="25837" y="17388"/>
                  <a:pt x="24013" y="17296"/>
                </a:cubicBezTo>
                <a:cubicBezTo>
                  <a:pt x="23997" y="17296"/>
                  <a:pt x="23981" y="17296"/>
                  <a:pt x="23965" y="17296"/>
                </a:cubicBezTo>
                <a:cubicBezTo>
                  <a:pt x="22598" y="17296"/>
                  <a:pt x="21241" y="18261"/>
                  <a:pt x="20805" y="19501"/>
                </a:cubicBezTo>
                <a:lnTo>
                  <a:pt x="20805" y="19501"/>
                </a:lnTo>
                <a:cubicBezTo>
                  <a:pt x="21154" y="14197"/>
                  <a:pt x="20335" y="8851"/>
                  <a:pt x="18420" y="3922"/>
                </a:cubicBezTo>
                <a:cubicBezTo>
                  <a:pt x="17842" y="2524"/>
                  <a:pt x="17143" y="1004"/>
                  <a:pt x="15776" y="336"/>
                </a:cubicBezTo>
                <a:cubicBezTo>
                  <a:pt x="15254" y="101"/>
                  <a:pt x="14689" y="1"/>
                  <a:pt x="1411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1" name="Google Shape;151;p5"/>
          <p:cNvGrpSpPr/>
          <p:nvPr/>
        </p:nvGrpSpPr>
        <p:grpSpPr>
          <a:xfrm>
            <a:off x="-1333" y="3928680"/>
            <a:ext cx="6348830" cy="971079"/>
            <a:chOff x="-1471150" y="3137050"/>
            <a:chExt cx="12141575" cy="806678"/>
          </a:xfrm>
        </p:grpSpPr>
        <p:sp>
          <p:nvSpPr>
            <p:cNvPr id="152" name="Google Shape;152;p5"/>
            <p:cNvSpPr/>
            <p:nvPr/>
          </p:nvSpPr>
          <p:spPr>
            <a:xfrm>
              <a:off x="-1471150" y="3137050"/>
              <a:ext cx="6512300" cy="806678"/>
            </a:xfrm>
            <a:custGeom>
              <a:avLst/>
              <a:gdLst/>
              <a:ahLst/>
              <a:cxnLst/>
              <a:rect l="l" t="t" r="r" b="b"/>
              <a:pathLst>
                <a:path w="260492" h="84029" extrusionOk="0">
                  <a:moveTo>
                    <a:pt x="243309" y="0"/>
                  </a:moveTo>
                  <a:cubicBezTo>
                    <a:pt x="233643" y="0"/>
                    <a:pt x="222027" y="3817"/>
                    <a:pt x="214716" y="6276"/>
                  </a:cubicBezTo>
                  <a:cubicBezTo>
                    <a:pt x="201980" y="10562"/>
                    <a:pt x="189943" y="16945"/>
                    <a:pt x="178940" y="24605"/>
                  </a:cubicBezTo>
                  <a:cubicBezTo>
                    <a:pt x="172314" y="29225"/>
                    <a:pt x="165900" y="34271"/>
                    <a:pt x="158362" y="37067"/>
                  </a:cubicBezTo>
                  <a:cubicBezTo>
                    <a:pt x="152667" y="39211"/>
                    <a:pt x="146782" y="39956"/>
                    <a:pt x="140789" y="39956"/>
                  </a:cubicBezTo>
                  <a:cubicBezTo>
                    <a:pt x="127750" y="39956"/>
                    <a:pt x="114199" y="36427"/>
                    <a:pt x="100975" y="36094"/>
                  </a:cubicBezTo>
                  <a:cubicBezTo>
                    <a:pt x="100273" y="36076"/>
                    <a:pt x="99572" y="36067"/>
                    <a:pt x="98871" y="36067"/>
                  </a:cubicBezTo>
                  <a:cubicBezTo>
                    <a:pt x="86583" y="36067"/>
                    <a:pt x="74483" y="38811"/>
                    <a:pt x="62981" y="43268"/>
                  </a:cubicBezTo>
                  <a:cubicBezTo>
                    <a:pt x="57297" y="45486"/>
                    <a:pt x="51795" y="48101"/>
                    <a:pt x="46476" y="50988"/>
                  </a:cubicBezTo>
                  <a:cubicBezTo>
                    <a:pt x="29788" y="60137"/>
                    <a:pt x="14864" y="72113"/>
                    <a:pt x="1" y="84028"/>
                  </a:cubicBezTo>
                  <a:cubicBezTo>
                    <a:pt x="50549" y="82782"/>
                    <a:pt x="101127" y="81566"/>
                    <a:pt x="151371" y="76125"/>
                  </a:cubicBezTo>
                  <a:cubicBezTo>
                    <a:pt x="161217" y="75068"/>
                    <a:pt x="171098" y="73865"/>
                    <a:pt x="180960" y="73865"/>
                  </a:cubicBezTo>
                  <a:cubicBezTo>
                    <a:pt x="183855" y="73865"/>
                    <a:pt x="186749" y="73969"/>
                    <a:pt x="189639" y="74210"/>
                  </a:cubicBezTo>
                  <a:cubicBezTo>
                    <a:pt x="199184" y="75001"/>
                    <a:pt x="208485" y="77311"/>
                    <a:pt x="218029" y="77888"/>
                  </a:cubicBezTo>
                  <a:cubicBezTo>
                    <a:pt x="219758" y="77992"/>
                    <a:pt x="221486" y="78039"/>
                    <a:pt x="223213" y="78039"/>
                  </a:cubicBezTo>
                  <a:cubicBezTo>
                    <a:pt x="231080" y="78039"/>
                    <a:pt x="238927" y="77067"/>
                    <a:pt x="246753" y="76095"/>
                  </a:cubicBezTo>
                  <a:cubicBezTo>
                    <a:pt x="248334" y="75912"/>
                    <a:pt x="250066" y="75639"/>
                    <a:pt x="251221" y="74545"/>
                  </a:cubicBezTo>
                  <a:cubicBezTo>
                    <a:pt x="252407" y="73390"/>
                    <a:pt x="252711" y="71566"/>
                    <a:pt x="252954" y="69894"/>
                  </a:cubicBezTo>
                  <a:cubicBezTo>
                    <a:pt x="254960" y="54788"/>
                    <a:pt x="257300" y="39711"/>
                    <a:pt x="258972" y="24544"/>
                  </a:cubicBezTo>
                  <a:cubicBezTo>
                    <a:pt x="259550" y="19286"/>
                    <a:pt x="260492" y="13146"/>
                    <a:pt x="258729" y="8282"/>
                  </a:cubicBezTo>
                  <a:cubicBezTo>
                    <a:pt x="257726" y="5425"/>
                    <a:pt x="255841" y="3085"/>
                    <a:pt x="252407" y="1595"/>
                  </a:cubicBezTo>
                  <a:cubicBezTo>
                    <a:pt x="249783" y="460"/>
                    <a:pt x="246664" y="0"/>
                    <a:pt x="2433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5"/>
            <p:cNvSpPr/>
            <p:nvPr/>
          </p:nvSpPr>
          <p:spPr>
            <a:xfrm flipH="1">
              <a:off x="4158125" y="3137050"/>
              <a:ext cx="6512300" cy="806678"/>
            </a:xfrm>
            <a:custGeom>
              <a:avLst/>
              <a:gdLst/>
              <a:ahLst/>
              <a:cxnLst/>
              <a:rect l="l" t="t" r="r" b="b"/>
              <a:pathLst>
                <a:path w="260492" h="84029" extrusionOk="0">
                  <a:moveTo>
                    <a:pt x="243309" y="0"/>
                  </a:moveTo>
                  <a:cubicBezTo>
                    <a:pt x="233643" y="0"/>
                    <a:pt x="222027" y="3817"/>
                    <a:pt x="214716" y="6276"/>
                  </a:cubicBezTo>
                  <a:cubicBezTo>
                    <a:pt x="201980" y="10562"/>
                    <a:pt x="189943" y="16945"/>
                    <a:pt x="178940" y="24605"/>
                  </a:cubicBezTo>
                  <a:cubicBezTo>
                    <a:pt x="172314" y="29225"/>
                    <a:pt x="165900" y="34271"/>
                    <a:pt x="158362" y="37067"/>
                  </a:cubicBezTo>
                  <a:cubicBezTo>
                    <a:pt x="152667" y="39211"/>
                    <a:pt x="146782" y="39956"/>
                    <a:pt x="140789" y="39956"/>
                  </a:cubicBezTo>
                  <a:cubicBezTo>
                    <a:pt x="127750" y="39956"/>
                    <a:pt x="114199" y="36427"/>
                    <a:pt x="100975" y="36094"/>
                  </a:cubicBezTo>
                  <a:cubicBezTo>
                    <a:pt x="100273" y="36076"/>
                    <a:pt x="99572" y="36067"/>
                    <a:pt x="98871" y="36067"/>
                  </a:cubicBezTo>
                  <a:cubicBezTo>
                    <a:pt x="86583" y="36067"/>
                    <a:pt x="74483" y="38811"/>
                    <a:pt x="62981" y="43268"/>
                  </a:cubicBezTo>
                  <a:cubicBezTo>
                    <a:pt x="57297" y="45486"/>
                    <a:pt x="51795" y="48101"/>
                    <a:pt x="46476" y="50988"/>
                  </a:cubicBezTo>
                  <a:cubicBezTo>
                    <a:pt x="29788" y="60137"/>
                    <a:pt x="14864" y="72113"/>
                    <a:pt x="1" y="84028"/>
                  </a:cubicBezTo>
                  <a:cubicBezTo>
                    <a:pt x="50549" y="82782"/>
                    <a:pt x="101127" y="81566"/>
                    <a:pt x="151371" y="76125"/>
                  </a:cubicBezTo>
                  <a:cubicBezTo>
                    <a:pt x="161217" y="75068"/>
                    <a:pt x="171098" y="73865"/>
                    <a:pt x="180960" y="73865"/>
                  </a:cubicBezTo>
                  <a:cubicBezTo>
                    <a:pt x="183855" y="73865"/>
                    <a:pt x="186749" y="73969"/>
                    <a:pt x="189639" y="74210"/>
                  </a:cubicBezTo>
                  <a:cubicBezTo>
                    <a:pt x="199184" y="75001"/>
                    <a:pt x="208485" y="77311"/>
                    <a:pt x="218029" y="77888"/>
                  </a:cubicBezTo>
                  <a:cubicBezTo>
                    <a:pt x="219758" y="77992"/>
                    <a:pt x="221486" y="78039"/>
                    <a:pt x="223213" y="78039"/>
                  </a:cubicBezTo>
                  <a:cubicBezTo>
                    <a:pt x="231080" y="78039"/>
                    <a:pt x="238927" y="77067"/>
                    <a:pt x="246753" y="76095"/>
                  </a:cubicBezTo>
                  <a:cubicBezTo>
                    <a:pt x="248334" y="75912"/>
                    <a:pt x="250066" y="75639"/>
                    <a:pt x="251221" y="74545"/>
                  </a:cubicBezTo>
                  <a:cubicBezTo>
                    <a:pt x="252407" y="73390"/>
                    <a:pt x="252711" y="71566"/>
                    <a:pt x="252954" y="69894"/>
                  </a:cubicBezTo>
                  <a:cubicBezTo>
                    <a:pt x="254960" y="54788"/>
                    <a:pt x="257300" y="39711"/>
                    <a:pt x="258972" y="24544"/>
                  </a:cubicBezTo>
                  <a:cubicBezTo>
                    <a:pt x="259550" y="19286"/>
                    <a:pt x="260492" y="13146"/>
                    <a:pt x="258729" y="8282"/>
                  </a:cubicBezTo>
                  <a:cubicBezTo>
                    <a:pt x="257726" y="5425"/>
                    <a:pt x="255841" y="3085"/>
                    <a:pt x="252407" y="1595"/>
                  </a:cubicBezTo>
                  <a:cubicBezTo>
                    <a:pt x="249783" y="460"/>
                    <a:pt x="246664" y="0"/>
                    <a:pt x="2433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 name="Google Shape;154;p5"/>
          <p:cNvSpPr/>
          <p:nvPr/>
        </p:nvSpPr>
        <p:spPr>
          <a:xfrm>
            <a:off x="-1327" y="4512349"/>
            <a:ext cx="9252651" cy="806609"/>
          </a:xfrm>
          <a:custGeom>
            <a:avLst/>
            <a:gdLst/>
            <a:ahLst/>
            <a:cxnLst/>
            <a:rect l="l" t="t" r="r" b="b"/>
            <a:pathLst>
              <a:path w="284960" h="59893" extrusionOk="0">
                <a:moveTo>
                  <a:pt x="231706" y="1"/>
                </a:moveTo>
                <a:cubicBezTo>
                  <a:pt x="226944" y="1"/>
                  <a:pt x="222181" y="56"/>
                  <a:pt x="217420" y="165"/>
                </a:cubicBezTo>
                <a:cubicBezTo>
                  <a:pt x="171401" y="1320"/>
                  <a:pt x="125504" y="7734"/>
                  <a:pt x="80944" y="19253"/>
                </a:cubicBezTo>
                <a:cubicBezTo>
                  <a:pt x="58755" y="24968"/>
                  <a:pt x="36870" y="31959"/>
                  <a:pt x="15471" y="40257"/>
                </a:cubicBezTo>
                <a:cubicBezTo>
                  <a:pt x="11581" y="41746"/>
                  <a:pt x="4985" y="43296"/>
                  <a:pt x="0" y="46002"/>
                </a:cubicBezTo>
                <a:lnTo>
                  <a:pt x="0" y="59892"/>
                </a:lnTo>
                <a:lnTo>
                  <a:pt x="284960" y="59892"/>
                </a:lnTo>
                <a:lnTo>
                  <a:pt x="284960" y="2323"/>
                </a:lnTo>
                <a:cubicBezTo>
                  <a:pt x="267245" y="765"/>
                  <a:pt x="249475" y="1"/>
                  <a:pt x="2317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5"/>
          <p:cNvSpPr/>
          <p:nvPr/>
        </p:nvSpPr>
        <p:spPr>
          <a:xfrm rot="227061" flipH="1">
            <a:off x="-1288192" y="4753058"/>
            <a:ext cx="8585107" cy="3749377"/>
          </a:xfrm>
          <a:custGeom>
            <a:avLst/>
            <a:gdLst/>
            <a:ahLst/>
            <a:cxnLst/>
            <a:rect l="l" t="t" r="r" b="b"/>
            <a:pathLst>
              <a:path w="343411" h="149978" extrusionOk="0">
                <a:moveTo>
                  <a:pt x="248936" y="0"/>
                </a:moveTo>
                <a:cubicBezTo>
                  <a:pt x="233996" y="0"/>
                  <a:pt x="219075" y="596"/>
                  <a:pt x="204199" y="2073"/>
                </a:cubicBezTo>
                <a:cubicBezTo>
                  <a:pt x="185688" y="3927"/>
                  <a:pt x="167389" y="7118"/>
                  <a:pt x="149091" y="10553"/>
                </a:cubicBezTo>
                <a:cubicBezTo>
                  <a:pt x="117297" y="16602"/>
                  <a:pt x="85534" y="23654"/>
                  <a:pt x="53132" y="26055"/>
                </a:cubicBezTo>
                <a:cubicBezTo>
                  <a:pt x="51725" y="26160"/>
                  <a:pt x="50232" y="26201"/>
                  <a:pt x="48676" y="26201"/>
                </a:cubicBezTo>
                <a:cubicBezTo>
                  <a:pt x="43413" y="26201"/>
                  <a:pt x="37430" y="25736"/>
                  <a:pt x="31651" y="25736"/>
                </a:cubicBezTo>
                <a:cubicBezTo>
                  <a:pt x="25841" y="25736"/>
                  <a:pt x="20237" y="26206"/>
                  <a:pt x="15776" y="28091"/>
                </a:cubicBezTo>
                <a:cubicBezTo>
                  <a:pt x="5319" y="32559"/>
                  <a:pt x="2523" y="46420"/>
                  <a:pt x="1733" y="56177"/>
                </a:cubicBezTo>
                <a:cubicBezTo>
                  <a:pt x="274" y="73776"/>
                  <a:pt x="0" y="91466"/>
                  <a:pt x="912" y="109156"/>
                </a:cubicBezTo>
                <a:cubicBezTo>
                  <a:pt x="2896" y="109090"/>
                  <a:pt x="4879" y="109059"/>
                  <a:pt x="6859" y="109059"/>
                </a:cubicBezTo>
                <a:cubicBezTo>
                  <a:pt x="32188" y="109059"/>
                  <a:pt x="57252" y="114200"/>
                  <a:pt x="82342" y="117667"/>
                </a:cubicBezTo>
                <a:cubicBezTo>
                  <a:pt x="128331" y="123989"/>
                  <a:pt x="174897" y="124658"/>
                  <a:pt x="221068" y="129552"/>
                </a:cubicBezTo>
                <a:cubicBezTo>
                  <a:pt x="258880" y="133534"/>
                  <a:pt x="296389" y="140373"/>
                  <a:pt x="333076" y="149978"/>
                </a:cubicBezTo>
                <a:cubicBezTo>
                  <a:pt x="340675" y="102165"/>
                  <a:pt x="342043" y="53624"/>
                  <a:pt x="343411" y="5264"/>
                </a:cubicBezTo>
                <a:cubicBezTo>
                  <a:pt x="311994" y="2646"/>
                  <a:pt x="280423" y="0"/>
                  <a:pt x="2489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5"/>
          <p:cNvSpPr/>
          <p:nvPr/>
        </p:nvSpPr>
        <p:spPr>
          <a:xfrm>
            <a:off x="6958949" y="278950"/>
            <a:ext cx="1578704" cy="740668"/>
          </a:xfrm>
          <a:custGeom>
            <a:avLst/>
            <a:gdLst/>
            <a:ahLst/>
            <a:cxnLst/>
            <a:rect l="l" t="t" r="r" b="b"/>
            <a:pathLst>
              <a:path w="43680" h="20493" extrusionOk="0">
                <a:moveTo>
                  <a:pt x="14419" y="1"/>
                </a:moveTo>
                <a:cubicBezTo>
                  <a:pt x="14018" y="1"/>
                  <a:pt x="13616" y="79"/>
                  <a:pt x="13223" y="249"/>
                </a:cubicBezTo>
                <a:cubicBezTo>
                  <a:pt x="11855" y="796"/>
                  <a:pt x="10943" y="2316"/>
                  <a:pt x="10305" y="3836"/>
                </a:cubicBezTo>
                <a:cubicBezTo>
                  <a:pt x="8937" y="6936"/>
                  <a:pt x="8208" y="10371"/>
                  <a:pt x="8208" y="13836"/>
                </a:cubicBezTo>
                <a:cubicBezTo>
                  <a:pt x="7997" y="11940"/>
                  <a:pt x="6387" y="10901"/>
                  <a:pt x="4745" y="10901"/>
                </a:cubicBezTo>
                <a:cubicBezTo>
                  <a:pt x="3781" y="10901"/>
                  <a:pt x="2807" y="11259"/>
                  <a:pt x="2098" y="12012"/>
                </a:cubicBezTo>
                <a:cubicBezTo>
                  <a:pt x="214" y="14079"/>
                  <a:pt x="1" y="17544"/>
                  <a:pt x="700" y="20493"/>
                </a:cubicBezTo>
                <a:lnTo>
                  <a:pt x="700" y="20493"/>
                </a:lnTo>
                <a:cubicBezTo>
                  <a:pt x="2554" y="20037"/>
                  <a:pt x="42129" y="19429"/>
                  <a:pt x="42129" y="19429"/>
                </a:cubicBezTo>
                <a:cubicBezTo>
                  <a:pt x="43680" y="15964"/>
                  <a:pt x="42464" y="11131"/>
                  <a:pt x="39485" y="9277"/>
                </a:cubicBezTo>
                <a:cubicBezTo>
                  <a:pt x="38623" y="8734"/>
                  <a:pt x="37656" y="8481"/>
                  <a:pt x="36682" y="8481"/>
                </a:cubicBezTo>
                <a:cubicBezTo>
                  <a:pt x="34327" y="8481"/>
                  <a:pt x="31928" y="9965"/>
                  <a:pt x="30853" y="12438"/>
                </a:cubicBezTo>
                <a:cubicBezTo>
                  <a:pt x="31248" y="8973"/>
                  <a:pt x="31278" y="4565"/>
                  <a:pt x="28634" y="2924"/>
                </a:cubicBezTo>
                <a:cubicBezTo>
                  <a:pt x="28077" y="2584"/>
                  <a:pt x="27470" y="2432"/>
                  <a:pt x="26853" y="2432"/>
                </a:cubicBezTo>
                <a:cubicBezTo>
                  <a:pt x="25484" y="2432"/>
                  <a:pt x="24068" y="3181"/>
                  <a:pt x="23041" y="4292"/>
                </a:cubicBezTo>
                <a:cubicBezTo>
                  <a:pt x="21552" y="5933"/>
                  <a:pt x="20761" y="8213"/>
                  <a:pt x="20001" y="10432"/>
                </a:cubicBezTo>
                <a:cubicBezTo>
                  <a:pt x="19849" y="7909"/>
                  <a:pt x="19697" y="5295"/>
                  <a:pt x="18634" y="3137"/>
                </a:cubicBezTo>
                <a:cubicBezTo>
                  <a:pt x="17751" y="1371"/>
                  <a:pt x="16096" y="1"/>
                  <a:pt x="1441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5"/>
          <p:cNvSpPr/>
          <p:nvPr/>
        </p:nvSpPr>
        <p:spPr>
          <a:xfrm>
            <a:off x="7806447" y="1175618"/>
            <a:ext cx="1081509" cy="538848"/>
          </a:xfrm>
          <a:custGeom>
            <a:avLst/>
            <a:gdLst/>
            <a:ahLst/>
            <a:cxnLst/>
            <a:rect l="l" t="t" r="r" b="b"/>
            <a:pathLst>
              <a:path w="56720" h="28260" extrusionOk="0">
                <a:moveTo>
                  <a:pt x="26548" y="0"/>
                </a:moveTo>
                <a:cubicBezTo>
                  <a:pt x="23381" y="0"/>
                  <a:pt x="20167" y="1855"/>
                  <a:pt x="18299" y="4517"/>
                </a:cubicBezTo>
                <a:cubicBezTo>
                  <a:pt x="15868" y="7982"/>
                  <a:pt x="15381" y="12450"/>
                  <a:pt x="15685" y="16675"/>
                </a:cubicBezTo>
                <a:cubicBezTo>
                  <a:pt x="15106" y="13629"/>
                  <a:pt x="11921" y="11709"/>
                  <a:pt x="8789" y="11709"/>
                </a:cubicBezTo>
                <a:cubicBezTo>
                  <a:pt x="8139" y="11709"/>
                  <a:pt x="7492" y="11792"/>
                  <a:pt x="6870" y="11964"/>
                </a:cubicBezTo>
                <a:cubicBezTo>
                  <a:pt x="4013" y="12724"/>
                  <a:pt x="1916" y="15338"/>
                  <a:pt x="1004" y="18165"/>
                </a:cubicBezTo>
                <a:cubicBezTo>
                  <a:pt x="609" y="19441"/>
                  <a:pt x="366" y="20779"/>
                  <a:pt x="214" y="22147"/>
                </a:cubicBezTo>
                <a:cubicBezTo>
                  <a:pt x="1" y="24730"/>
                  <a:pt x="2007" y="26980"/>
                  <a:pt x="4621" y="27040"/>
                </a:cubicBezTo>
                <a:cubicBezTo>
                  <a:pt x="15655" y="27283"/>
                  <a:pt x="42099" y="27983"/>
                  <a:pt x="52038" y="28256"/>
                </a:cubicBezTo>
                <a:cubicBezTo>
                  <a:pt x="52095" y="28258"/>
                  <a:pt x="52150" y="28259"/>
                  <a:pt x="52206" y="28259"/>
                </a:cubicBezTo>
                <a:cubicBezTo>
                  <a:pt x="54652" y="28259"/>
                  <a:pt x="56630" y="26316"/>
                  <a:pt x="56689" y="23849"/>
                </a:cubicBezTo>
                <a:cubicBezTo>
                  <a:pt x="56719" y="22785"/>
                  <a:pt x="56598" y="21751"/>
                  <a:pt x="56294" y="20748"/>
                </a:cubicBezTo>
                <a:cubicBezTo>
                  <a:pt x="55625" y="18256"/>
                  <a:pt x="53680" y="16037"/>
                  <a:pt x="51157" y="15520"/>
                </a:cubicBezTo>
                <a:cubicBezTo>
                  <a:pt x="50878" y="15466"/>
                  <a:pt x="50593" y="15440"/>
                  <a:pt x="50307" y="15440"/>
                </a:cubicBezTo>
                <a:cubicBezTo>
                  <a:pt x="48044" y="15440"/>
                  <a:pt x="45716" y="17087"/>
                  <a:pt x="45473" y="19381"/>
                </a:cubicBezTo>
                <a:cubicBezTo>
                  <a:pt x="44439" y="16979"/>
                  <a:pt x="45473" y="13697"/>
                  <a:pt x="43163" y="12086"/>
                </a:cubicBezTo>
                <a:cubicBezTo>
                  <a:pt x="42532" y="11659"/>
                  <a:pt x="41805" y="11444"/>
                  <a:pt x="41074" y="11444"/>
                </a:cubicBezTo>
                <a:cubicBezTo>
                  <a:pt x="40502" y="11444"/>
                  <a:pt x="39928" y="11576"/>
                  <a:pt x="39394" y="11843"/>
                </a:cubicBezTo>
                <a:cubicBezTo>
                  <a:pt x="36780" y="13058"/>
                  <a:pt x="35777" y="15733"/>
                  <a:pt x="34895" y="18226"/>
                </a:cubicBezTo>
                <a:cubicBezTo>
                  <a:pt x="35321" y="14912"/>
                  <a:pt x="35777" y="11539"/>
                  <a:pt x="35108" y="8225"/>
                </a:cubicBezTo>
                <a:cubicBezTo>
                  <a:pt x="34439" y="4973"/>
                  <a:pt x="32464" y="1751"/>
                  <a:pt x="29363" y="535"/>
                </a:cubicBezTo>
                <a:cubicBezTo>
                  <a:pt x="28455" y="169"/>
                  <a:pt x="27503" y="0"/>
                  <a:pt x="265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8" name="Google Shape;158;p5"/>
          <p:cNvGrpSpPr/>
          <p:nvPr/>
        </p:nvGrpSpPr>
        <p:grpSpPr>
          <a:xfrm>
            <a:off x="4409439" y="4134436"/>
            <a:ext cx="568297" cy="929988"/>
            <a:chOff x="2782375" y="3516425"/>
            <a:chExt cx="424800" cy="695162"/>
          </a:xfrm>
        </p:grpSpPr>
        <p:sp>
          <p:nvSpPr>
            <p:cNvPr id="159" name="Google Shape;159;p5"/>
            <p:cNvSpPr/>
            <p:nvPr/>
          </p:nvSpPr>
          <p:spPr>
            <a:xfrm>
              <a:off x="2782375" y="3516425"/>
              <a:ext cx="424800" cy="563125"/>
            </a:xfrm>
            <a:custGeom>
              <a:avLst/>
              <a:gdLst/>
              <a:ahLst/>
              <a:cxnLst/>
              <a:rect l="l" t="t" r="r" b="b"/>
              <a:pathLst>
                <a:path w="16992" h="22525" extrusionOk="0">
                  <a:moveTo>
                    <a:pt x="8625" y="1"/>
                  </a:moveTo>
                  <a:cubicBezTo>
                    <a:pt x="7777" y="1"/>
                    <a:pt x="6935" y="373"/>
                    <a:pt x="6505" y="1088"/>
                  </a:cubicBezTo>
                  <a:cubicBezTo>
                    <a:pt x="5928" y="2031"/>
                    <a:pt x="6201" y="3368"/>
                    <a:pt x="5593" y="4280"/>
                  </a:cubicBezTo>
                  <a:cubicBezTo>
                    <a:pt x="5107" y="4979"/>
                    <a:pt x="4226" y="5283"/>
                    <a:pt x="3678" y="5982"/>
                  </a:cubicBezTo>
                  <a:cubicBezTo>
                    <a:pt x="2675" y="7259"/>
                    <a:pt x="3344" y="9174"/>
                    <a:pt x="3314" y="10845"/>
                  </a:cubicBezTo>
                  <a:cubicBezTo>
                    <a:pt x="3314" y="11301"/>
                    <a:pt x="3222" y="11757"/>
                    <a:pt x="2979" y="12122"/>
                  </a:cubicBezTo>
                  <a:cubicBezTo>
                    <a:pt x="2797" y="12426"/>
                    <a:pt x="2432" y="12578"/>
                    <a:pt x="2159" y="12821"/>
                  </a:cubicBezTo>
                  <a:cubicBezTo>
                    <a:pt x="548" y="14067"/>
                    <a:pt x="1" y="16499"/>
                    <a:pt x="730" y="18444"/>
                  </a:cubicBezTo>
                  <a:cubicBezTo>
                    <a:pt x="1672" y="20906"/>
                    <a:pt x="4134" y="22153"/>
                    <a:pt x="6657" y="22487"/>
                  </a:cubicBezTo>
                  <a:cubicBezTo>
                    <a:pt x="6933" y="22511"/>
                    <a:pt x="7267" y="22524"/>
                    <a:pt x="7640" y="22524"/>
                  </a:cubicBezTo>
                  <a:cubicBezTo>
                    <a:pt x="8705" y="22524"/>
                    <a:pt x="10094" y="22415"/>
                    <a:pt x="11399" y="22122"/>
                  </a:cubicBezTo>
                  <a:cubicBezTo>
                    <a:pt x="14347" y="21484"/>
                    <a:pt x="16992" y="19994"/>
                    <a:pt x="15594" y="17168"/>
                  </a:cubicBezTo>
                  <a:cubicBezTo>
                    <a:pt x="15350" y="16651"/>
                    <a:pt x="15016" y="16225"/>
                    <a:pt x="14864" y="15709"/>
                  </a:cubicBezTo>
                  <a:cubicBezTo>
                    <a:pt x="14530" y="14341"/>
                    <a:pt x="15837" y="12973"/>
                    <a:pt x="15654" y="11514"/>
                  </a:cubicBezTo>
                  <a:cubicBezTo>
                    <a:pt x="15442" y="9812"/>
                    <a:pt x="13344" y="9052"/>
                    <a:pt x="12493" y="7563"/>
                  </a:cubicBezTo>
                  <a:cubicBezTo>
                    <a:pt x="11794" y="6286"/>
                    <a:pt x="12037" y="4736"/>
                    <a:pt x="11824" y="3277"/>
                  </a:cubicBezTo>
                  <a:cubicBezTo>
                    <a:pt x="11581" y="2031"/>
                    <a:pt x="10913" y="845"/>
                    <a:pt x="9818" y="268"/>
                  </a:cubicBezTo>
                  <a:cubicBezTo>
                    <a:pt x="9450" y="89"/>
                    <a:pt x="9037" y="1"/>
                    <a:pt x="86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0" name="Google Shape;160;p5"/>
            <p:cNvGrpSpPr/>
            <p:nvPr/>
          </p:nvGrpSpPr>
          <p:grpSpPr>
            <a:xfrm>
              <a:off x="2925795" y="3704408"/>
              <a:ext cx="195351" cy="507179"/>
              <a:chOff x="2475377" y="3003160"/>
              <a:chExt cx="144855" cy="376051"/>
            </a:xfrm>
          </p:grpSpPr>
          <p:sp>
            <p:nvSpPr>
              <p:cNvPr id="161" name="Google Shape;161;p5"/>
              <p:cNvSpPr/>
              <p:nvPr/>
            </p:nvSpPr>
            <p:spPr>
              <a:xfrm>
                <a:off x="2489356" y="3003160"/>
                <a:ext cx="44491" cy="376051"/>
              </a:xfrm>
              <a:custGeom>
                <a:avLst/>
                <a:gdLst/>
                <a:ahLst/>
                <a:cxnLst/>
                <a:rect l="l" t="t" r="r" b="b"/>
                <a:pathLst>
                  <a:path w="2129" h="17995" extrusionOk="0">
                    <a:moveTo>
                      <a:pt x="1" y="0"/>
                    </a:moveTo>
                    <a:lnTo>
                      <a:pt x="639" y="6444"/>
                    </a:lnTo>
                    <a:lnTo>
                      <a:pt x="1703" y="8845"/>
                    </a:lnTo>
                    <a:lnTo>
                      <a:pt x="1672" y="17994"/>
                    </a:lnTo>
                    <a:lnTo>
                      <a:pt x="2128" y="17994"/>
                    </a:lnTo>
                    <a:lnTo>
                      <a:pt x="1946" y="8815"/>
                    </a:lnTo>
                    <a:lnTo>
                      <a:pt x="1946" y="8784"/>
                    </a:lnTo>
                    <a:lnTo>
                      <a:pt x="791" y="6383"/>
                    </a:lnTo>
                    <a:lnTo>
                      <a:pt x="791" y="6413"/>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5"/>
              <p:cNvSpPr/>
              <p:nvPr/>
            </p:nvSpPr>
            <p:spPr>
              <a:xfrm>
                <a:off x="2524922" y="3029823"/>
                <a:ext cx="71804" cy="160096"/>
              </a:xfrm>
              <a:custGeom>
                <a:avLst/>
                <a:gdLst/>
                <a:ahLst/>
                <a:cxnLst/>
                <a:rect l="l" t="t" r="r" b="b"/>
                <a:pathLst>
                  <a:path w="3436" h="7661" extrusionOk="0">
                    <a:moveTo>
                      <a:pt x="3344" y="1"/>
                    </a:moveTo>
                    <a:lnTo>
                      <a:pt x="3283" y="4043"/>
                    </a:lnTo>
                    <a:lnTo>
                      <a:pt x="3283" y="4013"/>
                    </a:lnTo>
                    <a:lnTo>
                      <a:pt x="1" y="7417"/>
                    </a:lnTo>
                    <a:lnTo>
                      <a:pt x="244" y="7660"/>
                    </a:lnTo>
                    <a:lnTo>
                      <a:pt x="3375" y="4104"/>
                    </a:lnTo>
                    <a:lnTo>
                      <a:pt x="3435" y="4074"/>
                    </a:lnTo>
                    <a:lnTo>
                      <a:pt x="3435" y="4043"/>
                    </a:lnTo>
                    <a:lnTo>
                      <a:pt x="334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5"/>
              <p:cNvSpPr/>
              <p:nvPr/>
            </p:nvSpPr>
            <p:spPr>
              <a:xfrm>
                <a:off x="2475377" y="3070467"/>
                <a:ext cx="27334" cy="40040"/>
              </a:xfrm>
              <a:custGeom>
                <a:avLst/>
                <a:gdLst/>
                <a:ahLst/>
                <a:cxnLst/>
                <a:rect l="l" t="t" r="r" b="b"/>
                <a:pathLst>
                  <a:path w="1308" h="1916" extrusionOk="0">
                    <a:moveTo>
                      <a:pt x="1" y="1"/>
                    </a:moveTo>
                    <a:lnTo>
                      <a:pt x="1126" y="1916"/>
                    </a:lnTo>
                    <a:lnTo>
                      <a:pt x="1308" y="1764"/>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5"/>
              <p:cNvSpPr/>
              <p:nvPr/>
            </p:nvSpPr>
            <p:spPr>
              <a:xfrm>
                <a:off x="2593525" y="3061586"/>
                <a:ext cx="26707" cy="21608"/>
              </a:xfrm>
              <a:custGeom>
                <a:avLst/>
                <a:gdLst/>
                <a:ahLst/>
                <a:cxnLst/>
                <a:rect l="l" t="t" r="r" b="b"/>
                <a:pathLst>
                  <a:path w="1278" h="1034" extrusionOk="0">
                    <a:moveTo>
                      <a:pt x="1277" y="0"/>
                    </a:moveTo>
                    <a:lnTo>
                      <a:pt x="0" y="851"/>
                    </a:lnTo>
                    <a:lnTo>
                      <a:pt x="152" y="1034"/>
                    </a:lnTo>
                    <a:lnTo>
                      <a:pt x="12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65" name="Google Shape;165;p5"/>
          <p:cNvGrpSpPr/>
          <p:nvPr/>
        </p:nvGrpSpPr>
        <p:grpSpPr>
          <a:xfrm>
            <a:off x="5347988" y="3973813"/>
            <a:ext cx="416425" cy="829423"/>
            <a:chOff x="3129075" y="3472313"/>
            <a:chExt cx="416425" cy="829423"/>
          </a:xfrm>
        </p:grpSpPr>
        <p:sp>
          <p:nvSpPr>
            <p:cNvPr id="166" name="Google Shape;166;p5"/>
            <p:cNvSpPr/>
            <p:nvPr/>
          </p:nvSpPr>
          <p:spPr>
            <a:xfrm>
              <a:off x="3129075" y="3472313"/>
              <a:ext cx="416425" cy="730750"/>
            </a:xfrm>
            <a:custGeom>
              <a:avLst/>
              <a:gdLst/>
              <a:ahLst/>
              <a:cxnLst/>
              <a:rect l="l" t="t" r="r" b="b"/>
              <a:pathLst>
                <a:path w="16657" h="29230" extrusionOk="0">
                  <a:moveTo>
                    <a:pt x="10245" y="0"/>
                  </a:moveTo>
                  <a:cubicBezTo>
                    <a:pt x="9939" y="0"/>
                    <a:pt x="9638" y="74"/>
                    <a:pt x="9362" y="239"/>
                  </a:cubicBezTo>
                  <a:cubicBezTo>
                    <a:pt x="8572" y="726"/>
                    <a:pt x="8298" y="1820"/>
                    <a:pt x="8298" y="2762"/>
                  </a:cubicBezTo>
                  <a:cubicBezTo>
                    <a:pt x="8298" y="3704"/>
                    <a:pt x="8450" y="4707"/>
                    <a:pt x="8116" y="5619"/>
                  </a:cubicBezTo>
                  <a:cubicBezTo>
                    <a:pt x="7690" y="6714"/>
                    <a:pt x="6626" y="7443"/>
                    <a:pt x="5927" y="8416"/>
                  </a:cubicBezTo>
                  <a:cubicBezTo>
                    <a:pt x="4164" y="10878"/>
                    <a:pt x="5137" y="14221"/>
                    <a:pt x="5015" y="17261"/>
                  </a:cubicBezTo>
                  <a:cubicBezTo>
                    <a:pt x="5015" y="17930"/>
                    <a:pt x="4955" y="18568"/>
                    <a:pt x="4559" y="19085"/>
                  </a:cubicBezTo>
                  <a:cubicBezTo>
                    <a:pt x="4134" y="19692"/>
                    <a:pt x="3435" y="19996"/>
                    <a:pt x="2888" y="20513"/>
                  </a:cubicBezTo>
                  <a:cubicBezTo>
                    <a:pt x="0" y="23249"/>
                    <a:pt x="3587" y="27535"/>
                    <a:pt x="6201" y="28720"/>
                  </a:cubicBezTo>
                  <a:cubicBezTo>
                    <a:pt x="6966" y="29072"/>
                    <a:pt x="7753" y="29229"/>
                    <a:pt x="8534" y="29229"/>
                  </a:cubicBezTo>
                  <a:cubicBezTo>
                    <a:pt x="11195" y="29229"/>
                    <a:pt x="13781" y="27396"/>
                    <a:pt x="15168" y="25164"/>
                  </a:cubicBezTo>
                  <a:cubicBezTo>
                    <a:pt x="16049" y="23766"/>
                    <a:pt x="16657" y="21820"/>
                    <a:pt x="15715" y="20452"/>
                  </a:cubicBezTo>
                  <a:cubicBezTo>
                    <a:pt x="15502" y="20148"/>
                    <a:pt x="15198" y="19844"/>
                    <a:pt x="15107" y="19510"/>
                  </a:cubicBezTo>
                  <a:cubicBezTo>
                    <a:pt x="14803" y="18568"/>
                    <a:pt x="15867" y="17778"/>
                    <a:pt x="16049" y="16775"/>
                  </a:cubicBezTo>
                  <a:cubicBezTo>
                    <a:pt x="16231" y="15802"/>
                    <a:pt x="15593" y="14829"/>
                    <a:pt x="14833" y="14191"/>
                  </a:cubicBezTo>
                  <a:cubicBezTo>
                    <a:pt x="14104" y="13522"/>
                    <a:pt x="13222" y="12945"/>
                    <a:pt x="12827" y="12033"/>
                  </a:cubicBezTo>
                  <a:cubicBezTo>
                    <a:pt x="12462" y="11303"/>
                    <a:pt x="12523" y="10422"/>
                    <a:pt x="12614" y="9632"/>
                  </a:cubicBezTo>
                  <a:cubicBezTo>
                    <a:pt x="13009" y="6835"/>
                    <a:pt x="14104" y="3704"/>
                    <a:pt x="12554" y="1364"/>
                  </a:cubicBezTo>
                  <a:cubicBezTo>
                    <a:pt x="12036" y="599"/>
                    <a:pt x="11118" y="0"/>
                    <a:pt x="1024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7" name="Google Shape;167;p5"/>
            <p:cNvGrpSpPr/>
            <p:nvPr/>
          </p:nvGrpSpPr>
          <p:grpSpPr>
            <a:xfrm>
              <a:off x="3318394" y="3629919"/>
              <a:ext cx="113992" cy="671817"/>
              <a:chOff x="2772000" y="2930733"/>
              <a:chExt cx="67351" cy="397032"/>
            </a:xfrm>
          </p:grpSpPr>
          <p:sp>
            <p:nvSpPr>
              <p:cNvPr id="168" name="Google Shape;168;p5"/>
              <p:cNvSpPr/>
              <p:nvPr/>
            </p:nvSpPr>
            <p:spPr>
              <a:xfrm>
                <a:off x="2788509" y="2930733"/>
                <a:ext cx="12727" cy="397032"/>
              </a:xfrm>
              <a:custGeom>
                <a:avLst/>
                <a:gdLst/>
                <a:ahLst/>
                <a:cxnLst/>
                <a:rect l="l" t="t" r="r" b="b"/>
                <a:pathLst>
                  <a:path w="609" h="18999" extrusionOk="0">
                    <a:moveTo>
                      <a:pt x="305" y="1"/>
                    </a:moveTo>
                    <a:lnTo>
                      <a:pt x="1" y="18998"/>
                    </a:lnTo>
                    <a:lnTo>
                      <a:pt x="609" y="18998"/>
                    </a:lnTo>
                    <a:lnTo>
                      <a:pt x="30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5"/>
              <p:cNvSpPr/>
              <p:nvPr/>
            </p:nvSpPr>
            <p:spPr>
              <a:xfrm>
                <a:off x="2794234" y="3098426"/>
                <a:ext cx="45118" cy="19706"/>
              </a:xfrm>
              <a:custGeom>
                <a:avLst/>
                <a:gdLst/>
                <a:ahLst/>
                <a:cxnLst/>
                <a:rect l="l" t="t" r="r" b="b"/>
                <a:pathLst>
                  <a:path w="2159" h="943" extrusionOk="0">
                    <a:moveTo>
                      <a:pt x="2159" y="0"/>
                    </a:moveTo>
                    <a:lnTo>
                      <a:pt x="1" y="608"/>
                    </a:lnTo>
                    <a:lnTo>
                      <a:pt x="122" y="943"/>
                    </a:lnTo>
                    <a:lnTo>
                      <a:pt x="21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5"/>
              <p:cNvSpPr/>
              <p:nvPr/>
            </p:nvSpPr>
            <p:spPr>
              <a:xfrm>
                <a:off x="2772000" y="3005688"/>
                <a:ext cx="25432" cy="33060"/>
              </a:xfrm>
              <a:custGeom>
                <a:avLst/>
                <a:gdLst/>
                <a:ahLst/>
                <a:cxnLst/>
                <a:rect l="l" t="t" r="r" b="b"/>
                <a:pathLst>
                  <a:path w="1217" h="1582" extrusionOk="0">
                    <a:moveTo>
                      <a:pt x="1" y="1"/>
                    </a:moveTo>
                    <a:lnTo>
                      <a:pt x="1034" y="1581"/>
                    </a:lnTo>
                    <a:lnTo>
                      <a:pt x="1216" y="1429"/>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1" name="Google Shape;171;p5"/>
          <p:cNvGrpSpPr/>
          <p:nvPr/>
        </p:nvGrpSpPr>
        <p:grpSpPr>
          <a:xfrm>
            <a:off x="5647075" y="4159438"/>
            <a:ext cx="424800" cy="695162"/>
            <a:chOff x="2782375" y="3516425"/>
            <a:chExt cx="424800" cy="695162"/>
          </a:xfrm>
        </p:grpSpPr>
        <p:sp>
          <p:nvSpPr>
            <p:cNvPr id="172" name="Google Shape;172;p5"/>
            <p:cNvSpPr/>
            <p:nvPr/>
          </p:nvSpPr>
          <p:spPr>
            <a:xfrm>
              <a:off x="2782375" y="3516425"/>
              <a:ext cx="424800" cy="563125"/>
            </a:xfrm>
            <a:custGeom>
              <a:avLst/>
              <a:gdLst/>
              <a:ahLst/>
              <a:cxnLst/>
              <a:rect l="l" t="t" r="r" b="b"/>
              <a:pathLst>
                <a:path w="16992" h="22525" extrusionOk="0">
                  <a:moveTo>
                    <a:pt x="8625" y="1"/>
                  </a:moveTo>
                  <a:cubicBezTo>
                    <a:pt x="7777" y="1"/>
                    <a:pt x="6935" y="373"/>
                    <a:pt x="6505" y="1088"/>
                  </a:cubicBezTo>
                  <a:cubicBezTo>
                    <a:pt x="5928" y="2031"/>
                    <a:pt x="6201" y="3368"/>
                    <a:pt x="5593" y="4280"/>
                  </a:cubicBezTo>
                  <a:cubicBezTo>
                    <a:pt x="5107" y="4979"/>
                    <a:pt x="4226" y="5283"/>
                    <a:pt x="3678" y="5982"/>
                  </a:cubicBezTo>
                  <a:cubicBezTo>
                    <a:pt x="2675" y="7259"/>
                    <a:pt x="3344" y="9174"/>
                    <a:pt x="3314" y="10845"/>
                  </a:cubicBezTo>
                  <a:cubicBezTo>
                    <a:pt x="3314" y="11301"/>
                    <a:pt x="3222" y="11757"/>
                    <a:pt x="2979" y="12122"/>
                  </a:cubicBezTo>
                  <a:cubicBezTo>
                    <a:pt x="2797" y="12426"/>
                    <a:pt x="2432" y="12578"/>
                    <a:pt x="2159" y="12821"/>
                  </a:cubicBezTo>
                  <a:cubicBezTo>
                    <a:pt x="548" y="14067"/>
                    <a:pt x="1" y="16499"/>
                    <a:pt x="730" y="18444"/>
                  </a:cubicBezTo>
                  <a:cubicBezTo>
                    <a:pt x="1672" y="20906"/>
                    <a:pt x="4134" y="22153"/>
                    <a:pt x="6657" y="22487"/>
                  </a:cubicBezTo>
                  <a:cubicBezTo>
                    <a:pt x="6933" y="22511"/>
                    <a:pt x="7267" y="22524"/>
                    <a:pt x="7640" y="22524"/>
                  </a:cubicBezTo>
                  <a:cubicBezTo>
                    <a:pt x="8705" y="22524"/>
                    <a:pt x="10094" y="22415"/>
                    <a:pt x="11399" y="22122"/>
                  </a:cubicBezTo>
                  <a:cubicBezTo>
                    <a:pt x="14347" y="21484"/>
                    <a:pt x="16992" y="19994"/>
                    <a:pt x="15594" y="17168"/>
                  </a:cubicBezTo>
                  <a:cubicBezTo>
                    <a:pt x="15350" y="16651"/>
                    <a:pt x="15016" y="16225"/>
                    <a:pt x="14864" y="15709"/>
                  </a:cubicBezTo>
                  <a:cubicBezTo>
                    <a:pt x="14530" y="14341"/>
                    <a:pt x="15837" y="12973"/>
                    <a:pt x="15654" y="11514"/>
                  </a:cubicBezTo>
                  <a:cubicBezTo>
                    <a:pt x="15442" y="9812"/>
                    <a:pt x="13344" y="9052"/>
                    <a:pt x="12493" y="7563"/>
                  </a:cubicBezTo>
                  <a:cubicBezTo>
                    <a:pt x="11794" y="6286"/>
                    <a:pt x="12037" y="4736"/>
                    <a:pt x="11824" y="3277"/>
                  </a:cubicBezTo>
                  <a:cubicBezTo>
                    <a:pt x="11581" y="2031"/>
                    <a:pt x="10913" y="845"/>
                    <a:pt x="9818" y="268"/>
                  </a:cubicBezTo>
                  <a:cubicBezTo>
                    <a:pt x="9450" y="89"/>
                    <a:pt x="9037" y="1"/>
                    <a:pt x="86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3" name="Google Shape;173;p5"/>
            <p:cNvGrpSpPr/>
            <p:nvPr/>
          </p:nvGrpSpPr>
          <p:grpSpPr>
            <a:xfrm>
              <a:off x="2925795" y="3704408"/>
              <a:ext cx="195351" cy="507179"/>
              <a:chOff x="2475377" y="3003160"/>
              <a:chExt cx="144855" cy="376051"/>
            </a:xfrm>
          </p:grpSpPr>
          <p:sp>
            <p:nvSpPr>
              <p:cNvPr id="174" name="Google Shape;174;p5"/>
              <p:cNvSpPr/>
              <p:nvPr/>
            </p:nvSpPr>
            <p:spPr>
              <a:xfrm>
                <a:off x="2489356" y="3003160"/>
                <a:ext cx="44491" cy="376051"/>
              </a:xfrm>
              <a:custGeom>
                <a:avLst/>
                <a:gdLst/>
                <a:ahLst/>
                <a:cxnLst/>
                <a:rect l="l" t="t" r="r" b="b"/>
                <a:pathLst>
                  <a:path w="2129" h="17995" extrusionOk="0">
                    <a:moveTo>
                      <a:pt x="1" y="0"/>
                    </a:moveTo>
                    <a:lnTo>
                      <a:pt x="639" y="6444"/>
                    </a:lnTo>
                    <a:lnTo>
                      <a:pt x="1703" y="8845"/>
                    </a:lnTo>
                    <a:lnTo>
                      <a:pt x="1672" y="17994"/>
                    </a:lnTo>
                    <a:lnTo>
                      <a:pt x="2128" y="17994"/>
                    </a:lnTo>
                    <a:lnTo>
                      <a:pt x="1946" y="8815"/>
                    </a:lnTo>
                    <a:lnTo>
                      <a:pt x="1946" y="8784"/>
                    </a:lnTo>
                    <a:lnTo>
                      <a:pt x="791" y="6383"/>
                    </a:lnTo>
                    <a:lnTo>
                      <a:pt x="791" y="6413"/>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5"/>
              <p:cNvSpPr/>
              <p:nvPr/>
            </p:nvSpPr>
            <p:spPr>
              <a:xfrm>
                <a:off x="2524922" y="3029823"/>
                <a:ext cx="71804" cy="160096"/>
              </a:xfrm>
              <a:custGeom>
                <a:avLst/>
                <a:gdLst/>
                <a:ahLst/>
                <a:cxnLst/>
                <a:rect l="l" t="t" r="r" b="b"/>
                <a:pathLst>
                  <a:path w="3436" h="7661" extrusionOk="0">
                    <a:moveTo>
                      <a:pt x="3344" y="1"/>
                    </a:moveTo>
                    <a:lnTo>
                      <a:pt x="3283" y="4043"/>
                    </a:lnTo>
                    <a:lnTo>
                      <a:pt x="3283" y="4013"/>
                    </a:lnTo>
                    <a:lnTo>
                      <a:pt x="1" y="7417"/>
                    </a:lnTo>
                    <a:lnTo>
                      <a:pt x="244" y="7660"/>
                    </a:lnTo>
                    <a:lnTo>
                      <a:pt x="3375" y="4104"/>
                    </a:lnTo>
                    <a:lnTo>
                      <a:pt x="3435" y="4074"/>
                    </a:lnTo>
                    <a:lnTo>
                      <a:pt x="3435" y="4043"/>
                    </a:lnTo>
                    <a:lnTo>
                      <a:pt x="334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5"/>
              <p:cNvSpPr/>
              <p:nvPr/>
            </p:nvSpPr>
            <p:spPr>
              <a:xfrm>
                <a:off x="2475377" y="3070467"/>
                <a:ext cx="27334" cy="40040"/>
              </a:xfrm>
              <a:custGeom>
                <a:avLst/>
                <a:gdLst/>
                <a:ahLst/>
                <a:cxnLst/>
                <a:rect l="l" t="t" r="r" b="b"/>
                <a:pathLst>
                  <a:path w="1308" h="1916" extrusionOk="0">
                    <a:moveTo>
                      <a:pt x="1" y="1"/>
                    </a:moveTo>
                    <a:lnTo>
                      <a:pt x="1126" y="1916"/>
                    </a:lnTo>
                    <a:lnTo>
                      <a:pt x="1308" y="1764"/>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5"/>
              <p:cNvSpPr/>
              <p:nvPr/>
            </p:nvSpPr>
            <p:spPr>
              <a:xfrm>
                <a:off x="2593525" y="3061586"/>
                <a:ext cx="26707" cy="21608"/>
              </a:xfrm>
              <a:custGeom>
                <a:avLst/>
                <a:gdLst/>
                <a:ahLst/>
                <a:cxnLst/>
                <a:rect l="l" t="t" r="r" b="b"/>
                <a:pathLst>
                  <a:path w="1278" h="1034" extrusionOk="0">
                    <a:moveTo>
                      <a:pt x="1277" y="0"/>
                    </a:moveTo>
                    <a:lnTo>
                      <a:pt x="0" y="851"/>
                    </a:lnTo>
                    <a:lnTo>
                      <a:pt x="152" y="1034"/>
                    </a:lnTo>
                    <a:lnTo>
                      <a:pt x="12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8" name="Google Shape;178;p5"/>
          <p:cNvGrpSpPr/>
          <p:nvPr/>
        </p:nvGrpSpPr>
        <p:grpSpPr>
          <a:xfrm>
            <a:off x="8302714" y="3895092"/>
            <a:ext cx="369827" cy="736611"/>
            <a:chOff x="3129075" y="3472313"/>
            <a:chExt cx="416425" cy="829423"/>
          </a:xfrm>
        </p:grpSpPr>
        <p:sp>
          <p:nvSpPr>
            <p:cNvPr id="179" name="Google Shape;179;p5"/>
            <p:cNvSpPr/>
            <p:nvPr/>
          </p:nvSpPr>
          <p:spPr>
            <a:xfrm>
              <a:off x="3129075" y="3472313"/>
              <a:ext cx="416425" cy="730750"/>
            </a:xfrm>
            <a:custGeom>
              <a:avLst/>
              <a:gdLst/>
              <a:ahLst/>
              <a:cxnLst/>
              <a:rect l="l" t="t" r="r" b="b"/>
              <a:pathLst>
                <a:path w="16657" h="29230" extrusionOk="0">
                  <a:moveTo>
                    <a:pt x="10245" y="0"/>
                  </a:moveTo>
                  <a:cubicBezTo>
                    <a:pt x="9939" y="0"/>
                    <a:pt x="9638" y="74"/>
                    <a:pt x="9362" y="239"/>
                  </a:cubicBezTo>
                  <a:cubicBezTo>
                    <a:pt x="8572" y="726"/>
                    <a:pt x="8298" y="1820"/>
                    <a:pt x="8298" y="2762"/>
                  </a:cubicBezTo>
                  <a:cubicBezTo>
                    <a:pt x="8298" y="3704"/>
                    <a:pt x="8450" y="4707"/>
                    <a:pt x="8116" y="5619"/>
                  </a:cubicBezTo>
                  <a:cubicBezTo>
                    <a:pt x="7690" y="6714"/>
                    <a:pt x="6626" y="7443"/>
                    <a:pt x="5927" y="8416"/>
                  </a:cubicBezTo>
                  <a:cubicBezTo>
                    <a:pt x="4164" y="10878"/>
                    <a:pt x="5137" y="14221"/>
                    <a:pt x="5015" y="17261"/>
                  </a:cubicBezTo>
                  <a:cubicBezTo>
                    <a:pt x="5015" y="17930"/>
                    <a:pt x="4955" y="18568"/>
                    <a:pt x="4559" y="19085"/>
                  </a:cubicBezTo>
                  <a:cubicBezTo>
                    <a:pt x="4134" y="19692"/>
                    <a:pt x="3435" y="19996"/>
                    <a:pt x="2888" y="20513"/>
                  </a:cubicBezTo>
                  <a:cubicBezTo>
                    <a:pt x="0" y="23249"/>
                    <a:pt x="3587" y="27535"/>
                    <a:pt x="6201" y="28720"/>
                  </a:cubicBezTo>
                  <a:cubicBezTo>
                    <a:pt x="6966" y="29072"/>
                    <a:pt x="7753" y="29229"/>
                    <a:pt x="8534" y="29229"/>
                  </a:cubicBezTo>
                  <a:cubicBezTo>
                    <a:pt x="11195" y="29229"/>
                    <a:pt x="13781" y="27396"/>
                    <a:pt x="15168" y="25164"/>
                  </a:cubicBezTo>
                  <a:cubicBezTo>
                    <a:pt x="16049" y="23766"/>
                    <a:pt x="16657" y="21820"/>
                    <a:pt x="15715" y="20452"/>
                  </a:cubicBezTo>
                  <a:cubicBezTo>
                    <a:pt x="15502" y="20148"/>
                    <a:pt x="15198" y="19844"/>
                    <a:pt x="15107" y="19510"/>
                  </a:cubicBezTo>
                  <a:cubicBezTo>
                    <a:pt x="14803" y="18568"/>
                    <a:pt x="15867" y="17778"/>
                    <a:pt x="16049" y="16775"/>
                  </a:cubicBezTo>
                  <a:cubicBezTo>
                    <a:pt x="16231" y="15802"/>
                    <a:pt x="15593" y="14829"/>
                    <a:pt x="14833" y="14191"/>
                  </a:cubicBezTo>
                  <a:cubicBezTo>
                    <a:pt x="14104" y="13522"/>
                    <a:pt x="13222" y="12945"/>
                    <a:pt x="12827" y="12033"/>
                  </a:cubicBezTo>
                  <a:cubicBezTo>
                    <a:pt x="12462" y="11303"/>
                    <a:pt x="12523" y="10422"/>
                    <a:pt x="12614" y="9632"/>
                  </a:cubicBezTo>
                  <a:cubicBezTo>
                    <a:pt x="13009" y="6835"/>
                    <a:pt x="14104" y="3704"/>
                    <a:pt x="12554" y="1364"/>
                  </a:cubicBezTo>
                  <a:cubicBezTo>
                    <a:pt x="12036" y="599"/>
                    <a:pt x="11118" y="0"/>
                    <a:pt x="1024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0" name="Google Shape;180;p5"/>
            <p:cNvGrpSpPr/>
            <p:nvPr/>
          </p:nvGrpSpPr>
          <p:grpSpPr>
            <a:xfrm>
              <a:off x="3318394" y="3629919"/>
              <a:ext cx="113992" cy="671817"/>
              <a:chOff x="2772000" y="2930733"/>
              <a:chExt cx="67351" cy="397032"/>
            </a:xfrm>
          </p:grpSpPr>
          <p:sp>
            <p:nvSpPr>
              <p:cNvPr id="181" name="Google Shape;181;p5"/>
              <p:cNvSpPr/>
              <p:nvPr/>
            </p:nvSpPr>
            <p:spPr>
              <a:xfrm>
                <a:off x="2788509" y="2930733"/>
                <a:ext cx="12727" cy="397032"/>
              </a:xfrm>
              <a:custGeom>
                <a:avLst/>
                <a:gdLst/>
                <a:ahLst/>
                <a:cxnLst/>
                <a:rect l="l" t="t" r="r" b="b"/>
                <a:pathLst>
                  <a:path w="609" h="18999" extrusionOk="0">
                    <a:moveTo>
                      <a:pt x="305" y="1"/>
                    </a:moveTo>
                    <a:lnTo>
                      <a:pt x="1" y="18998"/>
                    </a:lnTo>
                    <a:lnTo>
                      <a:pt x="609" y="18998"/>
                    </a:lnTo>
                    <a:lnTo>
                      <a:pt x="30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5"/>
              <p:cNvSpPr/>
              <p:nvPr/>
            </p:nvSpPr>
            <p:spPr>
              <a:xfrm>
                <a:off x="2794234" y="3098426"/>
                <a:ext cx="45118" cy="19706"/>
              </a:xfrm>
              <a:custGeom>
                <a:avLst/>
                <a:gdLst/>
                <a:ahLst/>
                <a:cxnLst/>
                <a:rect l="l" t="t" r="r" b="b"/>
                <a:pathLst>
                  <a:path w="2159" h="943" extrusionOk="0">
                    <a:moveTo>
                      <a:pt x="2159" y="0"/>
                    </a:moveTo>
                    <a:lnTo>
                      <a:pt x="1" y="608"/>
                    </a:lnTo>
                    <a:lnTo>
                      <a:pt x="122" y="943"/>
                    </a:lnTo>
                    <a:lnTo>
                      <a:pt x="21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5"/>
              <p:cNvSpPr/>
              <p:nvPr/>
            </p:nvSpPr>
            <p:spPr>
              <a:xfrm>
                <a:off x="2772000" y="3005688"/>
                <a:ext cx="25432" cy="33060"/>
              </a:xfrm>
              <a:custGeom>
                <a:avLst/>
                <a:gdLst/>
                <a:ahLst/>
                <a:cxnLst/>
                <a:rect l="l" t="t" r="r" b="b"/>
                <a:pathLst>
                  <a:path w="1217" h="1582" extrusionOk="0">
                    <a:moveTo>
                      <a:pt x="1" y="1"/>
                    </a:moveTo>
                    <a:lnTo>
                      <a:pt x="1034" y="1581"/>
                    </a:lnTo>
                    <a:lnTo>
                      <a:pt x="1216" y="1429"/>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84" name="Google Shape;184;p5"/>
          <p:cNvSpPr txBox="1">
            <a:spLocks noGrp="1"/>
          </p:cNvSpPr>
          <p:nvPr>
            <p:ph type="subTitle" idx="1"/>
          </p:nvPr>
        </p:nvSpPr>
        <p:spPr>
          <a:xfrm>
            <a:off x="852650" y="2466434"/>
            <a:ext cx="3513900" cy="539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85" name="Google Shape;185;p5"/>
          <p:cNvSpPr txBox="1">
            <a:spLocks noGrp="1"/>
          </p:cNvSpPr>
          <p:nvPr>
            <p:ph type="subTitle" idx="2"/>
          </p:nvPr>
        </p:nvSpPr>
        <p:spPr>
          <a:xfrm>
            <a:off x="852650" y="2066614"/>
            <a:ext cx="3513900" cy="360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400"/>
              <a:buFont typeface="Yanone Kaffeesatz"/>
              <a:buNone/>
              <a:defRPr sz="3000">
                <a:solidFill>
                  <a:schemeClr val="accent1"/>
                </a:solidFill>
                <a:latin typeface="Londrina Solid"/>
                <a:ea typeface="Londrina Solid"/>
                <a:cs typeface="Londrina Solid"/>
                <a:sym typeface="Londrina Solid"/>
              </a:defRPr>
            </a:lvl1pPr>
            <a:lvl2pPr lvl="1" rtl="0">
              <a:spcBef>
                <a:spcPts val="0"/>
              </a:spcBef>
              <a:spcAft>
                <a:spcPts val="0"/>
              </a:spcAft>
              <a:buSzPts val="2400"/>
              <a:buFont typeface="Yanone Kaffeesatz"/>
              <a:buNone/>
              <a:defRPr sz="2400">
                <a:latin typeface="Yanone Kaffeesatz"/>
                <a:ea typeface="Yanone Kaffeesatz"/>
                <a:cs typeface="Yanone Kaffeesatz"/>
                <a:sym typeface="Yanone Kaffeesatz"/>
              </a:defRPr>
            </a:lvl2pPr>
            <a:lvl3pPr lvl="2" rtl="0">
              <a:spcBef>
                <a:spcPts val="0"/>
              </a:spcBef>
              <a:spcAft>
                <a:spcPts val="0"/>
              </a:spcAft>
              <a:buSzPts val="2400"/>
              <a:buFont typeface="Yanone Kaffeesatz"/>
              <a:buNone/>
              <a:defRPr sz="2400">
                <a:latin typeface="Yanone Kaffeesatz"/>
                <a:ea typeface="Yanone Kaffeesatz"/>
                <a:cs typeface="Yanone Kaffeesatz"/>
                <a:sym typeface="Yanone Kaffeesatz"/>
              </a:defRPr>
            </a:lvl3pPr>
            <a:lvl4pPr lvl="3" rtl="0">
              <a:spcBef>
                <a:spcPts val="0"/>
              </a:spcBef>
              <a:spcAft>
                <a:spcPts val="0"/>
              </a:spcAft>
              <a:buSzPts val="2400"/>
              <a:buFont typeface="Yanone Kaffeesatz"/>
              <a:buNone/>
              <a:defRPr sz="2400">
                <a:latin typeface="Yanone Kaffeesatz"/>
                <a:ea typeface="Yanone Kaffeesatz"/>
                <a:cs typeface="Yanone Kaffeesatz"/>
                <a:sym typeface="Yanone Kaffeesatz"/>
              </a:defRPr>
            </a:lvl4pPr>
            <a:lvl5pPr lvl="4" rtl="0">
              <a:spcBef>
                <a:spcPts val="0"/>
              </a:spcBef>
              <a:spcAft>
                <a:spcPts val="0"/>
              </a:spcAft>
              <a:buSzPts val="2400"/>
              <a:buFont typeface="Yanone Kaffeesatz"/>
              <a:buNone/>
              <a:defRPr sz="2400">
                <a:latin typeface="Yanone Kaffeesatz"/>
                <a:ea typeface="Yanone Kaffeesatz"/>
                <a:cs typeface="Yanone Kaffeesatz"/>
                <a:sym typeface="Yanone Kaffeesatz"/>
              </a:defRPr>
            </a:lvl5pPr>
            <a:lvl6pPr lvl="5" rtl="0">
              <a:spcBef>
                <a:spcPts val="0"/>
              </a:spcBef>
              <a:spcAft>
                <a:spcPts val="0"/>
              </a:spcAft>
              <a:buSzPts val="2400"/>
              <a:buFont typeface="Yanone Kaffeesatz"/>
              <a:buNone/>
              <a:defRPr sz="2400">
                <a:latin typeface="Yanone Kaffeesatz"/>
                <a:ea typeface="Yanone Kaffeesatz"/>
                <a:cs typeface="Yanone Kaffeesatz"/>
                <a:sym typeface="Yanone Kaffeesatz"/>
              </a:defRPr>
            </a:lvl6pPr>
            <a:lvl7pPr lvl="6" rtl="0">
              <a:spcBef>
                <a:spcPts val="0"/>
              </a:spcBef>
              <a:spcAft>
                <a:spcPts val="0"/>
              </a:spcAft>
              <a:buSzPts val="2400"/>
              <a:buFont typeface="Yanone Kaffeesatz"/>
              <a:buNone/>
              <a:defRPr sz="2400">
                <a:latin typeface="Yanone Kaffeesatz"/>
                <a:ea typeface="Yanone Kaffeesatz"/>
                <a:cs typeface="Yanone Kaffeesatz"/>
                <a:sym typeface="Yanone Kaffeesatz"/>
              </a:defRPr>
            </a:lvl7pPr>
            <a:lvl8pPr lvl="7" rtl="0">
              <a:spcBef>
                <a:spcPts val="0"/>
              </a:spcBef>
              <a:spcAft>
                <a:spcPts val="0"/>
              </a:spcAft>
              <a:buSzPts val="2400"/>
              <a:buFont typeface="Yanone Kaffeesatz"/>
              <a:buNone/>
              <a:defRPr sz="2400">
                <a:latin typeface="Yanone Kaffeesatz"/>
                <a:ea typeface="Yanone Kaffeesatz"/>
                <a:cs typeface="Yanone Kaffeesatz"/>
                <a:sym typeface="Yanone Kaffeesatz"/>
              </a:defRPr>
            </a:lvl8pPr>
            <a:lvl9pPr lvl="8" rtl="0">
              <a:spcBef>
                <a:spcPts val="0"/>
              </a:spcBef>
              <a:spcAft>
                <a:spcPts val="0"/>
              </a:spcAft>
              <a:buSzPts val="2400"/>
              <a:buFont typeface="Yanone Kaffeesatz"/>
              <a:buNone/>
              <a:defRPr sz="2400">
                <a:latin typeface="Yanone Kaffeesatz"/>
                <a:ea typeface="Yanone Kaffeesatz"/>
                <a:cs typeface="Yanone Kaffeesatz"/>
                <a:sym typeface="Yanone Kaffeesatz"/>
              </a:defRPr>
            </a:lvl9pPr>
          </a:lstStyle>
          <a:p>
            <a:endParaRPr/>
          </a:p>
        </p:txBody>
      </p:sp>
      <p:sp>
        <p:nvSpPr>
          <p:cNvPr id="186" name="Google Shape;186;p5"/>
          <p:cNvSpPr txBox="1">
            <a:spLocks noGrp="1"/>
          </p:cNvSpPr>
          <p:nvPr>
            <p:ph type="subTitle" idx="3"/>
          </p:nvPr>
        </p:nvSpPr>
        <p:spPr>
          <a:xfrm>
            <a:off x="4788800" y="2466434"/>
            <a:ext cx="3513900" cy="539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87" name="Google Shape;187;p5"/>
          <p:cNvSpPr txBox="1">
            <a:spLocks noGrp="1"/>
          </p:cNvSpPr>
          <p:nvPr>
            <p:ph type="subTitle" idx="4"/>
          </p:nvPr>
        </p:nvSpPr>
        <p:spPr>
          <a:xfrm>
            <a:off x="4788800" y="2066614"/>
            <a:ext cx="3513900" cy="360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400"/>
              <a:buFont typeface="Yanone Kaffeesatz"/>
              <a:buNone/>
              <a:defRPr sz="3000">
                <a:solidFill>
                  <a:schemeClr val="accent1"/>
                </a:solidFill>
                <a:latin typeface="Londrina Solid"/>
                <a:ea typeface="Londrina Solid"/>
                <a:cs typeface="Londrina Solid"/>
                <a:sym typeface="Londrina Solid"/>
              </a:defRPr>
            </a:lvl1pPr>
            <a:lvl2pPr lvl="1" rtl="0">
              <a:spcBef>
                <a:spcPts val="0"/>
              </a:spcBef>
              <a:spcAft>
                <a:spcPts val="0"/>
              </a:spcAft>
              <a:buSzPts val="2400"/>
              <a:buFont typeface="Yanone Kaffeesatz"/>
              <a:buNone/>
              <a:defRPr sz="2400">
                <a:latin typeface="Yanone Kaffeesatz"/>
                <a:ea typeface="Yanone Kaffeesatz"/>
                <a:cs typeface="Yanone Kaffeesatz"/>
                <a:sym typeface="Yanone Kaffeesatz"/>
              </a:defRPr>
            </a:lvl2pPr>
            <a:lvl3pPr lvl="2" rtl="0">
              <a:spcBef>
                <a:spcPts val="0"/>
              </a:spcBef>
              <a:spcAft>
                <a:spcPts val="0"/>
              </a:spcAft>
              <a:buSzPts val="2400"/>
              <a:buFont typeface="Yanone Kaffeesatz"/>
              <a:buNone/>
              <a:defRPr sz="2400">
                <a:latin typeface="Yanone Kaffeesatz"/>
                <a:ea typeface="Yanone Kaffeesatz"/>
                <a:cs typeface="Yanone Kaffeesatz"/>
                <a:sym typeface="Yanone Kaffeesatz"/>
              </a:defRPr>
            </a:lvl3pPr>
            <a:lvl4pPr lvl="3" rtl="0">
              <a:spcBef>
                <a:spcPts val="0"/>
              </a:spcBef>
              <a:spcAft>
                <a:spcPts val="0"/>
              </a:spcAft>
              <a:buSzPts val="2400"/>
              <a:buFont typeface="Yanone Kaffeesatz"/>
              <a:buNone/>
              <a:defRPr sz="2400">
                <a:latin typeface="Yanone Kaffeesatz"/>
                <a:ea typeface="Yanone Kaffeesatz"/>
                <a:cs typeface="Yanone Kaffeesatz"/>
                <a:sym typeface="Yanone Kaffeesatz"/>
              </a:defRPr>
            </a:lvl4pPr>
            <a:lvl5pPr lvl="4" rtl="0">
              <a:spcBef>
                <a:spcPts val="0"/>
              </a:spcBef>
              <a:spcAft>
                <a:spcPts val="0"/>
              </a:spcAft>
              <a:buSzPts val="2400"/>
              <a:buFont typeface="Yanone Kaffeesatz"/>
              <a:buNone/>
              <a:defRPr sz="2400">
                <a:latin typeface="Yanone Kaffeesatz"/>
                <a:ea typeface="Yanone Kaffeesatz"/>
                <a:cs typeface="Yanone Kaffeesatz"/>
                <a:sym typeface="Yanone Kaffeesatz"/>
              </a:defRPr>
            </a:lvl5pPr>
            <a:lvl6pPr lvl="5" rtl="0">
              <a:spcBef>
                <a:spcPts val="0"/>
              </a:spcBef>
              <a:spcAft>
                <a:spcPts val="0"/>
              </a:spcAft>
              <a:buSzPts val="2400"/>
              <a:buFont typeface="Yanone Kaffeesatz"/>
              <a:buNone/>
              <a:defRPr sz="2400">
                <a:latin typeface="Yanone Kaffeesatz"/>
                <a:ea typeface="Yanone Kaffeesatz"/>
                <a:cs typeface="Yanone Kaffeesatz"/>
                <a:sym typeface="Yanone Kaffeesatz"/>
              </a:defRPr>
            </a:lvl6pPr>
            <a:lvl7pPr lvl="6" rtl="0">
              <a:spcBef>
                <a:spcPts val="0"/>
              </a:spcBef>
              <a:spcAft>
                <a:spcPts val="0"/>
              </a:spcAft>
              <a:buSzPts val="2400"/>
              <a:buFont typeface="Yanone Kaffeesatz"/>
              <a:buNone/>
              <a:defRPr sz="2400">
                <a:latin typeface="Yanone Kaffeesatz"/>
                <a:ea typeface="Yanone Kaffeesatz"/>
                <a:cs typeface="Yanone Kaffeesatz"/>
                <a:sym typeface="Yanone Kaffeesatz"/>
              </a:defRPr>
            </a:lvl7pPr>
            <a:lvl8pPr lvl="7" rtl="0">
              <a:spcBef>
                <a:spcPts val="0"/>
              </a:spcBef>
              <a:spcAft>
                <a:spcPts val="0"/>
              </a:spcAft>
              <a:buSzPts val="2400"/>
              <a:buFont typeface="Yanone Kaffeesatz"/>
              <a:buNone/>
              <a:defRPr sz="2400">
                <a:latin typeface="Yanone Kaffeesatz"/>
                <a:ea typeface="Yanone Kaffeesatz"/>
                <a:cs typeface="Yanone Kaffeesatz"/>
                <a:sym typeface="Yanone Kaffeesatz"/>
              </a:defRPr>
            </a:lvl8pPr>
            <a:lvl9pPr lvl="8" rtl="0">
              <a:spcBef>
                <a:spcPts val="0"/>
              </a:spcBef>
              <a:spcAft>
                <a:spcPts val="0"/>
              </a:spcAft>
              <a:buSzPts val="2400"/>
              <a:buFont typeface="Yanone Kaffeesatz"/>
              <a:buNone/>
              <a:defRPr sz="2400">
                <a:latin typeface="Yanone Kaffeesatz"/>
                <a:ea typeface="Yanone Kaffeesatz"/>
                <a:cs typeface="Yanone Kaffeesatz"/>
                <a:sym typeface="Yanone Kaffeesatz"/>
              </a:defRPr>
            </a:lvl9pPr>
          </a:lstStyle>
          <a:p>
            <a:endParaRPr/>
          </a:p>
        </p:txBody>
      </p:sp>
      <p:sp>
        <p:nvSpPr>
          <p:cNvPr id="188" name="Google Shape;188;p5"/>
          <p:cNvSpPr txBox="1">
            <a:spLocks noGrp="1"/>
          </p:cNvSpPr>
          <p:nvPr>
            <p:ph type="title"/>
          </p:nvPr>
        </p:nvSpPr>
        <p:spPr>
          <a:xfrm>
            <a:off x="713250" y="463300"/>
            <a:ext cx="7717500" cy="539400"/>
          </a:xfrm>
          <a:prstGeom prst="rect">
            <a:avLst/>
          </a:prstGeom>
          <a:noFill/>
        </p:spPr>
        <p:txBody>
          <a:bodyPr spcFirstLastPara="1" wrap="square" lIns="91425" tIns="91425" rIns="91425" bIns="91425" anchor="ctr" anchorCtr="0">
            <a:noAutofit/>
          </a:bodyPr>
          <a:lstStyle>
            <a:lvl1pPr lvl="0" algn="l" rtl="0">
              <a:spcBef>
                <a:spcPts val="0"/>
              </a:spcBef>
              <a:spcAft>
                <a:spcPts val="0"/>
              </a:spcAft>
              <a:buSzPts val="3600"/>
              <a:buFont typeface="Caveat"/>
              <a:buNone/>
              <a:defRPr sz="3600" b="0">
                <a:latin typeface="Londrina Solid"/>
                <a:ea typeface="Londrina Solid"/>
                <a:cs typeface="Londrina Solid"/>
                <a:sym typeface="Londrina Solid"/>
              </a:defRPr>
            </a:lvl1pPr>
            <a:lvl2pPr lvl="1"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2pPr>
            <a:lvl3pPr lvl="2"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3pPr>
            <a:lvl4pPr lvl="3"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4pPr>
            <a:lvl5pPr lvl="4"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5pPr>
            <a:lvl6pPr lvl="5"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6pPr>
            <a:lvl7pPr lvl="6"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7pPr>
            <a:lvl8pPr lvl="7"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8pPr>
            <a:lvl9pPr lvl="8"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89"/>
        <p:cNvGrpSpPr/>
        <p:nvPr/>
      </p:nvGrpSpPr>
      <p:grpSpPr>
        <a:xfrm>
          <a:off x="0" y="0"/>
          <a:ext cx="0" cy="0"/>
          <a:chOff x="0" y="0"/>
          <a:chExt cx="0" cy="0"/>
        </a:xfrm>
      </p:grpSpPr>
      <p:sp>
        <p:nvSpPr>
          <p:cNvPr id="190" name="Google Shape;190;p6"/>
          <p:cNvSpPr/>
          <p:nvPr/>
        </p:nvSpPr>
        <p:spPr>
          <a:xfrm>
            <a:off x="-1803212" y="4042700"/>
            <a:ext cx="8813275" cy="1247710"/>
          </a:xfrm>
          <a:custGeom>
            <a:avLst/>
            <a:gdLst/>
            <a:ahLst/>
            <a:cxnLst/>
            <a:rect l="l" t="t" r="r" b="b"/>
            <a:pathLst>
              <a:path w="352531" h="94649" extrusionOk="0">
                <a:moveTo>
                  <a:pt x="106684" y="1"/>
                </a:moveTo>
                <a:cubicBezTo>
                  <a:pt x="80282" y="1"/>
                  <a:pt x="53703" y="2720"/>
                  <a:pt x="28846" y="8967"/>
                </a:cubicBezTo>
                <a:cubicBezTo>
                  <a:pt x="14135" y="12676"/>
                  <a:pt x="10639" y="19302"/>
                  <a:pt x="8572" y="32311"/>
                </a:cubicBezTo>
                <a:cubicBezTo>
                  <a:pt x="5381" y="52585"/>
                  <a:pt x="2858" y="72980"/>
                  <a:pt x="1" y="93315"/>
                </a:cubicBezTo>
                <a:cubicBezTo>
                  <a:pt x="7963" y="94291"/>
                  <a:pt x="15959" y="94648"/>
                  <a:pt x="23973" y="94648"/>
                </a:cubicBezTo>
                <a:cubicBezTo>
                  <a:pt x="38415" y="94648"/>
                  <a:pt x="52911" y="93489"/>
                  <a:pt x="67358" y="92707"/>
                </a:cubicBezTo>
                <a:cubicBezTo>
                  <a:pt x="91436" y="91410"/>
                  <a:pt x="115539" y="91175"/>
                  <a:pt x="139646" y="91175"/>
                </a:cubicBezTo>
                <a:cubicBezTo>
                  <a:pt x="153347" y="91175"/>
                  <a:pt x="167051" y="91251"/>
                  <a:pt x="180751" y="91251"/>
                </a:cubicBezTo>
                <a:cubicBezTo>
                  <a:pt x="189257" y="91251"/>
                  <a:pt x="197763" y="91221"/>
                  <a:pt x="206266" y="91127"/>
                </a:cubicBezTo>
                <a:cubicBezTo>
                  <a:pt x="233863" y="90800"/>
                  <a:pt x="261509" y="89753"/>
                  <a:pt x="289105" y="89753"/>
                </a:cubicBezTo>
                <a:cubicBezTo>
                  <a:pt x="310291" y="89753"/>
                  <a:pt x="331448" y="90370"/>
                  <a:pt x="352530" y="92403"/>
                </a:cubicBezTo>
                <a:cubicBezTo>
                  <a:pt x="342956" y="85351"/>
                  <a:pt x="335569" y="76233"/>
                  <a:pt x="326603" y="68543"/>
                </a:cubicBezTo>
                <a:cubicBezTo>
                  <a:pt x="316724" y="60062"/>
                  <a:pt x="305022" y="53527"/>
                  <a:pt x="293167" y="47418"/>
                </a:cubicBezTo>
                <a:cubicBezTo>
                  <a:pt x="270857" y="35867"/>
                  <a:pt x="247665" y="25563"/>
                  <a:pt x="223409" y="17782"/>
                </a:cubicBezTo>
                <a:cubicBezTo>
                  <a:pt x="201099" y="10609"/>
                  <a:pt x="177937" y="5624"/>
                  <a:pt x="154411" y="2858"/>
                </a:cubicBezTo>
                <a:cubicBezTo>
                  <a:pt x="138856" y="1014"/>
                  <a:pt x="122803" y="1"/>
                  <a:pt x="1066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6"/>
          <p:cNvSpPr/>
          <p:nvPr/>
        </p:nvSpPr>
        <p:spPr>
          <a:xfrm>
            <a:off x="-47625" y="4502824"/>
            <a:ext cx="9252651" cy="806609"/>
          </a:xfrm>
          <a:custGeom>
            <a:avLst/>
            <a:gdLst/>
            <a:ahLst/>
            <a:cxnLst/>
            <a:rect l="l" t="t" r="r" b="b"/>
            <a:pathLst>
              <a:path w="284960" h="59893" extrusionOk="0">
                <a:moveTo>
                  <a:pt x="231706" y="1"/>
                </a:moveTo>
                <a:cubicBezTo>
                  <a:pt x="226944" y="1"/>
                  <a:pt x="222181" y="56"/>
                  <a:pt x="217420" y="165"/>
                </a:cubicBezTo>
                <a:cubicBezTo>
                  <a:pt x="171401" y="1320"/>
                  <a:pt x="125504" y="7734"/>
                  <a:pt x="80944" y="19253"/>
                </a:cubicBezTo>
                <a:cubicBezTo>
                  <a:pt x="58755" y="24968"/>
                  <a:pt x="36870" y="31959"/>
                  <a:pt x="15471" y="40257"/>
                </a:cubicBezTo>
                <a:cubicBezTo>
                  <a:pt x="11581" y="41746"/>
                  <a:pt x="4985" y="43296"/>
                  <a:pt x="0" y="46002"/>
                </a:cubicBezTo>
                <a:lnTo>
                  <a:pt x="0" y="59892"/>
                </a:lnTo>
                <a:lnTo>
                  <a:pt x="284960" y="59892"/>
                </a:lnTo>
                <a:lnTo>
                  <a:pt x="284960" y="2323"/>
                </a:lnTo>
                <a:cubicBezTo>
                  <a:pt x="267245" y="765"/>
                  <a:pt x="249475" y="1"/>
                  <a:pt x="2317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6"/>
          <p:cNvSpPr/>
          <p:nvPr/>
        </p:nvSpPr>
        <p:spPr>
          <a:xfrm>
            <a:off x="3553100" y="421924"/>
            <a:ext cx="1561840" cy="235151"/>
          </a:xfrm>
          <a:custGeom>
            <a:avLst/>
            <a:gdLst/>
            <a:ahLst/>
            <a:cxnLst/>
            <a:rect l="l" t="t" r="r" b="b"/>
            <a:pathLst>
              <a:path w="27039" h="4071" extrusionOk="0">
                <a:moveTo>
                  <a:pt x="16736" y="0"/>
                </a:moveTo>
                <a:cubicBezTo>
                  <a:pt x="15182" y="0"/>
                  <a:pt x="14124" y="521"/>
                  <a:pt x="14185" y="1833"/>
                </a:cubicBezTo>
                <a:cubicBezTo>
                  <a:pt x="13452" y="1748"/>
                  <a:pt x="12706" y="1710"/>
                  <a:pt x="11958" y="1710"/>
                </a:cubicBezTo>
                <a:cubicBezTo>
                  <a:pt x="6033" y="1710"/>
                  <a:pt x="0" y="4071"/>
                  <a:pt x="0" y="4071"/>
                </a:cubicBezTo>
                <a:lnTo>
                  <a:pt x="27039" y="4071"/>
                </a:lnTo>
                <a:cubicBezTo>
                  <a:pt x="24923" y="2076"/>
                  <a:pt x="19839" y="0"/>
                  <a:pt x="167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6"/>
          <p:cNvSpPr/>
          <p:nvPr/>
        </p:nvSpPr>
        <p:spPr>
          <a:xfrm>
            <a:off x="5907171" y="463300"/>
            <a:ext cx="3179453" cy="393778"/>
          </a:xfrm>
          <a:custGeom>
            <a:avLst/>
            <a:gdLst/>
            <a:ahLst/>
            <a:cxnLst/>
            <a:rect l="l" t="t" r="r" b="b"/>
            <a:pathLst>
              <a:path w="63000" h="7803" extrusionOk="0">
                <a:moveTo>
                  <a:pt x="31434" y="1"/>
                </a:moveTo>
                <a:cubicBezTo>
                  <a:pt x="27859" y="1"/>
                  <a:pt x="27584" y="5353"/>
                  <a:pt x="27584" y="5353"/>
                </a:cubicBezTo>
                <a:cubicBezTo>
                  <a:pt x="27584" y="5353"/>
                  <a:pt x="25619" y="4735"/>
                  <a:pt x="23969" y="4735"/>
                </a:cubicBezTo>
                <a:cubicBezTo>
                  <a:pt x="22611" y="4735"/>
                  <a:pt x="21465" y="5154"/>
                  <a:pt x="21807" y="6684"/>
                </a:cubicBezTo>
                <a:cubicBezTo>
                  <a:pt x="20503" y="5994"/>
                  <a:pt x="19449" y="5746"/>
                  <a:pt x="18489" y="5746"/>
                </a:cubicBezTo>
                <a:cubicBezTo>
                  <a:pt x="17133" y="5746"/>
                  <a:pt x="15965" y="6241"/>
                  <a:pt x="14548" y="6684"/>
                </a:cubicBezTo>
                <a:cubicBezTo>
                  <a:pt x="12129" y="7440"/>
                  <a:pt x="1" y="7803"/>
                  <a:pt x="1" y="7803"/>
                </a:cubicBezTo>
                <a:lnTo>
                  <a:pt x="63000" y="7803"/>
                </a:lnTo>
                <a:cubicBezTo>
                  <a:pt x="48120" y="7228"/>
                  <a:pt x="39923" y="3690"/>
                  <a:pt x="33935" y="695"/>
                </a:cubicBezTo>
                <a:cubicBezTo>
                  <a:pt x="32960" y="205"/>
                  <a:pt x="32134" y="1"/>
                  <a:pt x="314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4" name="Google Shape;194;p6"/>
          <p:cNvGrpSpPr/>
          <p:nvPr/>
        </p:nvGrpSpPr>
        <p:grpSpPr>
          <a:xfrm>
            <a:off x="2122889" y="3968530"/>
            <a:ext cx="352562" cy="911492"/>
            <a:chOff x="5455551" y="2366093"/>
            <a:chExt cx="352562" cy="911492"/>
          </a:xfrm>
        </p:grpSpPr>
        <p:sp>
          <p:nvSpPr>
            <p:cNvPr id="195" name="Google Shape;195;p6"/>
            <p:cNvSpPr/>
            <p:nvPr/>
          </p:nvSpPr>
          <p:spPr>
            <a:xfrm>
              <a:off x="5455551" y="2366093"/>
              <a:ext cx="352562" cy="743826"/>
            </a:xfrm>
            <a:custGeom>
              <a:avLst/>
              <a:gdLst/>
              <a:ahLst/>
              <a:cxnLst/>
              <a:rect l="l" t="t" r="r" b="b"/>
              <a:pathLst>
                <a:path w="16871" h="35594" extrusionOk="0">
                  <a:moveTo>
                    <a:pt x="16840" y="25836"/>
                  </a:moveTo>
                  <a:cubicBezTo>
                    <a:pt x="16749" y="24529"/>
                    <a:pt x="15958" y="23253"/>
                    <a:pt x="15989" y="21885"/>
                  </a:cubicBezTo>
                  <a:cubicBezTo>
                    <a:pt x="15989" y="21794"/>
                    <a:pt x="15989" y="21672"/>
                    <a:pt x="16049" y="21551"/>
                  </a:cubicBezTo>
                  <a:cubicBezTo>
                    <a:pt x="16110" y="20943"/>
                    <a:pt x="16414" y="20426"/>
                    <a:pt x="16536" y="19818"/>
                  </a:cubicBezTo>
                  <a:cubicBezTo>
                    <a:pt x="16718" y="18906"/>
                    <a:pt x="16445" y="17934"/>
                    <a:pt x="15837" y="17235"/>
                  </a:cubicBezTo>
                  <a:cubicBezTo>
                    <a:pt x="15563" y="16931"/>
                    <a:pt x="15229" y="16657"/>
                    <a:pt x="15046" y="16323"/>
                  </a:cubicBezTo>
                  <a:cubicBezTo>
                    <a:pt x="13922" y="14438"/>
                    <a:pt x="16536" y="11672"/>
                    <a:pt x="15077" y="10031"/>
                  </a:cubicBezTo>
                  <a:cubicBezTo>
                    <a:pt x="14864" y="9788"/>
                    <a:pt x="14530" y="9575"/>
                    <a:pt x="14286" y="9271"/>
                  </a:cubicBezTo>
                  <a:cubicBezTo>
                    <a:pt x="13831" y="8663"/>
                    <a:pt x="13983" y="7842"/>
                    <a:pt x="14043" y="7082"/>
                  </a:cubicBezTo>
                  <a:cubicBezTo>
                    <a:pt x="14195" y="5471"/>
                    <a:pt x="13831" y="3769"/>
                    <a:pt x="12797" y="2523"/>
                  </a:cubicBezTo>
                  <a:cubicBezTo>
                    <a:pt x="11065" y="335"/>
                    <a:pt x="6505" y="0"/>
                    <a:pt x="6505" y="3739"/>
                  </a:cubicBezTo>
                  <a:cubicBezTo>
                    <a:pt x="6505" y="4104"/>
                    <a:pt x="6566" y="4529"/>
                    <a:pt x="6505" y="4894"/>
                  </a:cubicBezTo>
                  <a:cubicBezTo>
                    <a:pt x="6262" y="6201"/>
                    <a:pt x="4590" y="6687"/>
                    <a:pt x="4043" y="7873"/>
                  </a:cubicBezTo>
                  <a:cubicBezTo>
                    <a:pt x="3466" y="9058"/>
                    <a:pt x="4165" y="10456"/>
                    <a:pt x="4134" y="11733"/>
                  </a:cubicBezTo>
                  <a:cubicBezTo>
                    <a:pt x="4104" y="13162"/>
                    <a:pt x="3162" y="14317"/>
                    <a:pt x="2402" y="15502"/>
                  </a:cubicBezTo>
                  <a:cubicBezTo>
                    <a:pt x="1642" y="16687"/>
                    <a:pt x="943" y="18116"/>
                    <a:pt x="1399" y="19453"/>
                  </a:cubicBezTo>
                  <a:cubicBezTo>
                    <a:pt x="2037" y="21247"/>
                    <a:pt x="1824" y="22371"/>
                    <a:pt x="1034" y="24134"/>
                  </a:cubicBezTo>
                  <a:cubicBezTo>
                    <a:pt x="456" y="25381"/>
                    <a:pt x="1" y="26748"/>
                    <a:pt x="31" y="28147"/>
                  </a:cubicBezTo>
                  <a:lnTo>
                    <a:pt x="31" y="28390"/>
                  </a:lnTo>
                  <a:cubicBezTo>
                    <a:pt x="213" y="30639"/>
                    <a:pt x="2311" y="33283"/>
                    <a:pt x="4377" y="34074"/>
                  </a:cubicBezTo>
                  <a:cubicBezTo>
                    <a:pt x="5836" y="35107"/>
                    <a:pt x="7782" y="35593"/>
                    <a:pt x="9545" y="35411"/>
                  </a:cubicBezTo>
                  <a:cubicBezTo>
                    <a:pt x="12280" y="35107"/>
                    <a:pt x="14712" y="33314"/>
                    <a:pt x="15806" y="30821"/>
                  </a:cubicBezTo>
                  <a:cubicBezTo>
                    <a:pt x="16384" y="29484"/>
                    <a:pt x="16870" y="27630"/>
                    <a:pt x="16840" y="2611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6" name="Google Shape;196;p6"/>
            <p:cNvGrpSpPr/>
            <p:nvPr/>
          </p:nvGrpSpPr>
          <p:grpSpPr>
            <a:xfrm>
              <a:off x="5536859" y="2632856"/>
              <a:ext cx="197560" cy="644730"/>
              <a:chOff x="5536859" y="2632856"/>
              <a:chExt cx="197560" cy="644730"/>
            </a:xfrm>
          </p:grpSpPr>
          <p:sp>
            <p:nvSpPr>
              <p:cNvPr id="197" name="Google Shape;197;p6"/>
              <p:cNvSpPr/>
              <p:nvPr/>
            </p:nvSpPr>
            <p:spPr>
              <a:xfrm>
                <a:off x="5581305" y="2632856"/>
                <a:ext cx="64824" cy="644730"/>
              </a:xfrm>
              <a:custGeom>
                <a:avLst/>
                <a:gdLst/>
                <a:ahLst/>
                <a:cxnLst/>
                <a:rect l="l" t="t" r="r" b="b"/>
                <a:pathLst>
                  <a:path w="3102" h="30852" extrusionOk="0">
                    <a:moveTo>
                      <a:pt x="62" y="0"/>
                    </a:moveTo>
                    <a:lnTo>
                      <a:pt x="1" y="5988"/>
                    </a:lnTo>
                    <a:lnTo>
                      <a:pt x="31" y="6019"/>
                    </a:lnTo>
                    <a:lnTo>
                      <a:pt x="2523" y="11032"/>
                    </a:lnTo>
                    <a:lnTo>
                      <a:pt x="2281" y="30852"/>
                    </a:lnTo>
                    <a:lnTo>
                      <a:pt x="3101" y="30852"/>
                    </a:lnTo>
                    <a:lnTo>
                      <a:pt x="2828" y="10943"/>
                    </a:lnTo>
                    <a:lnTo>
                      <a:pt x="2828" y="10912"/>
                    </a:lnTo>
                    <a:lnTo>
                      <a:pt x="2828" y="10882"/>
                    </a:lnTo>
                    <a:lnTo>
                      <a:pt x="153" y="5928"/>
                    </a:lnTo>
                    <a:lnTo>
                      <a:pt x="153" y="5988"/>
                    </a:lnTo>
                    <a:lnTo>
                      <a:pt x="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6"/>
              <p:cNvSpPr/>
              <p:nvPr/>
            </p:nvSpPr>
            <p:spPr>
              <a:xfrm>
                <a:off x="5632752" y="2632856"/>
                <a:ext cx="101666" cy="325228"/>
              </a:xfrm>
              <a:custGeom>
                <a:avLst/>
                <a:gdLst/>
                <a:ahLst/>
                <a:cxnLst/>
                <a:rect l="l" t="t" r="r" b="b"/>
                <a:pathLst>
                  <a:path w="4865" h="15563" extrusionOk="0">
                    <a:moveTo>
                      <a:pt x="4621" y="0"/>
                    </a:moveTo>
                    <a:lnTo>
                      <a:pt x="4410" y="10847"/>
                    </a:lnTo>
                    <a:lnTo>
                      <a:pt x="1" y="15046"/>
                    </a:lnTo>
                    <a:lnTo>
                      <a:pt x="457" y="15563"/>
                    </a:lnTo>
                    <a:lnTo>
                      <a:pt x="4773" y="11095"/>
                    </a:lnTo>
                    <a:lnTo>
                      <a:pt x="4864" y="11034"/>
                    </a:lnTo>
                    <a:lnTo>
                      <a:pt x="4834" y="10943"/>
                    </a:lnTo>
                    <a:lnTo>
                      <a:pt x="46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6"/>
              <p:cNvSpPr/>
              <p:nvPr/>
            </p:nvSpPr>
            <p:spPr>
              <a:xfrm>
                <a:off x="5683572" y="2708438"/>
                <a:ext cx="48294" cy="69881"/>
              </a:xfrm>
              <a:custGeom>
                <a:avLst/>
                <a:gdLst/>
                <a:ahLst/>
                <a:cxnLst/>
                <a:rect l="l" t="t" r="r" b="b"/>
                <a:pathLst>
                  <a:path w="2311" h="3344" extrusionOk="0">
                    <a:moveTo>
                      <a:pt x="1" y="0"/>
                    </a:moveTo>
                    <a:lnTo>
                      <a:pt x="2037" y="3344"/>
                    </a:lnTo>
                    <a:lnTo>
                      <a:pt x="2311" y="3192"/>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6"/>
              <p:cNvSpPr/>
              <p:nvPr/>
            </p:nvSpPr>
            <p:spPr>
              <a:xfrm>
                <a:off x="5536859" y="2815782"/>
                <a:ext cx="102920" cy="86411"/>
              </a:xfrm>
              <a:custGeom>
                <a:avLst/>
                <a:gdLst/>
                <a:ahLst/>
                <a:cxnLst/>
                <a:rect l="l" t="t" r="r" b="b"/>
                <a:pathLst>
                  <a:path w="4925" h="4135" extrusionOk="0">
                    <a:moveTo>
                      <a:pt x="0" y="0"/>
                    </a:moveTo>
                    <a:lnTo>
                      <a:pt x="699" y="2250"/>
                    </a:lnTo>
                    <a:lnTo>
                      <a:pt x="760" y="2280"/>
                    </a:lnTo>
                    <a:lnTo>
                      <a:pt x="790" y="2280"/>
                    </a:lnTo>
                    <a:lnTo>
                      <a:pt x="4711" y="4134"/>
                    </a:lnTo>
                    <a:lnTo>
                      <a:pt x="4924" y="3678"/>
                    </a:lnTo>
                    <a:lnTo>
                      <a:pt x="821" y="2128"/>
                    </a:lnTo>
                    <a:lnTo>
                      <a:pt x="912" y="2158"/>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01" name="Google Shape;201;p6"/>
          <p:cNvGrpSpPr/>
          <p:nvPr/>
        </p:nvGrpSpPr>
        <p:grpSpPr>
          <a:xfrm>
            <a:off x="1645261" y="4121265"/>
            <a:ext cx="306190" cy="767324"/>
            <a:chOff x="5211649" y="2478515"/>
            <a:chExt cx="306190" cy="767324"/>
          </a:xfrm>
        </p:grpSpPr>
        <p:sp>
          <p:nvSpPr>
            <p:cNvPr id="202" name="Google Shape;202;p6"/>
            <p:cNvSpPr/>
            <p:nvPr/>
          </p:nvSpPr>
          <p:spPr>
            <a:xfrm>
              <a:off x="5211649" y="2478515"/>
              <a:ext cx="306190" cy="652357"/>
            </a:xfrm>
            <a:custGeom>
              <a:avLst/>
              <a:gdLst/>
              <a:ahLst/>
              <a:cxnLst/>
              <a:rect l="l" t="t" r="r" b="b"/>
              <a:pathLst>
                <a:path w="14652" h="31217" extrusionOk="0">
                  <a:moveTo>
                    <a:pt x="1" y="31217"/>
                  </a:moveTo>
                  <a:lnTo>
                    <a:pt x="14651" y="30882"/>
                  </a:lnTo>
                  <a:lnTo>
                    <a:pt x="711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3" name="Google Shape;203;p6"/>
            <p:cNvGrpSpPr/>
            <p:nvPr/>
          </p:nvGrpSpPr>
          <p:grpSpPr>
            <a:xfrm>
              <a:off x="5328522" y="2676675"/>
              <a:ext cx="97193" cy="569164"/>
              <a:chOff x="5328522" y="2676675"/>
              <a:chExt cx="97193" cy="569164"/>
            </a:xfrm>
          </p:grpSpPr>
          <p:sp>
            <p:nvSpPr>
              <p:cNvPr id="204" name="Google Shape;204;p6"/>
              <p:cNvSpPr/>
              <p:nvPr/>
            </p:nvSpPr>
            <p:spPr>
              <a:xfrm>
                <a:off x="5353284" y="2676675"/>
                <a:ext cx="17178" cy="569164"/>
              </a:xfrm>
              <a:custGeom>
                <a:avLst/>
                <a:gdLst/>
                <a:ahLst/>
                <a:cxnLst/>
                <a:rect l="l" t="t" r="r" b="b"/>
                <a:pathLst>
                  <a:path w="822" h="27236" extrusionOk="0">
                    <a:moveTo>
                      <a:pt x="426" y="1"/>
                    </a:moveTo>
                    <a:lnTo>
                      <a:pt x="1" y="27235"/>
                    </a:lnTo>
                    <a:lnTo>
                      <a:pt x="821" y="27235"/>
                    </a:lnTo>
                    <a:lnTo>
                      <a:pt x="4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6"/>
              <p:cNvSpPr/>
              <p:nvPr/>
            </p:nvSpPr>
            <p:spPr>
              <a:xfrm>
                <a:off x="5360285" y="2917401"/>
                <a:ext cx="65430" cy="27982"/>
              </a:xfrm>
              <a:custGeom>
                <a:avLst/>
                <a:gdLst/>
                <a:ahLst/>
                <a:cxnLst/>
                <a:rect l="l" t="t" r="r" b="b"/>
                <a:pathLst>
                  <a:path w="3131" h="1339" extrusionOk="0">
                    <a:moveTo>
                      <a:pt x="3131" y="1"/>
                    </a:moveTo>
                    <a:lnTo>
                      <a:pt x="0" y="882"/>
                    </a:lnTo>
                    <a:lnTo>
                      <a:pt x="152" y="1338"/>
                    </a:lnTo>
                    <a:lnTo>
                      <a:pt x="313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6"/>
              <p:cNvSpPr/>
              <p:nvPr/>
            </p:nvSpPr>
            <p:spPr>
              <a:xfrm>
                <a:off x="5328522" y="2783393"/>
                <a:ext cx="36863" cy="48294"/>
              </a:xfrm>
              <a:custGeom>
                <a:avLst/>
                <a:gdLst/>
                <a:ahLst/>
                <a:cxnLst/>
                <a:rect l="l" t="t" r="r" b="b"/>
                <a:pathLst>
                  <a:path w="1764" h="2311" extrusionOk="0">
                    <a:moveTo>
                      <a:pt x="0" y="0"/>
                    </a:moveTo>
                    <a:lnTo>
                      <a:pt x="1459" y="2310"/>
                    </a:lnTo>
                    <a:lnTo>
                      <a:pt x="1763" y="2128"/>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07" name="Google Shape;207;p6"/>
          <p:cNvGrpSpPr/>
          <p:nvPr/>
        </p:nvGrpSpPr>
        <p:grpSpPr>
          <a:xfrm>
            <a:off x="1826260" y="4013595"/>
            <a:ext cx="353836" cy="982649"/>
            <a:chOff x="5325973" y="2453732"/>
            <a:chExt cx="353836" cy="982649"/>
          </a:xfrm>
        </p:grpSpPr>
        <p:sp>
          <p:nvSpPr>
            <p:cNvPr id="208" name="Google Shape;208;p6"/>
            <p:cNvSpPr/>
            <p:nvPr/>
          </p:nvSpPr>
          <p:spPr>
            <a:xfrm>
              <a:off x="5325973" y="2453732"/>
              <a:ext cx="353836" cy="818158"/>
            </a:xfrm>
            <a:custGeom>
              <a:avLst/>
              <a:gdLst/>
              <a:ahLst/>
              <a:cxnLst/>
              <a:rect l="l" t="t" r="r" b="b"/>
              <a:pathLst>
                <a:path w="16932" h="39151" extrusionOk="0">
                  <a:moveTo>
                    <a:pt x="1" y="39150"/>
                  </a:moveTo>
                  <a:lnTo>
                    <a:pt x="16931" y="39150"/>
                  </a:lnTo>
                  <a:lnTo>
                    <a:pt x="836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9" name="Google Shape;209;p6"/>
            <p:cNvGrpSpPr/>
            <p:nvPr/>
          </p:nvGrpSpPr>
          <p:grpSpPr>
            <a:xfrm>
              <a:off x="5460629" y="2707811"/>
              <a:ext cx="122624" cy="728570"/>
              <a:chOff x="5460629" y="2707811"/>
              <a:chExt cx="122624" cy="728570"/>
            </a:xfrm>
          </p:grpSpPr>
          <p:sp>
            <p:nvSpPr>
              <p:cNvPr id="210" name="Google Shape;210;p6"/>
              <p:cNvSpPr/>
              <p:nvPr/>
            </p:nvSpPr>
            <p:spPr>
              <a:xfrm>
                <a:off x="5491117" y="2707811"/>
                <a:ext cx="23531" cy="728570"/>
              </a:xfrm>
              <a:custGeom>
                <a:avLst/>
                <a:gdLst/>
                <a:ahLst/>
                <a:cxnLst/>
                <a:rect l="l" t="t" r="r" b="b"/>
                <a:pathLst>
                  <a:path w="1126" h="34864" extrusionOk="0">
                    <a:moveTo>
                      <a:pt x="548" y="0"/>
                    </a:moveTo>
                    <a:lnTo>
                      <a:pt x="1" y="34864"/>
                    </a:lnTo>
                    <a:lnTo>
                      <a:pt x="1125" y="34864"/>
                    </a:lnTo>
                    <a:lnTo>
                      <a:pt x="5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6"/>
              <p:cNvSpPr/>
              <p:nvPr/>
            </p:nvSpPr>
            <p:spPr>
              <a:xfrm>
                <a:off x="5500018" y="3016492"/>
                <a:ext cx="83235" cy="34962"/>
              </a:xfrm>
              <a:custGeom>
                <a:avLst/>
                <a:gdLst/>
                <a:ahLst/>
                <a:cxnLst/>
                <a:rect l="l" t="t" r="r" b="b"/>
                <a:pathLst>
                  <a:path w="3983" h="1673" extrusionOk="0">
                    <a:moveTo>
                      <a:pt x="3982" y="0"/>
                    </a:moveTo>
                    <a:lnTo>
                      <a:pt x="0" y="1064"/>
                    </a:lnTo>
                    <a:lnTo>
                      <a:pt x="243" y="1672"/>
                    </a:lnTo>
                    <a:lnTo>
                      <a:pt x="39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6"/>
              <p:cNvSpPr/>
              <p:nvPr/>
            </p:nvSpPr>
            <p:spPr>
              <a:xfrm>
                <a:off x="5460629" y="2844368"/>
                <a:ext cx="45766" cy="61627"/>
              </a:xfrm>
              <a:custGeom>
                <a:avLst/>
                <a:gdLst/>
                <a:ahLst/>
                <a:cxnLst/>
                <a:rect l="l" t="t" r="r" b="b"/>
                <a:pathLst>
                  <a:path w="2190" h="2949" extrusionOk="0">
                    <a:moveTo>
                      <a:pt x="1" y="0"/>
                    </a:moveTo>
                    <a:lnTo>
                      <a:pt x="1855" y="2948"/>
                    </a:lnTo>
                    <a:lnTo>
                      <a:pt x="2189" y="2736"/>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13" name="Google Shape;213;p6"/>
          <p:cNvGrpSpPr/>
          <p:nvPr/>
        </p:nvGrpSpPr>
        <p:grpSpPr>
          <a:xfrm>
            <a:off x="2968640" y="4077458"/>
            <a:ext cx="391101" cy="764949"/>
            <a:chOff x="7406984" y="2443449"/>
            <a:chExt cx="561604" cy="1098433"/>
          </a:xfrm>
        </p:grpSpPr>
        <p:sp>
          <p:nvSpPr>
            <p:cNvPr id="214" name="Google Shape;214;p6"/>
            <p:cNvSpPr/>
            <p:nvPr/>
          </p:nvSpPr>
          <p:spPr>
            <a:xfrm>
              <a:off x="7406984" y="2443449"/>
              <a:ext cx="561604" cy="832907"/>
            </a:xfrm>
            <a:custGeom>
              <a:avLst/>
              <a:gdLst/>
              <a:ahLst/>
              <a:cxnLst/>
              <a:rect l="l" t="t" r="r" b="b"/>
              <a:pathLst>
                <a:path w="18268" h="27093" extrusionOk="0">
                  <a:moveTo>
                    <a:pt x="10703" y="1"/>
                  </a:moveTo>
                  <a:cubicBezTo>
                    <a:pt x="7835" y="1"/>
                    <a:pt x="4854" y="3163"/>
                    <a:pt x="2480" y="9823"/>
                  </a:cubicBezTo>
                  <a:cubicBezTo>
                    <a:pt x="1452" y="12696"/>
                    <a:pt x="665" y="15660"/>
                    <a:pt x="363" y="18684"/>
                  </a:cubicBezTo>
                  <a:cubicBezTo>
                    <a:pt x="182" y="20559"/>
                    <a:pt x="0" y="23221"/>
                    <a:pt x="1301" y="24733"/>
                  </a:cubicBezTo>
                  <a:cubicBezTo>
                    <a:pt x="1577" y="25049"/>
                    <a:pt x="2009" y="25262"/>
                    <a:pt x="2418" y="25262"/>
                  </a:cubicBezTo>
                  <a:cubicBezTo>
                    <a:pt x="2635" y="25262"/>
                    <a:pt x="2846" y="25202"/>
                    <a:pt x="3025" y="25066"/>
                  </a:cubicBezTo>
                  <a:cubicBezTo>
                    <a:pt x="3629" y="24612"/>
                    <a:pt x="3539" y="23554"/>
                    <a:pt x="4144" y="23100"/>
                  </a:cubicBezTo>
                  <a:lnTo>
                    <a:pt x="4597" y="24703"/>
                  </a:lnTo>
                  <a:cubicBezTo>
                    <a:pt x="4900" y="23977"/>
                    <a:pt x="5172" y="23221"/>
                    <a:pt x="5474" y="22495"/>
                  </a:cubicBezTo>
                  <a:cubicBezTo>
                    <a:pt x="6503" y="23191"/>
                    <a:pt x="6140" y="24884"/>
                    <a:pt x="7017" y="25792"/>
                  </a:cubicBezTo>
                  <a:cubicBezTo>
                    <a:pt x="7138" y="25913"/>
                    <a:pt x="7289" y="26003"/>
                    <a:pt x="7470" y="26003"/>
                  </a:cubicBezTo>
                  <a:cubicBezTo>
                    <a:pt x="7652" y="26003"/>
                    <a:pt x="7803" y="25882"/>
                    <a:pt x="7954" y="25822"/>
                  </a:cubicBezTo>
                  <a:cubicBezTo>
                    <a:pt x="8499" y="25429"/>
                    <a:pt x="8952" y="25035"/>
                    <a:pt x="9406" y="24582"/>
                  </a:cubicBezTo>
                  <a:cubicBezTo>
                    <a:pt x="9436" y="25429"/>
                    <a:pt x="9588" y="26306"/>
                    <a:pt x="9920" y="27092"/>
                  </a:cubicBezTo>
                  <a:cubicBezTo>
                    <a:pt x="10465" y="26306"/>
                    <a:pt x="10918" y="25398"/>
                    <a:pt x="11221" y="24491"/>
                  </a:cubicBezTo>
                  <a:cubicBezTo>
                    <a:pt x="11372" y="24975"/>
                    <a:pt x="11523" y="25429"/>
                    <a:pt x="11674" y="25943"/>
                  </a:cubicBezTo>
                  <a:cubicBezTo>
                    <a:pt x="11716" y="25963"/>
                    <a:pt x="11753" y="25973"/>
                    <a:pt x="11788" y="25973"/>
                  </a:cubicBezTo>
                  <a:cubicBezTo>
                    <a:pt x="12158" y="25973"/>
                    <a:pt x="12206" y="24914"/>
                    <a:pt x="12713" y="24914"/>
                  </a:cubicBezTo>
                  <a:cubicBezTo>
                    <a:pt x="12720" y="24914"/>
                    <a:pt x="12726" y="24914"/>
                    <a:pt x="12733" y="24915"/>
                  </a:cubicBezTo>
                  <a:cubicBezTo>
                    <a:pt x="13096" y="24915"/>
                    <a:pt x="13096" y="25489"/>
                    <a:pt x="13217" y="25852"/>
                  </a:cubicBezTo>
                  <a:cubicBezTo>
                    <a:pt x="13336" y="26261"/>
                    <a:pt x="13743" y="26449"/>
                    <a:pt x="14168" y="26449"/>
                  </a:cubicBezTo>
                  <a:cubicBezTo>
                    <a:pt x="14497" y="26449"/>
                    <a:pt x="14837" y="26336"/>
                    <a:pt x="15062" y="26124"/>
                  </a:cubicBezTo>
                  <a:cubicBezTo>
                    <a:pt x="15606" y="25640"/>
                    <a:pt x="15757" y="24824"/>
                    <a:pt x="15818" y="24068"/>
                  </a:cubicBezTo>
                  <a:cubicBezTo>
                    <a:pt x="16211" y="24521"/>
                    <a:pt x="16453" y="25096"/>
                    <a:pt x="16514" y="25701"/>
                  </a:cubicBezTo>
                  <a:cubicBezTo>
                    <a:pt x="16563" y="25751"/>
                    <a:pt x="16620" y="25772"/>
                    <a:pt x="16678" y="25772"/>
                  </a:cubicBezTo>
                  <a:cubicBezTo>
                    <a:pt x="16903" y="25772"/>
                    <a:pt x="17161" y="25451"/>
                    <a:pt x="17209" y="25187"/>
                  </a:cubicBezTo>
                  <a:cubicBezTo>
                    <a:pt x="18268" y="21346"/>
                    <a:pt x="17451" y="16204"/>
                    <a:pt x="17028" y="12333"/>
                  </a:cubicBezTo>
                  <a:cubicBezTo>
                    <a:pt x="16695" y="9127"/>
                    <a:pt x="16514" y="3622"/>
                    <a:pt x="13852" y="1324"/>
                  </a:cubicBezTo>
                  <a:cubicBezTo>
                    <a:pt x="12844" y="448"/>
                    <a:pt x="11781" y="1"/>
                    <a:pt x="107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5" name="Google Shape;215;p6"/>
            <p:cNvGrpSpPr/>
            <p:nvPr/>
          </p:nvGrpSpPr>
          <p:grpSpPr>
            <a:xfrm>
              <a:off x="7564315" y="2702387"/>
              <a:ext cx="323331" cy="839495"/>
              <a:chOff x="2475377" y="3003160"/>
              <a:chExt cx="144855" cy="376051"/>
            </a:xfrm>
          </p:grpSpPr>
          <p:sp>
            <p:nvSpPr>
              <p:cNvPr id="216" name="Google Shape;216;p6"/>
              <p:cNvSpPr/>
              <p:nvPr/>
            </p:nvSpPr>
            <p:spPr>
              <a:xfrm>
                <a:off x="2489356" y="3003160"/>
                <a:ext cx="44491" cy="376051"/>
              </a:xfrm>
              <a:custGeom>
                <a:avLst/>
                <a:gdLst/>
                <a:ahLst/>
                <a:cxnLst/>
                <a:rect l="l" t="t" r="r" b="b"/>
                <a:pathLst>
                  <a:path w="2129" h="17995" extrusionOk="0">
                    <a:moveTo>
                      <a:pt x="1" y="0"/>
                    </a:moveTo>
                    <a:lnTo>
                      <a:pt x="639" y="6444"/>
                    </a:lnTo>
                    <a:lnTo>
                      <a:pt x="1703" y="8845"/>
                    </a:lnTo>
                    <a:lnTo>
                      <a:pt x="1672" y="17994"/>
                    </a:lnTo>
                    <a:lnTo>
                      <a:pt x="2128" y="17994"/>
                    </a:lnTo>
                    <a:lnTo>
                      <a:pt x="1946" y="8815"/>
                    </a:lnTo>
                    <a:lnTo>
                      <a:pt x="1946" y="8784"/>
                    </a:lnTo>
                    <a:lnTo>
                      <a:pt x="791" y="6383"/>
                    </a:lnTo>
                    <a:lnTo>
                      <a:pt x="791" y="6413"/>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6"/>
              <p:cNvSpPr/>
              <p:nvPr/>
            </p:nvSpPr>
            <p:spPr>
              <a:xfrm>
                <a:off x="2524922" y="3029823"/>
                <a:ext cx="71804" cy="160096"/>
              </a:xfrm>
              <a:custGeom>
                <a:avLst/>
                <a:gdLst/>
                <a:ahLst/>
                <a:cxnLst/>
                <a:rect l="l" t="t" r="r" b="b"/>
                <a:pathLst>
                  <a:path w="3436" h="7661" extrusionOk="0">
                    <a:moveTo>
                      <a:pt x="3344" y="1"/>
                    </a:moveTo>
                    <a:lnTo>
                      <a:pt x="3283" y="4043"/>
                    </a:lnTo>
                    <a:lnTo>
                      <a:pt x="3283" y="4013"/>
                    </a:lnTo>
                    <a:lnTo>
                      <a:pt x="1" y="7417"/>
                    </a:lnTo>
                    <a:lnTo>
                      <a:pt x="244" y="7660"/>
                    </a:lnTo>
                    <a:lnTo>
                      <a:pt x="3375" y="4104"/>
                    </a:lnTo>
                    <a:lnTo>
                      <a:pt x="3435" y="4074"/>
                    </a:lnTo>
                    <a:lnTo>
                      <a:pt x="3435" y="4043"/>
                    </a:lnTo>
                    <a:lnTo>
                      <a:pt x="334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6"/>
              <p:cNvSpPr/>
              <p:nvPr/>
            </p:nvSpPr>
            <p:spPr>
              <a:xfrm>
                <a:off x="2475377" y="3070467"/>
                <a:ext cx="27334" cy="40040"/>
              </a:xfrm>
              <a:custGeom>
                <a:avLst/>
                <a:gdLst/>
                <a:ahLst/>
                <a:cxnLst/>
                <a:rect l="l" t="t" r="r" b="b"/>
                <a:pathLst>
                  <a:path w="1308" h="1916" extrusionOk="0">
                    <a:moveTo>
                      <a:pt x="1" y="1"/>
                    </a:moveTo>
                    <a:lnTo>
                      <a:pt x="1126" y="1916"/>
                    </a:lnTo>
                    <a:lnTo>
                      <a:pt x="1308" y="1764"/>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6"/>
              <p:cNvSpPr/>
              <p:nvPr/>
            </p:nvSpPr>
            <p:spPr>
              <a:xfrm>
                <a:off x="2593525" y="3061586"/>
                <a:ext cx="26707" cy="21608"/>
              </a:xfrm>
              <a:custGeom>
                <a:avLst/>
                <a:gdLst/>
                <a:ahLst/>
                <a:cxnLst/>
                <a:rect l="l" t="t" r="r" b="b"/>
                <a:pathLst>
                  <a:path w="1278" h="1034" extrusionOk="0">
                    <a:moveTo>
                      <a:pt x="1277" y="0"/>
                    </a:moveTo>
                    <a:lnTo>
                      <a:pt x="0" y="851"/>
                    </a:lnTo>
                    <a:lnTo>
                      <a:pt x="152" y="1034"/>
                    </a:lnTo>
                    <a:lnTo>
                      <a:pt x="12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20" name="Google Shape;220;p6"/>
          <p:cNvGrpSpPr/>
          <p:nvPr/>
        </p:nvGrpSpPr>
        <p:grpSpPr>
          <a:xfrm>
            <a:off x="855855" y="3911889"/>
            <a:ext cx="410445" cy="1098415"/>
            <a:chOff x="6351275" y="1611400"/>
            <a:chExt cx="431775" cy="1155375"/>
          </a:xfrm>
        </p:grpSpPr>
        <p:sp>
          <p:nvSpPr>
            <p:cNvPr id="221" name="Google Shape;221;p6"/>
            <p:cNvSpPr/>
            <p:nvPr/>
          </p:nvSpPr>
          <p:spPr>
            <a:xfrm>
              <a:off x="6556200" y="1611400"/>
              <a:ext cx="62025" cy="1155375"/>
            </a:xfrm>
            <a:custGeom>
              <a:avLst/>
              <a:gdLst/>
              <a:ahLst/>
              <a:cxnLst/>
              <a:rect l="l" t="t" r="r" b="b"/>
              <a:pathLst>
                <a:path w="2481" h="46215" extrusionOk="0">
                  <a:moveTo>
                    <a:pt x="2420" y="1"/>
                  </a:moveTo>
                  <a:lnTo>
                    <a:pt x="1754" y="11857"/>
                  </a:lnTo>
                  <a:lnTo>
                    <a:pt x="0" y="45821"/>
                  </a:lnTo>
                  <a:lnTo>
                    <a:pt x="1422" y="46214"/>
                  </a:lnTo>
                  <a:lnTo>
                    <a:pt x="2208" y="21081"/>
                  </a:lnTo>
                  <a:lnTo>
                    <a:pt x="2480" y="11887"/>
                  </a:lnTo>
                  <a:lnTo>
                    <a:pt x="242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2" name="Google Shape;222;p6"/>
            <p:cNvGrpSpPr/>
            <p:nvPr/>
          </p:nvGrpSpPr>
          <p:grpSpPr>
            <a:xfrm>
              <a:off x="6493425" y="1758850"/>
              <a:ext cx="194350" cy="799225"/>
              <a:chOff x="6493425" y="1758850"/>
              <a:chExt cx="194350" cy="799225"/>
            </a:xfrm>
          </p:grpSpPr>
          <p:sp>
            <p:nvSpPr>
              <p:cNvPr id="223" name="Google Shape;223;p6"/>
              <p:cNvSpPr/>
              <p:nvPr/>
            </p:nvSpPr>
            <p:spPr>
              <a:xfrm>
                <a:off x="6493425" y="2441625"/>
                <a:ext cx="84725" cy="116450"/>
              </a:xfrm>
              <a:custGeom>
                <a:avLst/>
                <a:gdLst/>
                <a:ahLst/>
                <a:cxnLst/>
                <a:rect l="l" t="t" r="r" b="b"/>
                <a:pathLst>
                  <a:path w="3389" h="4658" fill="none" extrusionOk="0">
                    <a:moveTo>
                      <a:pt x="3388" y="4658"/>
                    </a:moveTo>
                    <a:lnTo>
                      <a:pt x="1059" y="2208"/>
                    </a:lnTo>
                    <a:lnTo>
                      <a:pt x="1" y="0"/>
                    </a:lnTo>
                  </a:path>
                </a:pathLst>
              </a:custGeom>
              <a:solidFill>
                <a:schemeClr val="dk2"/>
              </a:solidFill>
              <a:ln w="4525" cap="flat" cmpd="sng">
                <a:solidFill>
                  <a:srgbClr val="32330E"/>
                </a:solidFill>
                <a:prstDash val="solid"/>
                <a:miter lim="30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6"/>
              <p:cNvSpPr/>
              <p:nvPr/>
            </p:nvSpPr>
            <p:spPr>
              <a:xfrm>
                <a:off x="6588700" y="2388700"/>
                <a:ext cx="83200" cy="63525"/>
              </a:xfrm>
              <a:custGeom>
                <a:avLst/>
                <a:gdLst/>
                <a:ahLst/>
                <a:cxnLst/>
                <a:rect l="l" t="t" r="r" b="b"/>
                <a:pathLst>
                  <a:path w="3328" h="2541" fill="none" extrusionOk="0">
                    <a:moveTo>
                      <a:pt x="1" y="2541"/>
                    </a:moveTo>
                    <a:lnTo>
                      <a:pt x="1936" y="1573"/>
                    </a:lnTo>
                    <a:lnTo>
                      <a:pt x="3327" y="0"/>
                    </a:lnTo>
                  </a:path>
                </a:pathLst>
              </a:custGeom>
              <a:solidFill>
                <a:schemeClr val="dk2"/>
              </a:solidFill>
              <a:ln w="4525" cap="flat" cmpd="sng">
                <a:solidFill>
                  <a:srgbClr val="32330E"/>
                </a:solidFill>
                <a:prstDash val="solid"/>
                <a:miter lim="30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6"/>
              <p:cNvSpPr/>
              <p:nvPr/>
            </p:nvSpPr>
            <p:spPr>
              <a:xfrm>
                <a:off x="6533500" y="2328200"/>
                <a:ext cx="67325" cy="43125"/>
              </a:xfrm>
              <a:custGeom>
                <a:avLst/>
                <a:gdLst/>
                <a:ahLst/>
                <a:cxnLst/>
                <a:rect l="l" t="t" r="r" b="b"/>
                <a:pathLst>
                  <a:path w="2693" h="1725" fill="none" extrusionOk="0">
                    <a:moveTo>
                      <a:pt x="2692" y="1724"/>
                    </a:moveTo>
                    <a:lnTo>
                      <a:pt x="1" y="0"/>
                    </a:lnTo>
                  </a:path>
                </a:pathLst>
              </a:custGeom>
              <a:solidFill>
                <a:schemeClr val="dk2"/>
              </a:solidFill>
              <a:ln w="4525" cap="flat" cmpd="sng">
                <a:solidFill>
                  <a:srgbClr val="32330E"/>
                </a:solidFill>
                <a:prstDash val="solid"/>
                <a:miter lim="30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6"/>
              <p:cNvSpPr/>
              <p:nvPr/>
            </p:nvSpPr>
            <p:spPr>
              <a:xfrm>
                <a:off x="6591725" y="2300975"/>
                <a:ext cx="45400" cy="30275"/>
              </a:xfrm>
              <a:custGeom>
                <a:avLst/>
                <a:gdLst/>
                <a:ahLst/>
                <a:cxnLst/>
                <a:rect l="l" t="t" r="r" b="b"/>
                <a:pathLst>
                  <a:path w="1816" h="1211" fill="none" extrusionOk="0">
                    <a:moveTo>
                      <a:pt x="1" y="1210"/>
                    </a:moveTo>
                    <a:lnTo>
                      <a:pt x="1815" y="1"/>
                    </a:lnTo>
                  </a:path>
                </a:pathLst>
              </a:custGeom>
              <a:solidFill>
                <a:schemeClr val="dk2"/>
              </a:solidFill>
              <a:ln w="4525" cap="flat" cmpd="sng">
                <a:solidFill>
                  <a:srgbClr val="32330E"/>
                </a:solidFill>
                <a:prstDash val="solid"/>
                <a:miter lim="30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6"/>
              <p:cNvSpPr/>
              <p:nvPr/>
            </p:nvSpPr>
            <p:spPr>
              <a:xfrm>
                <a:off x="6593250" y="2204950"/>
                <a:ext cx="94525" cy="49175"/>
              </a:xfrm>
              <a:custGeom>
                <a:avLst/>
                <a:gdLst/>
                <a:ahLst/>
                <a:cxnLst/>
                <a:rect l="l" t="t" r="r" b="b"/>
                <a:pathLst>
                  <a:path w="3781" h="1967" fill="none" extrusionOk="0">
                    <a:moveTo>
                      <a:pt x="0" y="1604"/>
                    </a:moveTo>
                    <a:lnTo>
                      <a:pt x="2420" y="1967"/>
                    </a:lnTo>
                    <a:lnTo>
                      <a:pt x="3781" y="1"/>
                    </a:lnTo>
                  </a:path>
                </a:pathLst>
              </a:custGeom>
              <a:solidFill>
                <a:schemeClr val="dk2"/>
              </a:solidFill>
              <a:ln w="4525" cap="flat" cmpd="sng">
                <a:solidFill>
                  <a:srgbClr val="32330E"/>
                </a:solidFill>
                <a:prstDash val="solid"/>
                <a:miter lim="30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6"/>
              <p:cNvSpPr/>
              <p:nvPr/>
            </p:nvSpPr>
            <p:spPr>
              <a:xfrm>
                <a:off x="6641625" y="2193600"/>
                <a:ext cx="19675" cy="43125"/>
              </a:xfrm>
              <a:custGeom>
                <a:avLst/>
                <a:gdLst/>
                <a:ahLst/>
                <a:cxnLst/>
                <a:rect l="l" t="t" r="r" b="b"/>
                <a:pathLst>
                  <a:path w="787" h="1725" fill="none" extrusionOk="0">
                    <a:moveTo>
                      <a:pt x="1" y="1"/>
                    </a:moveTo>
                    <a:lnTo>
                      <a:pt x="787" y="1725"/>
                    </a:lnTo>
                  </a:path>
                </a:pathLst>
              </a:custGeom>
              <a:solidFill>
                <a:schemeClr val="dk2"/>
              </a:solidFill>
              <a:ln w="4525" cap="flat" cmpd="sng">
                <a:solidFill>
                  <a:srgbClr val="32330E"/>
                </a:solidFill>
                <a:prstDash val="solid"/>
                <a:miter lim="30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6"/>
              <p:cNvSpPr/>
              <p:nvPr/>
            </p:nvSpPr>
            <p:spPr>
              <a:xfrm>
                <a:off x="6533500" y="2118000"/>
                <a:ext cx="63550" cy="64300"/>
              </a:xfrm>
              <a:custGeom>
                <a:avLst/>
                <a:gdLst/>
                <a:ahLst/>
                <a:cxnLst/>
                <a:rect l="l" t="t" r="r" b="b"/>
                <a:pathLst>
                  <a:path w="2542" h="2572" fill="none" extrusionOk="0">
                    <a:moveTo>
                      <a:pt x="2541" y="2571"/>
                    </a:moveTo>
                    <a:lnTo>
                      <a:pt x="575" y="2420"/>
                    </a:lnTo>
                    <a:lnTo>
                      <a:pt x="1" y="1"/>
                    </a:lnTo>
                  </a:path>
                </a:pathLst>
              </a:custGeom>
              <a:solidFill>
                <a:schemeClr val="dk2"/>
              </a:solidFill>
              <a:ln w="4525" cap="flat" cmpd="sng">
                <a:solidFill>
                  <a:srgbClr val="32330E"/>
                </a:solidFill>
                <a:prstDash val="solid"/>
                <a:miter lim="30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6"/>
              <p:cNvSpPr/>
              <p:nvPr/>
            </p:nvSpPr>
            <p:spPr>
              <a:xfrm>
                <a:off x="6542575" y="2127075"/>
                <a:ext cx="31775" cy="28750"/>
              </a:xfrm>
              <a:custGeom>
                <a:avLst/>
                <a:gdLst/>
                <a:ahLst/>
                <a:cxnLst/>
                <a:rect l="l" t="t" r="r" b="b"/>
                <a:pathLst>
                  <a:path w="1271" h="1150" fill="none" extrusionOk="0">
                    <a:moveTo>
                      <a:pt x="1271" y="0"/>
                    </a:moveTo>
                    <a:lnTo>
                      <a:pt x="1" y="1150"/>
                    </a:lnTo>
                  </a:path>
                </a:pathLst>
              </a:custGeom>
              <a:solidFill>
                <a:schemeClr val="dk2"/>
              </a:solidFill>
              <a:ln w="4525" cap="flat" cmpd="sng">
                <a:solidFill>
                  <a:srgbClr val="32330E"/>
                </a:solidFill>
                <a:prstDash val="solid"/>
                <a:miter lim="30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6"/>
              <p:cNvSpPr/>
              <p:nvPr/>
            </p:nvSpPr>
            <p:spPr>
              <a:xfrm>
                <a:off x="6605325" y="2066575"/>
                <a:ext cx="55975" cy="67325"/>
              </a:xfrm>
              <a:custGeom>
                <a:avLst/>
                <a:gdLst/>
                <a:ahLst/>
                <a:cxnLst/>
                <a:rect l="l" t="t" r="r" b="b"/>
                <a:pathLst>
                  <a:path w="2239" h="2693" fill="none" extrusionOk="0">
                    <a:moveTo>
                      <a:pt x="2239" y="1"/>
                    </a:moveTo>
                    <a:lnTo>
                      <a:pt x="1" y="2693"/>
                    </a:lnTo>
                  </a:path>
                </a:pathLst>
              </a:custGeom>
              <a:solidFill>
                <a:schemeClr val="dk2"/>
              </a:solidFill>
              <a:ln w="4525" cap="flat" cmpd="sng">
                <a:solidFill>
                  <a:srgbClr val="32330E"/>
                </a:solidFill>
                <a:prstDash val="solid"/>
                <a:miter lim="30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6"/>
              <p:cNvSpPr/>
              <p:nvPr/>
            </p:nvSpPr>
            <p:spPr>
              <a:xfrm>
                <a:off x="6566775" y="2021975"/>
                <a:ext cx="34050" cy="46900"/>
              </a:xfrm>
              <a:custGeom>
                <a:avLst/>
                <a:gdLst/>
                <a:ahLst/>
                <a:cxnLst/>
                <a:rect l="l" t="t" r="r" b="b"/>
                <a:pathLst>
                  <a:path w="1362" h="1876" fill="none" extrusionOk="0">
                    <a:moveTo>
                      <a:pt x="0" y="0"/>
                    </a:moveTo>
                    <a:lnTo>
                      <a:pt x="1361" y="1876"/>
                    </a:lnTo>
                  </a:path>
                </a:pathLst>
              </a:custGeom>
              <a:solidFill>
                <a:schemeClr val="dk2"/>
              </a:solidFill>
              <a:ln w="4525" cap="flat" cmpd="sng">
                <a:solidFill>
                  <a:srgbClr val="32330E"/>
                </a:solidFill>
                <a:prstDash val="solid"/>
                <a:miter lim="30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6"/>
              <p:cNvSpPr/>
              <p:nvPr/>
            </p:nvSpPr>
            <p:spPr>
              <a:xfrm>
                <a:off x="6566025" y="1863200"/>
                <a:ext cx="34800" cy="60500"/>
              </a:xfrm>
              <a:custGeom>
                <a:avLst/>
                <a:gdLst/>
                <a:ahLst/>
                <a:cxnLst/>
                <a:rect l="l" t="t" r="r" b="b"/>
                <a:pathLst>
                  <a:path w="1392" h="2420" fill="none" extrusionOk="0">
                    <a:moveTo>
                      <a:pt x="0" y="0"/>
                    </a:moveTo>
                    <a:lnTo>
                      <a:pt x="1391" y="2420"/>
                    </a:lnTo>
                  </a:path>
                </a:pathLst>
              </a:custGeom>
              <a:solidFill>
                <a:schemeClr val="dk2"/>
              </a:solidFill>
              <a:ln w="4525" cap="flat" cmpd="sng">
                <a:solidFill>
                  <a:srgbClr val="32330E"/>
                </a:solidFill>
                <a:prstDash val="solid"/>
                <a:miter lim="30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6"/>
              <p:cNvSpPr/>
              <p:nvPr/>
            </p:nvSpPr>
            <p:spPr>
              <a:xfrm>
                <a:off x="6578875" y="1758850"/>
                <a:ext cx="67325" cy="121000"/>
              </a:xfrm>
              <a:custGeom>
                <a:avLst/>
                <a:gdLst/>
                <a:ahLst/>
                <a:cxnLst/>
                <a:rect l="l" t="t" r="r" b="b"/>
                <a:pathLst>
                  <a:path w="2693" h="4840" fill="none" extrusionOk="0">
                    <a:moveTo>
                      <a:pt x="2692" y="2511"/>
                    </a:moveTo>
                    <a:lnTo>
                      <a:pt x="1422" y="4840"/>
                    </a:lnTo>
                    <a:lnTo>
                      <a:pt x="0" y="0"/>
                    </a:lnTo>
                  </a:path>
                </a:pathLst>
              </a:custGeom>
              <a:solidFill>
                <a:schemeClr val="dk2"/>
              </a:solidFill>
              <a:ln w="4525" cap="flat" cmpd="sng">
                <a:solidFill>
                  <a:srgbClr val="32330E"/>
                </a:solidFill>
                <a:prstDash val="solid"/>
                <a:miter lim="30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5" name="Google Shape;235;p6"/>
            <p:cNvGrpSpPr/>
            <p:nvPr/>
          </p:nvGrpSpPr>
          <p:grpSpPr>
            <a:xfrm>
              <a:off x="6351275" y="1643050"/>
              <a:ext cx="431775" cy="903700"/>
              <a:chOff x="6351275" y="1643050"/>
              <a:chExt cx="431775" cy="903700"/>
            </a:xfrm>
          </p:grpSpPr>
          <p:sp>
            <p:nvSpPr>
              <p:cNvPr id="236" name="Google Shape;236;p6"/>
              <p:cNvSpPr/>
              <p:nvPr/>
            </p:nvSpPr>
            <p:spPr>
              <a:xfrm>
                <a:off x="6572825" y="1790000"/>
                <a:ext cx="114950" cy="49775"/>
              </a:xfrm>
              <a:custGeom>
                <a:avLst/>
                <a:gdLst/>
                <a:ahLst/>
                <a:cxnLst/>
                <a:rect l="l" t="t" r="r" b="b"/>
                <a:pathLst>
                  <a:path w="4598" h="1991" extrusionOk="0">
                    <a:moveTo>
                      <a:pt x="1481" y="1"/>
                    </a:moveTo>
                    <a:cubicBezTo>
                      <a:pt x="885" y="1"/>
                      <a:pt x="0" y="1023"/>
                      <a:pt x="0" y="1023"/>
                    </a:cubicBezTo>
                    <a:lnTo>
                      <a:pt x="4598" y="1991"/>
                    </a:lnTo>
                    <a:cubicBezTo>
                      <a:pt x="4598" y="1991"/>
                      <a:pt x="4537" y="902"/>
                      <a:pt x="3902" y="418"/>
                    </a:cubicBezTo>
                    <a:cubicBezTo>
                      <a:pt x="3781" y="327"/>
                      <a:pt x="3644" y="294"/>
                      <a:pt x="3501" y="294"/>
                    </a:cubicBezTo>
                    <a:cubicBezTo>
                      <a:pt x="3139" y="294"/>
                      <a:pt x="2729" y="500"/>
                      <a:pt x="2378" y="500"/>
                    </a:cubicBezTo>
                    <a:cubicBezTo>
                      <a:pt x="2173" y="500"/>
                      <a:pt x="1988" y="429"/>
                      <a:pt x="1845" y="206"/>
                    </a:cubicBezTo>
                    <a:cubicBezTo>
                      <a:pt x="1752" y="60"/>
                      <a:pt x="1625" y="1"/>
                      <a:pt x="14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7" name="Google Shape;237;p6"/>
              <p:cNvGrpSpPr/>
              <p:nvPr/>
            </p:nvGrpSpPr>
            <p:grpSpPr>
              <a:xfrm>
                <a:off x="6351275" y="1643050"/>
                <a:ext cx="431775" cy="903700"/>
                <a:chOff x="6351275" y="1643050"/>
                <a:chExt cx="431775" cy="903700"/>
              </a:xfrm>
            </p:grpSpPr>
            <p:sp>
              <p:nvSpPr>
                <p:cNvPr id="238" name="Google Shape;238;p6"/>
                <p:cNvSpPr/>
                <p:nvPr/>
              </p:nvSpPr>
              <p:spPr>
                <a:xfrm>
                  <a:off x="6351275" y="2403400"/>
                  <a:ext cx="232925" cy="97225"/>
                </a:xfrm>
                <a:custGeom>
                  <a:avLst/>
                  <a:gdLst/>
                  <a:ahLst/>
                  <a:cxnLst/>
                  <a:rect l="l" t="t" r="r" b="b"/>
                  <a:pathLst>
                    <a:path w="9317" h="3889" extrusionOk="0">
                      <a:moveTo>
                        <a:pt x="6629" y="0"/>
                      </a:moveTo>
                      <a:cubicBezTo>
                        <a:pt x="5579" y="0"/>
                        <a:pt x="4686" y="1405"/>
                        <a:pt x="3672" y="1405"/>
                      </a:cubicBezTo>
                      <a:cubicBezTo>
                        <a:pt x="3434" y="1405"/>
                        <a:pt x="3189" y="1327"/>
                        <a:pt x="2934" y="1136"/>
                      </a:cubicBezTo>
                      <a:cubicBezTo>
                        <a:pt x="2755" y="995"/>
                        <a:pt x="2574" y="933"/>
                        <a:pt x="2395" y="933"/>
                      </a:cubicBezTo>
                      <a:cubicBezTo>
                        <a:pt x="1155" y="933"/>
                        <a:pt x="1" y="3888"/>
                        <a:pt x="1" y="3888"/>
                      </a:cubicBezTo>
                      <a:lnTo>
                        <a:pt x="9316" y="2557"/>
                      </a:lnTo>
                      <a:cubicBezTo>
                        <a:pt x="9316" y="2557"/>
                        <a:pt x="8348" y="561"/>
                        <a:pt x="6957" y="47"/>
                      </a:cubicBezTo>
                      <a:cubicBezTo>
                        <a:pt x="6846" y="15"/>
                        <a:pt x="6737" y="0"/>
                        <a:pt x="662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6"/>
                <p:cNvSpPr/>
                <p:nvPr/>
              </p:nvSpPr>
              <p:spPr>
                <a:xfrm>
                  <a:off x="6532750" y="1721150"/>
                  <a:ext cx="105875" cy="43775"/>
                </a:xfrm>
                <a:custGeom>
                  <a:avLst/>
                  <a:gdLst/>
                  <a:ahLst/>
                  <a:cxnLst/>
                  <a:rect l="l" t="t" r="r" b="b"/>
                  <a:pathLst>
                    <a:path w="4235" h="1751" extrusionOk="0">
                      <a:moveTo>
                        <a:pt x="2988" y="1"/>
                      </a:moveTo>
                      <a:cubicBezTo>
                        <a:pt x="2526" y="1"/>
                        <a:pt x="2106" y="628"/>
                        <a:pt x="1653" y="628"/>
                      </a:cubicBezTo>
                      <a:cubicBezTo>
                        <a:pt x="1548" y="628"/>
                        <a:pt x="1441" y="594"/>
                        <a:pt x="1331" y="510"/>
                      </a:cubicBezTo>
                      <a:cubicBezTo>
                        <a:pt x="1253" y="451"/>
                        <a:pt x="1174" y="425"/>
                        <a:pt x="1095" y="425"/>
                      </a:cubicBezTo>
                      <a:cubicBezTo>
                        <a:pt x="535" y="425"/>
                        <a:pt x="0" y="1750"/>
                        <a:pt x="0" y="1750"/>
                      </a:cubicBezTo>
                      <a:lnTo>
                        <a:pt x="4235" y="1146"/>
                      </a:lnTo>
                      <a:cubicBezTo>
                        <a:pt x="4235" y="1146"/>
                        <a:pt x="3811" y="238"/>
                        <a:pt x="3146" y="26"/>
                      </a:cubicBezTo>
                      <a:cubicBezTo>
                        <a:pt x="3093" y="9"/>
                        <a:pt x="3040" y="1"/>
                        <a:pt x="29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6"/>
                <p:cNvSpPr/>
                <p:nvPr/>
              </p:nvSpPr>
              <p:spPr>
                <a:xfrm>
                  <a:off x="6574325" y="2155525"/>
                  <a:ext cx="188300" cy="81200"/>
                </a:xfrm>
                <a:custGeom>
                  <a:avLst/>
                  <a:gdLst/>
                  <a:ahLst/>
                  <a:cxnLst/>
                  <a:rect l="l" t="t" r="r" b="b"/>
                  <a:pathLst>
                    <a:path w="7532" h="3248" extrusionOk="0">
                      <a:moveTo>
                        <a:pt x="2443" y="0"/>
                      </a:moveTo>
                      <a:cubicBezTo>
                        <a:pt x="1460" y="0"/>
                        <a:pt x="1" y="1615"/>
                        <a:pt x="1" y="1615"/>
                      </a:cubicBezTo>
                      <a:lnTo>
                        <a:pt x="7532" y="3248"/>
                      </a:lnTo>
                      <a:cubicBezTo>
                        <a:pt x="7532" y="3248"/>
                        <a:pt x="7381" y="1433"/>
                        <a:pt x="6443" y="677"/>
                      </a:cubicBezTo>
                      <a:cubicBezTo>
                        <a:pt x="6246" y="517"/>
                        <a:pt x="6022" y="460"/>
                        <a:pt x="5784" y="460"/>
                      </a:cubicBezTo>
                      <a:cubicBezTo>
                        <a:pt x="5190" y="460"/>
                        <a:pt x="4507" y="815"/>
                        <a:pt x="3922" y="815"/>
                      </a:cubicBezTo>
                      <a:cubicBezTo>
                        <a:pt x="3591" y="815"/>
                        <a:pt x="3291" y="701"/>
                        <a:pt x="3056" y="344"/>
                      </a:cubicBezTo>
                      <a:cubicBezTo>
                        <a:pt x="2900" y="99"/>
                        <a:pt x="2686" y="0"/>
                        <a:pt x="244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6"/>
                <p:cNvSpPr/>
                <p:nvPr/>
              </p:nvSpPr>
              <p:spPr>
                <a:xfrm>
                  <a:off x="6570700" y="2336600"/>
                  <a:ext cx="212350" cy="127725"/>
                </a:xfrm>
                <a:custGeom>
                  <a:avLst/>
                  <a:gdLst/>
                  <a:ahLst/>
                  <a:cxnLst/>
                  <a:rect l="l" t="t" r="r" b="b"/>
                  <a:pathLst>
                    <a:path w="8494" h="5109" extrusionOk="0">
                      <a:moveTo>
                        <a:pt x="1022" y="1"/>
                      </a:moveTo>
                      <a:cubicBezTo>
                        <a:pt x="411" y="1"/>
                        <a:pt x="1" y="365"/>
                        <a:pt x="116" y="1630"/>
                      </a:cubicBezTo>
                      <a:lnTo>
                        <a:pt x="8493" y="5108"/>
                      </a:lnTo>
                      <a:cubicBezTo>
                        <a:pt x="8493" y="5108"/>
                        <a:pt x="7319" y="1635"/>
                        <a:pt x="6142" y="1635"/>
                      </a:cubicBezTo>
                      <a:cubicBezTo>
                        <a:pt x="6039" y="1635"/>
                        <a:pt x="5935" y="1662"/>
                        <a:pt x="5832" y="1721"/>
                      </a:cubicBezTo>
                      <a:cubicBezTo>
                        <a:pt x="5665" y="1814"/>
                        <a:pt x="5531" y="1854"/>
                        <a:pt x="5423" y="1854"/>
                      </a:cubicBezTo>
                      <a:cubicBezTo>
                        <a:pt x="4785" y="1854"/>
                        <a:pt x="5028" y="468"/>
                        <a:pt x="4497" y="468"/>
                      </a:cubicBezTo>
                      <a:cubicBezTo>
                        <a:pt x="4417" y="468"/>
                        <a:pt x="4320" y="499"/>
                        <a:pt x="4199" y="572"/>
                      </a:cubicBezTo>
                      <a:cubicBezTo>
                        <a:pt x="4088" y="638"/>
                        <a:pt x="3951" y="666"/>
                        <a:pt x="3797" y="666"/>
                      </a:cubicBezTo>
                      <a:cubicBezTo>
                        <a:pt x="3041" y="666"/>
                        <a:pt x="1848" y="1"/>
                        <a:pt x="102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6"/>
                <p:cNvSpPr/>
                <p:nvPr/>
              </p:nvSpPr>
              <p:spPr>
                <a:xfrm>
                  <a:off x="6592075" y="1643050"/>
                  <a:ext cx="76050" cy="45500"/>
                </a:xfrm>
                <a:custGeom>
                  <a:avLst/>
                  <a:gdLst/>
                  <a:ahLst/>
                  <a:cxnLst/>
                  <a:rect l="l" t="t" r="r" b="b"/>
                  <a:pathLst>
                    <a:path w="3042" h="1820" extrusionOk="0">
                      <a:moveTo>
                        <a:pt x="363" y="1"/>
                      </a:moveTo>
                      <a:cubicBezTo>
                        <a:pt x="144" y="1"/>
                        <a:pt x="1" y="129"/>
                        <a:pt x="47" y="580"/>
                      </a:cubicBezTo>
                      <a:lnTo>
                        <a:pt x="3041" y="1820"/>
                      </a:lnTo>
                      <a:cubicBezTo>
                        <a:pt x="3041" y="1820"/>
                        <a:pt x="2635" y="577"/>
                        <a:pt x="2218" y="577"/>
                      </a:cubicBezTo>
                      <a:cubicBezTo>
                        <a:pt x="2180" y="577"/>
                        <a:pt x="2142" y="587"/>
                        <a:pt x="2104" y="610"/>
                      </a:cubicBezTo>
                      <a:cubicBezTo>
                        <a:pt x="2040" y="646"/>
                        <a:pt x="1989" y="661"/>
                        <a:pt x="1948" y="661"/>
                      </a:cubicBezTo>
                      <a:cubicBezTo>
                        <a:pt x="1713" y="661"/>
                        <a:pt x="1810" y="154"/>
                        <a:pt x="1625" y="154"/>
                      </a:cubicBezTo>
                      <a:cubicBezTo>
                        <a:pt x="1599" y="154"/>
                        <a:pt x="1568" y="164"/>
                        <a:pt x="1529" y="187"/>
                      </a:cubicBezTo>
                      <a:cubicBezTo>
                        <a:pt x="1481" y="214"/>
                        <a:pt x="1424" y="225"/>
                        <a:pt x="1360" y="225"/>
                      </a:cubicBezTo>
                      <a:cubicBezTo>
                        <a:pt x="1073" y="225"/>
                        <a:pt x="653" y="1"/>
                        <a:pt x="3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6"/>
                <p:cNvSpPr/>
                <p:nvPr/>
              </p:nvSpPr>
              <p:spPr>
                <a:xfrm>
                  <a:off x="6451850" y="2089825"/>
                  <a:ext cx="182350" cy="64500"/>
                </a:xfrm>
                <a:custGeom>
                  <a:avLst/>
                  <a:gdLst/>
                  <a:ahLst/>
                  <a:cxnLst/>
                  <a:rect l="l" t="t" r="r" b="b"/>
                  <a:pathLst>
                    <a:path w="7294" h="2580" extrusionOk="0">
                      <a:moveTo>
                        <a:pt x="6279" y="0"/>
                      </a:moveTo>
                      <a:cubicBezTo>
                        <a:pt x="5651" y="0"/>
                        <a:pt x="4825" y="229"/>
                        <a:pt x="4232" y="229"/>
                      </a:cubicBezTo>
                      <a:cubicBezTo>
                        <a:pt x="4028" y="229"/>
                        <a:pt x="3852" y="202"/>
                        <a:pt x="3720" y="129"/>
                      </a:cubicBezTo>
                      <a:cubicBezTo>
                        <a:pt x="3614" y="76"/>
                        <a:pt x="3530" y="54"/>
                        <a:pt x="3462" y="54"/>
                      </a:cubicBezTo>
                      <a:cubicBezTo>
                        <a:pt x="3061" y="54"/>
                        <a:pt x="3206" y="831"/>
                        <a:pt x="2700" y="831"/>
                      </a:cubicBezTo>
                      <a:cubicBezTo>
                        <a:pt x="2603" y="831"/>
                        <a:pt x="2482" y="802"/>
                        <a:pt x="2329" y="734"/>
                      </a:cubicBezTo>
                      <a:cubicBezTo>
                        <a:pt x="2231" y="694"/>
                        <a:pt x="2132" y="675"/>
                        <a:pt x="2033" y="675"/>
                      </a:cubicBezTo>
                      <a:cubicBezTo>
                        <a:pt x="1028" y="675"/>
                        <a:pt x="0" y="2579"/>
                        <a:pt x="0" y="2579"/>
                      </a:cubicBezTo>
                      <a:lnTo>
                        <a:pt x="7168" y="1007"/>
                      </a:lnTo>
                      <a:cubicBezTo>
                        <a:pt x="7293" y="206"/>
                        <a:pt x="6875" y="0"/>
                        <a:pt x="627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6"/>
                <p:cNvSpPr/>
                <p:nvPr/>
              </p:nvSpPr>
              <p:spPr>
                <a:xfrm>
                  <a:off x="6590725" y="2040650"/>
                  <a:ext cx="139400" cy="55450"/>
                </a:xfrm>
                <a:custGeom>
                  <a:avLst/>
                  <a:gdLst/>
                  <a:ahLst/>
                  <a:cxnLst/>
                  <a:rect l="l" t="t" r="r" b="b"/>
                  <a:pathLst>
                    <a:path w="5576" h="2218" extrusionOk="0">
                      <a:moveTo>
                        <a:pt x="698" y="1"/>
                      </a:moveTo>
                      <a:cubicBezTo>
                        <a:pt x="283" y="1"/>
                        <a:pt x="1" y="162"/>
                        <a:pt x="71" y="735"/>
                      </a:cubicBezTo>
                      <a:lnTo>
                        <a:pt x="5575" y="2217"/>
                      </a:lnTo>
                      <a:cubicBezTo>
                        <a:pt x="5575" y="2217"/>
                        <a:pt x="4854" y="671"/>
                        <a:pt x="4053" y="671"/>
                      </a:cubicBezTo>
                      <a:cubicBezTo>
                        <a:pt x="3986" y="671"/>
                        <a:pt x="3919" y="682"/>
                        <a:pt x="3851" y="705"/>
                      </a:cubicBezTo>
                      <a:cubicBezTo>
                        <a:pt x="3736" y="749"/>
                        <a:pt x="3644" y="768"/>
                        <a:pt x="3570" y="768"/>
                      </a:cubicBezTo>
                      <a:cubicBezTo>
                        <a:pt x="3150" y="768"/>
                        <a:pt x="3305" y="169"/>
                        <a:pt x="2989" y="169"/>
                      </a:cubicBezTo>
                      <a:cubicBezTo>
                        <a:pt x="2937" y="169"/>
                        <a:pt x="2873" y="185"/>
                        <a:pt x="2793" y="221"/>
                      </a:cubicBezTo>
                      <a:cubicBezTo>
                        <a:pt x="2710" y="256"/>
                        <a:pt x="2608" y="270"/>
                        <a:pt x="2493" y="270"/>
                      </a:cubicBezTo>
                      <a:cubicBezTo>
                        <a:pt x="1991" y="270"/>
                        <a:pt x="1234" y="1"/>
                        <a:pt x="6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6"/>
                <p:cNvSpPr/>
                <p:nvPr/>
              </p:nvSpPr>
              <p:spPr>
                <a:xfrm>
                  <a:off x="6408750" y="2300925"/>
                  <a:ext cx="196600" cy="53000"/>
                </a:xfrm>
                <a:custGeom>
                  <a:avLst/>
                  <a:gdLst/>
                  <a:ahLst/>
                  <a:cxnLst/>
                  <a:rect l="l" t="t" r="r" b="b"/>
                  <a:pathLst>
                    <a:path w="7864" h="2120" extrusionOk="0">
                      <a:moveTo>
                        <a:pt x="4542" y="0"/>
                      </a:moveTo>
                      <a:cubicBezTo>
                        <a:pt x="4520" y="0"/>
                        <a:pt x="4499" y="1"/>
                        <a:pt x="4477" y="3"/>
                      </a:cubicBezTo>
                      <a:cubicBezTo>
                        <a:pt x="3630" y="154"/>
                        <a:pt x="3781" y="789"/>
                        <a:pt x="2178" y="940"/>
                      </a:cubicBezTo>
                      <a:cubicBezTo>
                        <a:pt x="545" y="1091"/>
                        <a:pt x="0" y="2120"/>
                        <a:pt x="0" y="2120"/>
                      </a:cubicBezTo>
                      <a:lnTo>
                        <a:pt x="7864" y="850"/>
                      </a:lnTo>
                      <a:lnTo>
                        <a:pt x="7864" y="850"/>
                      </a:lnTo>
                      <a:cubicBezTo>
                        <a:pt x="7687" y="863"/>
                        <a:pt x="7522" y="870"/>
                        <a:pt x="7367" y="870"/>
                      </a:cubicBezTo>
                      <a:cubicBezTo>
                        <a:pt x="5574" y="870"/>
                        <a:pt x="5249" y="0"/>
                        <a:pt x="45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6"/>
                <p:cNvSpPr/>
                <p:nvPr/>
              </p:nvSpPr>
              <p:spPr>
                <a:xfrm>
                  <a:off x="6512325" y="1841850"/>
                  <a:ext cx="159575" cy="42550"/>
                </a:xfrm>
                <a:custGeom>
                  <a:avLst/>
                  <a:gdLst/>
                  <a:ahLst/>
                  <a:cxnLst/>
                  <a:rect l="l" t="t" r="r" b="b"/>
                  <a:pathLst>
                    <a:path w="6383" h="1702" extrusionOk="0">
                      <a:moveTo>
                        <a:pt x="3752" y="1"/>
                      </a:moveTo>
                      <a:cubicBezTo>
                        <a:pt x="3722" y="1"/>
                        <a:pt x="3692" y="3"/>
                        <a:pt x="3660" y="7"/>
                      </a:cubicBezTo>
                      <a:cubicBezTo>
                        <a:pt x="2965" y="98"/>
                        <a:pt x="3086" y="642"/>
                        <a:pt x="1755" y="763"/>
                      </a:cubicBezTo>
                      <a:cubicBezTo>
                        <a:pt x="455" y="854"/>
                        <a:pt x="1" y="1701"/>
                        <a:pt x="1" y="1701"/>
                      </a:cubicBezTo>
                      <a:lnTo>
                        <a:pt x="6382" y="642"/>
                      </a:lnTo>
                      <a:lnTo>
                        <a:pt x="6382" y="642"/>
                      </a:lnTo>
                      <a:cubicBezTo>
                        <a:pt x="6235" y="655"/>
                        <a:pt x="6099" y="660"/>
                        <a:pt x="5971" y="660"/>
                      </a:cubicBezTo>
                      <a:cubicBezTo>
                        <a:pt x="4576" y="660"/>
                        <a:pt x="4275" y="1"/>
                        <a:pt x="37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6"/>
                <p:cNvSpPr/>
                <p:nvPr/>
              </p:nvSpPr>
              <p:spPr>
                <a:xfrm>
                  <a:off x="6580375" y="2270600"/>
                  <a:ext cx="164875" cy="59900"/>
                </a:xfrm>
                <a:custGeom>
                  <a:avLst/>
                  <a:gdLst/>
                  <a:ahLst/>
                  <a:cxnLst/>
                  <a:rect l="l" t="t" r="r" b="b"/>
                  <a:pathLst>
                    <a:path w="6595" h="2396" extrusionOk="0">
                      <a:moveTo>
                        <a:pt x="787" y="0"/>
                      </a:moveTo>
                      <a:cubicBezTo>
                        <a:pt x="468" y="0"/>
                        <a:pt x="180" y="220"/>
                        <a:pt x="1" y="883"/>
                      </a:cubicBezTo>
                      <a:lnTo>
                        <a:pt x="6594" y="2395"/>
                      </a:lnTo>
                      <a:cubicBezTo>
                        <a:pt x="6594" y="2395"/>
                        <a:pt x="4447" y="1669"/>
                        <a:pt x="3963" y="913"/>
                      </a:cubicBezTo>
                      <a:cubicBezTo>
                        <a:pt x="3696" y="496"/>
                        <a:pt x="3355" y="272"/>
                        <a:pt x="3073" y="272"/>
                      </a:cubicBezTo>
                      <a:cubicBezTo>
                        <a:pt x="2844" y="272"/>
                        <a:pt x="2653" y="420"/>
                        <a:pt x="2572" y="732"/>
                      </a:cubicBezTo>
                      <a:cubicBezTo>
                        <a:pt x="2557" y="819"/>
                        <a:pt x="2518" y="855"/>
                        <a:pt x="2459" y="855"/>
                      </a:cubicBezTo>
                      <a:cubicBezTo>
                        <a:pt x="2171" y="855"/>
                        <a:pt x="1418" y="0"/>
                        <a:pt x="78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6"/>
                <p:cNvSpPr/>
                <p:nvPr/>
              </p:nvSpPr>
              <p:spPr>
                <a:xfrm>
                  <a:off x="6588700" y="1961350"/>
                  <a:ext cx="165625" cy="59900"/>
                </a:xfrm>
                <a:custGeom>
                  <a:avLst/>
                  <a:gdLst/>
                  <a:ahLst/>
                  <a:cxnLst/>
                  <a:rect l="l" t="t" r="r" b="b"/>
                  <a:pathLst>
                    <a:path w="6625" h="2396" extrusionOk="0">
                      <a:moveTo>
                        <a:pt x="768" y="0"/>
                      </a:moveTo>
                      <a:cubicBezTo>
                        <a:pt x="452" y="0"/>
                        <a:pt x="171" y="220"/>
                        <a:pt x="1" y="883"/>
                      </a:cubicBezTo>
                      <a:lnTo>
                        <a:pt x="6624" y="2395"/>
                      </a:lnTo>
                      <a:cubicBezTo>
                        <a:pt x="6624" y="2395"/>
                        <a:pt x="4446" y="1669"/>
                        <a:pt x="3963" y="913"/>
                      </a:cubicBezTo>
                      <a:cubicBezTo>
                        <a:pt x="3698" y="499"/>
                        <a:pt x="3360" y="285"/>
                        <a:pt x="3079" y="285"/>
                      </a:cubicBezTo>
                      <a:cubicBezTo>
                        <a:pt x="2847" y="285"/>
                        <a:pt x="2653" y="431"/>
                        <a:pt x="2571" y="732"/>
                      </a:cubicBezTo>
                      <a:cubicBezTo>
                        <a:pt x="2553" y="819"/>
                        <a:pt x="2511" y="855"/>
                        <a:pt x="2449" y="855"/>
                      </a:cubicBezTo>
                      <a:cubicBezTo>
                        <a:pt x="2148" y="855"/>
                        <a:pt x="1391" y="0"/>
                        <a:pt x="7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6"/>
                <p:cNvSpPr/>
                <p:nvPr/>
              </p:nvSpPr>
              <p:spPr>
                <a:xfrm>
                  <a:off x="6553925" y="2475975"/>
                  <a:ext cx="174675" cy="70775"/>
                </a:xfrm>
                <a:custGeom>
                  <a:avLst/>
                  <a:gdLst/>
                  <a:ahLst/>
                  <a:cxnLst/>
                  <a:rect l="l" t="t" r="r" b="b"/>
                  <a:pathLst>
                    <a:path w="6987" h="2831" extrusionOk="0">
                      <a:moveTo>
                        <a:pt x="1082" y="0"/>
                      </a:moveTo>
                      <a:cubicBezTo>
                        <a:pt x="542" y="0"/>
                        <a:pt x="105" y="425"/>
                        <a:pt x="0" y="864"/>
                      </a:cubicBezTo>
                      <a:lnTo>
                        <a:pt x="6987" y="2830"/>
                      </a:lnTo>
                      <a:cubicBezTo>
                        <a:pt x="6987" y="2830"/>
                        <a:pt x="5747" y="1136"/>
                        <a:pt x="4114" y="380"/>
                      </a:cubicBezTo>
                      <a:cubicBezTo>
                        <a:pt x="3725" y="190"/>
                        <a:pt x="3443" y="123"/>
                        <a:pt x="3227" y="123"/>
                      </a:cubicBezTo>
                      <a:cubicBezTo>
                        <a:pt x="2733" y="123"/>
                        <a:pt x="2578" y="467"/>
                        <a:pt x="2273" y="467"/>
                      </a:cubicBezTo>
                      <a:cubicBezTo>
                        <a:pt x="2159" y="467"/>
                        <a:pt x="2025" y="420"/>
                        <a:pt x="1845" y="290"/>
                      </a:cubicBezTo>
                      <a:cubicBezTo>
                        <a:pt x="1584" y="84"/>
                        <a:pt x="1323" y="0"/>
                        <a:pt x="108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6"/>
                <p:cNvSpPr/>
                <p:nvPr/>
              </p:nvSpPr>
              <p:spPr>
                <a:xfrm>
                  <a:off x="6584925" y="1888450"/>
                  <a:ext cx="137625" cy="56425"/>
                </a:xfrm>
                <a:custGeom>
                  <a:avLst/>
                  <a:gdLst/>
                  <a:ahLst/>
                  <a:cxnLst/>
                  <a:rect l="l" t="t" r="r" b="b"/>
                  <a:pathLst>
                    <a:path w="5505" h="2257" extrusionOk="0">
                      <a:moveTo>
                        <a:pt x="895" y="0"/>
                      </a:moveTo>
                      <a:cubicBezTo>
                        <a:pt x="445" y="0"/>
                        <a:pt x="86" y="350"/>
                        <a:pt x="0" y="714"/>
                      </a:cubicBezTo>
                      <a:lnTo>
                        <a:pt x="5505" y="2257"/>
                      </a:lnTo>
                      <a:cubicBezTo>
                        <a:pt x="5505" y="2257"/>
                        <a:pt x="4537" y="926"/>
                        <a:pt x="3236" y="291"/>
                      </a:cubicBezTo>
                      <a:cubicBezTo>
                        <a:pt x="2931" y="138"/>
                        <a:pt x="2709" y="85"/>
                        <a:pt x="2540" y="85"/>
                      </a:cubicBezTo>
                      <a:cubicBezTo>
                        <a:pt x="2155" y="85"/>
                        <a:pt x="2038" y="358"/>
                        <a:pt x="1815" y="358"/>
                      </a:cubicBezTo>
                      <a:cubicBezTo>
                        <a:pt x="1728" y="358"/>
                        <a:pt x="1624" y="316"/>
                        <a:pt x="1482" y="200"/>
                      </a:cubicBezTo>
                      <a:cubicBezTo>
                        <a:pt x="1280" y="59"/>
                        <a:pt x="1080" y="0"/>
                        <a:pt x="8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6"/>
                <p:cNvSpPr/>
                <p:nvPr/>
              </p:nvSpPr>
              <p:spPr>
                <a:xfrm>
                  <a:off x="6469225" y="2225800"/>
                  <a:ext cx="131600" cy="41175"/>
                </a:xfrm>
                <a:custGeom>
                  <a:avLst/>
                  <a:gdLst/>
                  <a:ahLst/>
                  <a:cxnLst/>
                  <a:rect l="l" t="t" r="r" b="b"/>
                  <a:pathLst>
                    <a:path w="5264" h="1647" extrusionOk="0">
                      <a:moveTo>
                        <a:pt x="3689" y="1"/>
                      </a:moveTo>
                      <a:cubicBezTo>
                        <a:pt x="1400" y="1"/>
                        <a:pt x="1" y="1647"/>
                        <a:pt x="1" y="1647"/>
                      </a:cubicBezTo>
                      <a:lnTo>
                        <a:pt x="5263" y="255"/>
                      </a:lnTo>
                      <a:cubicBezTo>
                        <a:pt x="4702" y="75"/>
                        <a:pt x="4175" y="1"/>
                        <a:pt x="368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6"/>
                <p:cNvSpPr/>
                <p:nvPr/>
              </p:nvSpPr>
              <p:spPr>
                <a:xfrm>
                  <a:off x="6527450" y="1939000"/>
                  <a:ext cx="102100" cy="32350"/>
                </a:xfrm>
                <a:custGeom>
                  <a:avLst/>
                  <a:gdLst/>
                  <a:ahLst/>
                  <a:cxnLst/>
                  <a:rect l="l" t="t" r="r" b="b"/>
                  <a:pathLst>
                    <a:path w="4084" h="1294" extrusionOk="0">
                      <a:moveTo>
                        <a:pt x="2846" y="1"/>
                      </a:moveTo>
                      <a:cubicBezTo>
                        <a:pt x="1067" y="1"/>
                        <a:pt x="1" y="1293"/>
                        <a:pt x="1" y="1293"/>
                      </a:cubicBezTo>
                      <a:lnTo>
                        <a:pt x="4084" y="204"/>
                      </a:lnTo>
                      <a:cubicBezTo>
                        <a:pt x="3641" y="60"/>
                        <a:pt x="3227" y="1"/>
                        <a:pt x="284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6"/>
                <p:cNvSpPr/>
                <p:nvPr/>
              </p:nvSpPr>
              <p:spPr>
                <a:xfrm>
                  <a:off x="6574850" y="2414925"/>
                  <a:ext cx="125025" cy="54700"/>
                </a:xfrm>
                <a:custGeom>
                  <a:avLst/>
                  <a:gdLst/>
                  <a:ahLst/>
                  <a:cxnLst/>
                  <a:rect l="l" t="t" r="r" b="b"/>
                  <a:pathLst>
                    <a:path w="5001" h="2188" extrusionOk="0">
                      <a:moveTo>
                        <a:pt x="821" y="0"/>
                      </a:moveTo>
                      <a:cubicBezTo>
                        <a:pt x="320" y="0"/>
                        <a:pt x="0" y="70"/>
                        <a:pt x="10" y="70"/>
                      </a:cubicBezTo>
                      <a:lnTo>
                        <a:pt x="5000" y="2187"/>
                      </a:lnTo>
                      <a:cubicBezTo>
                        <a:pt x="3712" y="305"/>
                        <a:pt x="1869" y="0"/>
                        <a:pt x="8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6"/>
                <p:cNvSpPr/>
                <p:nvPr/>
              </p:nvSpPr>
              <p:spPr>
                <a:xfrm>
                  <a:off x="6594000" y="1691450"/>
                  <a:ext cx="96050" cy="41725"/>
                </a:xfrm>
                <a:custGeom>
                  <a:avLst/>
                  <a:gdLst/>
                  <a:ahLst/>
                  <a:cxnLst/>
                  <a:rect l="l" t="t" r="r" b="b"/>
                  <a:pathLst>
                    <a:path w="3842" h="1669" extrusionOk="0">
                      <a:moveTo>
                        <a:pt x="0" y="35"/>
                      </a:moveTo>
                      <a:cubicBezTo>
                        <a:pt x="0" y="36"/>
                        <a:pt x="1" y="36"/>
                        <a:pt x="3" y="36"/>
                      </a:cubicBezTo>
                      <a:lnTo>
                        <a:pt x="3" y="36"/>
                      </a:lnTo>
                      <a:lnTo>
                        <a:pt x="0" y="35"/>
                      </a:lnTo>
                      <a:close/>
                      <a:moveTo>
                        <a:pt x="592" y="1"/>
                      </a:moveTo>
                      <a:cubicBezTo>
                        <a:pt x="266" y="1"/>
                        <a:pt x="46" y="36"/>
                        <a:pt x="7" y="36"/>
                      </a:cubicBezTo>
                      <a:cubicBezTo>
                        <a:pt x="5" y="36"/>
                        <a:pt x="4" y="36"/>
                        <a:pt x="3" y="36"/>
                      </a:cubicBezTo>
                      <a:lnTo>
                        <a:pt x="3" y="36"/>
                      </a:lnTo>
                      <a:lnTo>
                        <a:pt x="3841" y="1668"/>
                      </a:lnTo>
                      <a:cubicBezTo>
                        <a:pt x="2822" y="212"/>
                        <a:pt x="1388" y="1"/>
                        <a:pt x="5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6"/>
                <p:cNvSpPr/>
                <p:nvPr/>
              </p:nvSpPr>
              <p:spPr>
                <a:xfrm>
                  <a:off x="6597525" y="1760725"/>
                  <a:ext cx="72100" cy="32175"/>
                </a:xfrm>
                <a:custGeom>
                  <a:avLst/>
                  <a:gdLst/>
                  <a:ahLst/>
                  <a:cxnLst/>
                  <a:rect l="l" t="t" r="r" b="b"/>
                  <a:pathLst>
                    <a:path w="2884" h="1287" extrusionOk="0">
                      <a:moveTo>
                        <a:pt x="520" y="0"/>
                      </a:moveTo>
                      <a:cubicBezTo>
                        <a:pt x="204" y="0"/>
                        <a:pt x="0" y="56"/>
                        <a:pt x="10" y="77"/>
                      </a:cubicBezTo>
                      <a:lnTo>
                        <a:pt x="2884" y="1286"/>
                      </a:lnTo>
                      <a:cubicBezTo>
                        <a:pt x="2166" y="209"/>
                        <a:pt x="1132" y="0"/>
                        <a:pt x="52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6" name="Google Shape;256;p6"/>
              <p:cNvSpPr/>
              <p:nvPr/>
            </p:nvSpPr>
            <p:spPr>
              <a:xfrm>
                <a:off x="6513100" y="2006100"/>
                <a:ext cx="131575" cy="40850"/>
              </a:xfrm>
              <a:custGeom>
                <a:avLst/>
                <a:gdLst/>
                <a:ahLst/>
                <a:cxnLst/>
                <a:rect l="l" t="t" r="r" b="b"/>
                <a:pathLst>
                  <a:path w="5263" h="1634" extrusionOk="0">
                    <a:moveTo>
                      <a:pt x="3711" y="1"/>
                    </a:moveTo>
                    <a:cubicBezTo>
                      <a:pt x="1437" y="1"/>
                      <a:pt x="54" y="1595"/>
                      <a:pt x="2" y="1633"/>
                    </a:cubicBezTo>
                    <a:lnTo>
                      <a:pt x="2" y="1633"/>
                    </a:lnTo>
                    <a:lnTo>
                      <a:pt x="5263" y="242"/>
                    </a:lnTo>
                    <a:cubicBezTo>
                      <a:pt x="4709" y="71"/>
                      <a:pt x="4190" y="1"/>
                      <a:pt x="3711" y="1"/>
                    </a:cubicBezTo>
                    <a:close/>
                    <a:moveTo>
                      <a:pt x="2" y="1633"/>
                    </a:moveTo>
                    <a:lnTo>
                      <a:pt x="0" y="1634"/>
                    </a:lnTo>
                    <a:cubicBezTo>
                      <a:pt x="0" y="1634"/>
                      <a:pt x="0" y="1634"/>
                      <a:pt x="0" y="1634"/>
                    </a:cubicBezTo>
                    <a:cubicBezTo>
                      <a:pt x="1" y="1634"/>
                      <a:pt x="1" y="1634"/>
                      <a:pt x="2" y="163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57" name="Google Shape;257;p6"/>
          <p:cNvGrpSpPr/>
          <p:nvPr/>
        </p:nvGrpSpPr>
        <p:grpSpPr>
          <a:xfrm>
            <a:off x="3269551" y="4214993"/>
            <a:ext cx="419081" cy="629769"/>
            <a:chOff x="8405871" y="2740751"/>
            <a:chExt cx="601782" cy="904320"/>
          </a:xfrm>
        </p:grpSpPr>
        <p:sp>
          <p:nvSpPr>
            <p:cNvPr id="258" name="Google Shape;258;p6"/>
            <p:cNvSpPr/>
            <p:nvPr/>
          </p:nvSpPr>
          <p:spPr>
            <a:xfrm>
              <a:off x="8405871" y="2740751"/>
              <a:ext cx="601782" cy="551325"/>
            </a:xfrm>
            <a:custGeom>
              <a:avLst/>
              <a:gdLst/>
              <a:ahLst/>
              <a:cxnLst/>
              <a:rect l="l" t="t" r="r" b="b"/>
              <a:pathLst>
                <a:path w="15123" h="13855" extrusionOk="0">
                  <a:moveTo>
                    <a:pt x="9995" y="0"/>
                  </a:moveTo>
                  <a:cubicBezTo>
                    <a:pt x="9450" y="0"/>
                    <a:pt x="8903" y="61"/>
                    <a:pt x="8378" y="152"/>
                  </a:cubicBezTo>
                  <a:cubicBezTo>
                    <a:pt x="6927" y="363"/>
                    <a:pt x="5596" y="908"/>
                    <a:pt x="4598" y="1876"/>
                  </a:cubicBezTo>
                  <a:cubicBezTo>
                    <a:pt x="2420" y="3932"/>
                    <a:pt x="1" y="7471"/>
                    <a:pt x="454" y="10616"/>
                  </a:cubicBezTo>
                  <a:cubicBezTo>
                    <a:pt x="723" y="12452"/>
                    <a:pt x="1638" y="12879"/>
                    <a:pt x="2941" y="12879"/>
                  </a:cubicBezTo>
                  <a:cubicBezTo>
                    <a:pt x="3399" y="12879"/>
                    <a:pt x="3904" y="12826"/>
                    <a:pt x="4447" y="12764"/>
                  </a:cubicBezTo>
                  <a:cubicBezTo>
                    <a:pt x="5492" y="12642"/>
                    <a:pt x="6733" y="12149"/>
                    <a:pt x="7887" y="12149"/>
                  </a:cubicBezTo>
                  <a:cubicBezTo>
                    <a:pt x="8168" y="12149"/>
                    <a:pt x="8444" y="12178"/>
                    <a:pt x="8711" y="12249"/>
                  </a:cubicBezTo>
                  <a:cubicBezTo>
                    <a:pt x="9796" y="12527"/>
                    <a:pt x="10804" y="13854"/>
                    <a:pt x="11946" y="13854"/>
                  </a:cubicBezTo>
                  <a:cubicBezTo>
                    <a:pt x="12046" y="13854"/>
                    <a:pt x="12147" y="13844"/>
                    <a:pt x="12250" y="13822"/>
                  </a:cubicBezTo>
                  <a:cubicBezTo>
                    <a:pt x="15123" y="13247"/>
                    <a:pt x="14337" y="7350"/>
                    <a:pt x="14337" y="5293"/>
                  </a:cubicBezTo>
                  <a:cubicBezTo>
                    <a:pt x="14337" y="3720"/>
                    <a:pt x="14306" y="2057"/>
                    <a:pt x="13006" y="968"/>
                  </a:cubicBezTo>
                  <a:cubicBezTo>
                    <a:pt x="12159" y="242"/>
                    <a:pt x="11084" y="0"/>
                    <a:pt x="99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9" name="Google Shape;259;p6"/>
            <p:cNvGrpSpPr/>
            <p:nvPr/>
          </p:nvGrpSpPr>
          <p:grpSpPr>
            <a:xfrm>
              <a:off x="8582259" y="2832519"/>
              <a:ext cx="249004" cy="812553"/>
              <a:chOff x="5536859" y="2632856"/>
              <a:chExt cx="197560" cy="644730"/>
            </a:xfrm>
          </p:grpSpPr>
          <p:sp>
            <p:nvSpPr>
              <p:cNvPr id="260" name="Google Shape;260;p6"/>
              <p:cNvSpPr/>
              <p:nvPr/>
            </p:nvSpPr>
            <p:spPr>
              <a:xfrm>
                <a:off x="5581305" y="2632856"/>
                <a:ext cx="64824" cy="644730"/>
              </a:xfrm>
              <a:custGeom>
                <a:avLst/>
                <a:gdLst/>
                <a:ahLst/>
                <a:cxnLst/>
                <a:rect l="l" t="t" r="r" b="b"/>
                <a:pathLst>
                  <a:path w="3102" h="30852" extrusionOk="0">
                    <a:moveTo>
                      <a:pt x="62" y="0"/>
                    </a:moveTo>
                    <a:lnTo>
                      <a:pt x="1" y="5988"/>
                    </a:lnTo>
                    <a:lnTo>
                      <a:pt x="31" y="6019"/>
                    </a:lnTo>
                    <a:lnTo>
                      <a:pt x="2523" y="11032"/>
                    </a:lnTo>
                    <a:lnTo>
                      <a:pt x="2281" y="30852"/>
                    </a:lnTo>
                    <a:lnTo>
                      <a:pt x="3101" y="30852"/>
                    </a:lnTo>
                    <a:lnTo>
                      <a:pt x="2828" y="10943"/>
                    </a:lnTo>
                    <a:lnTo>
                      <a:pt x="2828" y="10912"/>
                    </a:lnTo>
                    <a:lnTo>
                      <a:pt x="2828" y="10882"/>
                    </a:lnTo>
                    <a:lnTo>
                      <a:pt x="153" y="5928"/>
                    </a:lnTo>
                    <a:lnTo>
                      <a:pt x="153" y="5988"/>
                    </a:lnTo>
                    <a:lnTo>
                      <a:pt x="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6"/>
              <p:cNvSpPr/>
              <p:nvPr/>
            </p:nvSpPr>
            <p:spPr>
              <a:xfrm>
                <a:off x="5632752" y="2632856"/>
                <a:ext cx="101666" cy="325228"/>
              </a:xfrm>
              <a:custGeom>
                <a:avLst/>
                <a:gdLst/>
                <a:ahLst/>
                <a:cxnLst/>
                <a:rect l="l" t="t" r="r" b="b"/>
                <a:pathLst>
                  <a:path w="4865" h="15563" extrusionOk="0">
                    <a:moveTo>
                      <a:pt x="4621" y="0"/>
                    </a:moveTo>
                    <a:lnTo>
                      <a:pt x="4410" y="10847"/>
                    </a:lnTo>
                    <a:lnTo>
                      <a:pt x="1" y="15046"/>
                    </a:lnTo>
                    <a:lnTo>
                      <a:pt x="457" y="15563"/>
                    </a:lnTo>
                    <a:lnTo>
                      <a:pt x="4773" y="11095"/>
                    </a:lnTo>
                    <a:lnTo>
                      <a:pt x="4864" y="11034"/>
                    </a:lnTo>
                    <a:lnTo>
                      <a:pt x="4834" y="10943"/>
                    </a:lnTo>
                    <a:lnTo>
                      <a:pt x="46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6"/>
              <p:cNvSpPr/>
              <p:nvPr/>
            </p:nvSpPr>
            <p:spPr>
              <a:xfrm>
                <a:off x="5683572" y="2708438"/>
                <a:ext cx="48294" cy="69881"/>
              </a:xfrm>
              <a:custGeom>
                <a:avLst/>
                <a:gdLst/>
                <a:ahLst/>
                <a:cxnLst/>
                <a:rect l="l" t="t" r="r" b="b"/>
                <a:pathLst>
                  <a:path w="2311" h="3344" extrusionOk="0">
                    <a:moveTo>
                      <a:pt x="1" y="0"/>
                    </a:moveTo>
                    <a:lnTo>
                      <a:pt x="2037" y="3344"/>
                    </a:lnTo>
                    <a:lnTo>
                      <a:pt x="2311" y="3192"/>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6"/>
              <p:cNvSpPr/>
              <p:nvPr/>
            </p:nvSpPr>
            <p:spPr>
              <a:xfrm>
                <a:off x="5536859" y="2815782"/>
                <a:ext cx="102920" cy="86411"/>
              </a:xfrm>
              <a:custGeom>
                <a:avLst/>
                <a:gdLst/>
                <a:ahLst/>
                <a:cxnLst/>
                <a:rect l="l" t="t" r="r" b="b"/>
                <a:pathLst>
                  <a:path w="4925" h="4135" extrusionOk="0">
                    <a:moveTo>
                      <a:pt x="0" y="0"/>
                    </a:moveTo>
                    <a:lnTo>
                      <a:pt x="699" y="2250"/>
                    </a:lnTo>
                    <a:lnTo>
                      <a:pt x="760" y="2280"/>
                    </a:lnTo>
                    <a:lnTo>
                      <a:pt x="790" y="2280"/>
                    </a:lnTo>
                    <a:lnTo>
                      <a:pt x="4711" y="4134"/>
                    </a:lnTo>
                    <a:lnTo>
                      <a:pt x="4924" y="3678"/>
                    </a:lnTo>
                    <a:lnTo>
                      <a:pt x="821" y="2128"/>
                    </a:lnTo>
                    <a:lnTo>
                      <a:pt x="912" y="2158"/>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4" name="Google Shape;264;p6"/>
          <p:cNvSpPr txBox="1">
            <a:spLocks noGrp="1"/>
          </p:cNvSpPr>
          <p:nvPr>
            <p:ph type="title"/>
          </p:nvPr>
        </p:nvSpPr>
        <p:spPr>
          <a:xfrm>
            <a:off x="713250" y="463300"/>
            <a:ext cx="7717500" cy="5394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600"/>
              <a:buFont typeface="Caveat"/>
              <a:buNone/>
              <a:defRPr sz="3600" b="0">
                <a:latin typeface="Londrina Solid"/>
                <a:ea typeface="Londrina Solid"/>
                <a:cs typeface="Londrina Solid"/>
                <a:sym typeface="Londrina Solid"/>
              </a:defRPr>
            </a:lvl1pPr>
            <a:lvl2pPr lvl="1"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2pPr>
            <a:lvl3pPr lvl="2"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3pPr>
            <a:lvl4pPr lvl="3"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4pPr>
            <a:lvl5pPr lvl="4"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5pPr>
            <a:lvl6pPr lvl="5"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6pPr>
            <a:lvl7pPr lvl="6"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7pPr>
            <a:lvl8pPr lvl="7"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8pPr>
            <a:lvl9pPr lvl="8"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55"/>
        <p:cNvGrpSpPr/>
        <p:nvPr/>
      </p:nvGrpSpPr>
      <p:grpSpPr>
        <a:xfrm>
          <a:off x="0" y="0"/>
          <a:ext cx="0" cy="0"/>
          <a:chOff x="0" y="0"/>
          <a:chExt cx="0" cy="0"/>
        </a:xfrm>
      </p:grpSpPr>
      <p:grpSp>
        <p:nvGrpSpPr>
          <p:cNvPr id="556" name="Google Shape;556;p9"/>
          <p:cNvGrpSpPr/>
          <p:nvPr/>
        </p:nvGrpSpPr>
        <p:grpSpPr>
          <a:xfrm>
            <a:off x="-108478" y="3535081"/>
            <a:ext cx="9375903" cy="1708470"/>
            <a:chOff x="59870" y="2908500"/>
            <a:chExt cx="9143654" cy="2258089"/>
          </a:xfrm>
        </p:grpSpPr>
        <p:sp>
          <p:nvSpPr>
            <p:cNvPr id="557" name="Google Shape;557;p9"/>
            <p:cNvSpPr/>
            <p:nvPr/>
          </p:nvSpPr>
          <p:spPr>
            <a:xfrm>
              <a:off x="59870" y="2908500"/>
              <a:ext cx="9143654" cy="2029523"/>
            </a:xfrm>
            <a:custGeom>
              <a:avLst/>
              <a:gdLst/>
              <a:ahLst/>
              <a:cxnLst/>
              <a:rect l="l" t="t" r="r" b="b"/>
              <a:pathLst>
                <a:path w="284960" h="97118" extrusionOk="0">
                  <a:moveTo>
                    <a:pt x="211765" y="0"/>
                  </a:moveTo>
                  <a:cubicBezTo>
                    <a:pt x="174782" y="0"/>
                    <a:pt x="137753" y="3403"/>
                    <a:pt x="101339" y="10064"/>
                  </a:cubicBezTo>
                  <a:cubicBezTo>
                    <a:pt x="97813" y="10733"/>
                    <a:pt x="94257" y="11402"/>
                    <a:pt x="90731" y="12131"/>
                  </a:cubicBezTo>
                  <a:cubicBezTo>
                    <a:pt x="77691" y="14745"/>
                    <a:pt x="64712" y="17815"/>
                    <a:pt x="51855" y="21311"/>
                  </a:cubicBezTo>
                  <a:cubicBezTo>
                    <a:pt x="38876" y="24867"/>
                    <a:pt x="25988" y="28818"/>
                    <a:pt x="13253" y="33226"/>
                  </a:cubicBezTo>
                  <a:cubicBezTo>
                    <a:pt x="9423" y="34533"/>
                    <a:pt x="4225" y="35597"/>
                    <a:pt x="0" y="37481"/>
                  </a:cubicBezTo>
                  <a:lnTo>
                    <a:pt x="0" y="97117"/>
                  </a:lnTo>
                  <a:lnTo>
                    <a:pt x="284960" y="97117"/>
                  </a:lnTo>
                  <a:lnTo>
                    <a:pt x="284960" y="4441"/>
                  </a:lnTo>
                  <a:cubicBezTo>
                    <a:pt x="261342" y="1554"/>
                    <a:pt x="237542" y="95"/>
                    <a:pt x="213712" y="3"/>
                  </a:cubicBezTo>
                  <a:cubicBezTo>
                    <a:pt x="213063" y="1"/>
                    <a:pt x="212414" y="0"/>
                    <a:pt x="2117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9"/>
            <p:cNvSpPr/>
            <p:nvPr/>
          </p:nvSpPr>
          <p:spPr>
            <a:xfrm>
              <a:off x="59870" y="3914975"/>
              <a:ext cx="9143654" cy="1251614"/>
            </a:xfrm>
            <a:custGeom>
              <a:avLst/>
              <a:gdLst/>
              <a:ahLst/>
              <a:cxnLst/>
              <a:rect l="l" t="t" r="r" b="b"/>
              <a:pathLst>
                <a:path w="284960" h="59893" extrusionOk="0">
                  <a:moveTo>
                    <a:pt x="231706" y="1"/>
                  </a:moveTo>
                  <a:cubicBezTo>
                    <a:pt x="226944" y="1"/>
                    <a:pt x="222181" y="56"/>
                    <a:pt x="217420" y="165"/>
                  </a:cubicBezTo>
                  <a:cubicBezTo>
                    <a:pt x="171401" y="1320"/>
                    <a:pt x="125504" y="7734"/>
                    <a:pt x="80944" y="19253"/>
                  </a:cubicBezTo>
                  <a:cubicBezTo>
                    <a:pt x="58755" y="24968"/>
                    <a:pt x="36870" y="31959"/>
                    <a:pt x="15471" y="40257"/>
                  </a:cubicBezTo>
                  <a:cubicBezTo>
                    <a:pt x="11581" y="41746"/>
                    <a:pt x="4985" y="43296"/>
                    <a:pt x="0" y="46002"/>
                  </a:cubicBezTo>
                  <a:lnTo>
                    <a:pt x="0" y="59892"/>
                  </a:lnTo>
                  <a:lnTo>
                    <a:pt x="284960" y="59892"/>
                  </a:lnTo>
                  <a:lnTo>
                    <a:pt x="284960" y="2323"/>
                  </a:lnTo>
                  <a:cubicBezTo>
                    <a:pt x="267245" y="765"/>
                    <a:pt x="249475" y="1"/>
                    <a:pt x="2317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9" name="Google Shape;559;p9"/>
          <p:cNvSpPr/>
          <p:nvPr/>
        </p:nvSpPr>
        <p:spPr>
          <a:xfrm flipH="1">
            <a:off x="85972" y="2571751"/>
            <a:ext cx="5845478" cy="1288446"/>
          </a:xfrm>
          <a:custGeom>
            <a:avLst/>
            <a:gdLst/>
            <a:ahLst/>
            <a:cxnLst/>
            <a:rect l="l" t="t" r="r" b="b"/>
            <a:pathLst>
              <a:path w="288061" h="96081" extrusionOk="0">
                <a:moveTo>
                  <a:pt x="287909" y="67357"/>
                </a:moveTo>
                <a:cubicBezTo>
                  <a:pt x="286328" y="65078"/>
                  <a:pt x="283927" y="63619"/>
                  <a:pt x="281252" y="63467"/>
                </a:cubicBezTo>
                <a:cubicBezTo>
                  <a:pt x="280948" y="58482"/>
                  <a:pt x="277361" y="53770"/>
                  <a:pt x="272407" y="52555"/>
                </a:cubicBezTo>
                <a:cubicBezTo>
                  <a:pt x="267817" y="51400"/>
                  <a:pt x="262832" y="53375"/>
                  <a:pt x="260066" y="57114"/>
                </a:cubicBezTo>
                <a:cubicBezTo>
                  <a:pt x="258820" y="54895"/>
                  <a:pt x="257452" y="52737"/>
                  <a:pt x="256024" y="50609"/>
                </a:cubicBezTo>
                <a:cubicBezTo>
                  <a:pt x="254321" y="48056"/>
                  <a:pt x="252589" y="45320"/>
                  <a:pt x="250340" y="43193"/>
                </a:cubicBezTo>
                <a:cubicBezTo>
                  <a:pt x="247300" y="40396"/>
                  <a:pt x="242498" y="39059"/>
                  <a:pt x="239154" y="41521"/>
                </a:cubicBezTo>
                <a:cubicBezTo>
                  <a:pt x="237270" y="38694"/>
                  <a:pt x="234078" y="36749"/>
                  <a:pt x="230491" y="36962"/>
                </a:cubicBezTo>
                <a:cubicBezTo>
                  <a:pt x="227695" y="37114"/>
                  <a:pt x="225172" y="38573"/>
                  <a:pt x="223470" y="40700"/>
                </a:cubicBezTo>
                <a:cubicBezTo>
                  <a:pt x="221373" y="33709"/>
                  <a:pt x="219488" y="26627"/>
                  <a:pt x="216874" y="19849"/>
                </a:cubicBezTo>
                <a:cubicBezTo>
                  <a:pt x="214534" y="13800"/>
                  <a:pt x="210521" y="8481"/>
                  <a:pt x="203591" y="7995"/>
                </a:cubicBezTo>
                <a:cubicBezTo>
                  <a:pt x="196752" y="7478"/>
                  <a:pt x="190308" y="11672"/>
                  <a:pt x="185445" y="16049"/>
                </a:cubicBezTo>
                <a:cubicBezTo>
                  <a:pt x="180186" y="20761"/>
                  <a:pt x="175779" y="26414"/>
                  <a:pt x="172435" y="32645"/>
                </a:cubicBezTo>
                <a:cubicBezTo>
                  <a:pt x="169031" y="39029"/>
                  <a:pt x="166751" y="45898"/>
                  <a:pt x="165688" y="53041"/>
                </a:cubicBezTo>
                <a:cubicBezTo>
                  <a:pt x="159760" y="50305"/>
                  <a:pt x="152131" y="52828"/>
                  <a:pt x="148788" y="58360"/>
                </a:cubicBezTo>
                <a:cubicBezTo>
                  <a:pt x="146690" y="54895"/>
                  <a:pt x="144015" y="51673"/>
                  <a:pt x="140885" y="49181"/>
                </a:cubicBezTo>
                <a:cubicBezTo>
                  <a:pt x="139395" y="48026"/>
                  <a:pt x="137541" y="47114"/>
                  <a:pt x="135626" y="47661"/>
                </a:cubicBezTo>
                <a:cubicBezTo>
                  <a:pt x="134654" y="47965"/>
                  <a:pt x="133803" y="48603"/>
                  <a:pt x="133316" y="49424"/>
                </a:cubicBezTo>
                <a:cubicBezTo>
                  <a:pt x="130398" y="47357"/>
                  <a:pt x="128878" y="43527"/>
                  <a:pt x="125413" y="42068"/>
                </a:cubicBezTo>
                <a:cubicBezTo>
                  <a:pt x="123316" y="41187"/>
                  <a:pt x="120884" y="41095"/>
                  <a:pt x="119152" y="42250"/>
                </a:cubicBezTo>
                <a:cubicBezTo>
                  <a:pt x="117875" y="38147"/>
                  <a:pt x="116173" y="33922"/>
                  <a:pt x="112647" y="31338"/>
                </a:cubicBezTo>
                <a:cubicBezTo>
                  <a:pt x="109638" y="29180"/>
                  <a:pt x="105778" y="28481"/>
                  <a:pt x="102495" y="30062"/>
                </a:cubicBezTo>
                <a:cubicBezTo>
                  <a:pt x="100215" y="19028"/>
                  <a:pt x="96233" y="5593"/>
                  <a:pt x="83771" y="2767"/>
                </a:cubicBezTo>
                <a:cubicBezTo>
                  <a:pt x="71583" y="1"/>
                  <a:pt x="62798" y="11764"/>
                  <a:pt x="58360" y="21429"/>
                </a:cubicBezTo>
                <a:cubicBezTo>
                  <a:pt x="55230" y="28177"/>
                  <a:pt x="53254" y="35290"/>
                  <a:pt x="52281" y="42615"/>
                </a:cubicBezTo>
                <a:cubicBezTo>
                  <a:pt x="49120" y="41703"/>
                  <a:pt x="45625" y="41004"/>
                  <a:pt x="42555" y="42250"/>
                </a:cubicBezTo>
                <a:cubicBezTo>
                  <a:pt x="38816" y="43770"/>
                  <a:pt x="37843" y="47934"/>
                  <a:pt x="34895" y="50366"/>
                </a:cubicBezTo>
                <a:cubicBezTo>
                  <a:pt x="30852" y="53770"/>
                  <a:pt x="22949" y="56445"/>
                  <a:pt x="21430" y="62008"/>
                </a:cubicBezTo>
                <a:cubicBezTo>
                  <a:pt x="16262" y="60062"/>
                  <a:pt x="9818" y="62129"/>
                  <a:pt x="5958" y="66081"/>
                </a:cubicBezTo>
                <a:cubicBezTo>
                  <a:pt x="4742" y="67327"/>
                  <a:pt x="3800" y="68695"/>
                  <a:pt x="3071" y="70123"/>
                </a:cubicBezTo>
                <a:cubicBezTo>
                  <a:pt x="1" y="76445"/>
                  <a:pt x="1064" y="84409"/>
                  <a:pt x="3071" y="91096"/>
                </a:cubicBezTo>
                <a:cubicBezTo>
                  <a:pt x="3283" y="91856"/>
                  <a:pt x="3527" y="92586"/>
                  <a:pt x="3800" y="93315"/>
                </a:cubicBezTo>
                <a:cubicBezTo>
                  <a:pt x="4013" y="94045"/>
                  <a:pt x="4621" y="94500"/>
                  <a:pt x="5350" y="94531"/>
                </a:cubicBezTo>
                <a:cubicBezTo>
                  <a:pt x="42190" y="96081"/>
                  <a:pt x="79029" y="92920"/>
                  <a:pt x="115687" y="89668"/>
                </a:cubicBezTo>
                <a:cubicBezTo>
                  <a:pt x="152496" y="86446"/>
                  <a:pt x="189275" y="83710"/>
                  <a:pt x="226145" y="82221"/>
                </a:cubicBezTo>
                <a:cubicBezTo>
                  <a:pt x="246753" y="81400"/>
                  <a:pt x="267422" y="80883"/>
                  <a:pt x="288061" y="80701"/>
                </a:cubicBezTo>
                <a:lnTo>
                  <a:pt x="288061" y="67631"/>
                </a:lnTo>
                <a:cubicBezTo>
                  <a:pt x="288030" y="67509"/>
                  <a:pt x="287939" y="67448"/>
                  <a:pt x="287909" y="6735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9"/>
          <p:cNvSpPr/>
          <p:nvPr/>
        </p:nvSpPr>
        <p:spPr>
          <a:xfrm flipH="1">
            <a:off x="-1514386" y="3783900"/>
            <a:ext cx="10182136" cy="3749450"/>
          </a:xfrm>
          <a:custGeom>
            <a:avLst/>
            <a:gdLst/>
            <a:ahLst/>
            <a:cxnLst/>
            <a:rect l="l" t="t" r="r" b="b"/>
            <a:pathLst>
              <a:path w="343411" h="149978" extrusionOk="0">
                <a:moveTo>
                  <a:pt x="248936" y="0"/>
                </a:moveTo>
                <a:cubicBezTo>
                  <a:pt x="233996" y="0"/>
                  <a:pt x="219075" y="596"/>
                  <a:pt x="204199" y="2073"/>
                </a:cubicBezTo>
                <a:cubicBezTo>
                  <a:pt x="185688" y="3927"/>
                  <a:pt x="167389" y="7118"/>
                  <a:pt x="149091" y="10553"/>
                </a:cubicBezTo>
                <a:cubicBezTo>
                  <a:pt x="117297" y="16602"/>
                  <a:pt x="85534" y="23654"/>
                  <a:pt x="53132" y="26055"/>
                </a:cubicBezTo>
                <a:cubicBezTo>
                  <a:pt x="51725" y="26160"/>
                  <a:pt x="50232" y="26201"/>
                  <a:pt x="48676" y="26201"/>
                </a:cubicBezTo>
                <a:cubicBezTo>
                  <a:pt x="43413" y="26201"/>
                  <a:pt x="37430" y="25736"/>
                  <a:pt x="31651" y="25736"/>
                </a:cubicBezTo>
                <a:cubicBezTo>
                  <a:pt x="25841" y="25736"/>
                  <a:pt x="20237" y="26206"/>
                  <a:pt x="15776" y="28091"/>
                </a:cubicBezTo>
                <a:cubicBezTo>
                  <a:pt x="5319" y="32559"/>
                  <a:pt x="2523" y="46420"/>
                  <a:pt x="1733" y="56177"/>
                </a:cubicBezTo>
                <a:cubicBezTo>
                  <a:pt x="274" y="73776"/>
                  <a:pt x="0" y="91466"/>
                  <a:pt x="912" y="109156"/>
                </a:cubicBezTo>
                <a:cubicBezTo>
                  <a:pt x="2896" y="109090"/>
                  <a:pt x="4879" y="109059"/>
                  <a:pt x="6859" y="109059"/>
                </a:cubicBezTo>
                <a:cubicBezTo>
                  <a:pt x="32188" y="109059"/>
                  <a:pt x="57252" y="114200"/>
                  <a:pt x="82342" y="117667"/>
                </a:cubicBezTo>
                <a:cubicBezTo>
                  <a:pt x="128331" y="123989"/>
                  <a:pt x="174897" y="124658"/>
                  <a:pt x="221068" y="129552"/>
                </a:cubicBezTo>
                <a:cubicBezTo>
                  <a:pt x="258880" y="133534"/>
                  <a:pt x="296389" y="140373"/>
                  <a:pt x="333076" y="149978"/>
                </a:cubicBezTo>
                <a:cubicBezTo>
                  <a:pt x="340675" y="102165"/>
                  <a:pt x="342043" y="53624"/>
                  <a:pt x="343411" y="5264"/>
                </a:cubicBezTo>
                <a:cubicBezTo>
                  <a:pt x="311994" y="2646"/>
                  <a:pt x="280423" y="0"/>
                  <a:pt x="2489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1" name="Google Shape;561;p9"/>
          <p:cNvGrpSpPr/>
          <p:nvPr/>
        </p:nvGrpSpPr>
        <p:grpSpPr>
          <a:xfrm>
            <a:off x="-1471150" y="2975045"/>
            <a:ext cx="12141575" cy="971079"/>
            <a:chOff x="-1471150" y="3137050"/>
            <a:chExt cx="12141575" cy="806678"/>
          </a:xfrm>
        </p:grpSpPr>
        <p:sp>
          <p:nvSpPr>
            <p:cNvPr id="562" name="Google Shape;562;p9"/>
            <p:cNvSpPr/>
            <p:nvPr/>
          </p:nvSpPr>
          <p:spPr>
            <a:xfrm>
              <a:off x="-1471150" y="3137050"/>
              <a:ext cx="6512300" cy="806678"/>
            </a:xfrm>
            <a:custGeom>
              <a:avLst/>
              <a:gdLst/>
              <a:ahLst/>
              <a:cxnLst/>
              <a:rect l="l" t="t" r="r" b="b"/>
              <a:pathLst>
                <a:path w="260492" h="84029" extrusionOk="0">
                  <a:moveTo>
                    <a:pt x="243309" y="0"/>
                  </a:moveTo>
                  <a:cubicBezTo>
                    <a:pt x="233643" y="0"/>
                    <a:pt x="222027" y="3817"/>
                    <a:pt x="214716" y="6276"/>
                  </a:cubicBezTo>
                  <a:cubicBezTo>
                    <a:pt x="201980" y="10562"/>
                    <a:pt x="189943" y="16945"/>
                    <a:pt x="178940" y="24605"/>
                  </a:cubicBezTo>
                  <a:cubicBezTo>
                    <a:pt x="172314" y="29225"/>
                    <a:pt x="165900" y="34271"/>
                    <a:pt x="158362" y="37067"/>
                  </a:cubicBezTo>
                  <a:cubicBezTo>
                    <a:pt x="152667" y="39211"/>
                    <a:pt x="146782" y="39956"/>
                    <a:pt x="140789" y="39956"/>
                  </a:cubicBezTo>
                  <a:cubicBezTo>
                    <a:pt x="127750" y="39956"/>
                    <a:pt x="114199" y="36427"/>
                    <a:pt x="100975" y="36094"/>
                  </a:cubicBezTo>
                  <a:cubicBezTo>
                    <a:pt x="100273" y="36076"/>
                    <a:pt x="99572" y="36067"/>
                    <a:pt x="98871" y="36067"/>
                  </a:cubicBezTo>
                  <a:cubicBezTo>
                    <a:pt x="86583" y="36067"/>
                    <a:pt x="74483" y="38811"/>
                    <a:pt x="62981" y="43268"/>
                  </a:cubicBezTo>
                  <a:cubicBezTo>
                    <a:pt x="57297" y="45486"/>
                    <a:pt x="51795" y="48101"/>
                    <a:pt x="46476" y="50988"/>
                  </a:cubicBezTo>
                  <a:cubicBezTo>
                    <a:pt x="29788" y="60137"/>
                    <a:pt x="14864" y="72113"/>
                    <a:pt x="1" y="84028"/>
                  </a:cubicBezTo>
                  <a:cubicBezTo>
                    <a:pt x="50549" y="82782"/>
                    <a:pt x="101127" y="81566"/>
                    <a:pt x="151371" y="76125"/>
                  </a:cubicBezTo>
                  <a:cubicBezTo>
                    <a:pt x="161217" y="75068"/>
                    <a:pt x="171098" y="73865"/>
                    <a:pt x="180960" y="73865"/>
                  </a:cubicBezTo>
                  <a:cubicBezTo>
                    <a:pt x="183855" y="73865"/>
                    <a:pt x="186749" y="73969"/>
                    <a:pt x="189639" y="74210"/>
                  </a:cubicBezTo>
                  <a:cubicBezTo>
                    <a:pt x="199184" y="75001"/>
                    <a:pt x="208485" y="77311"/>
                    <a:pt x="218029" y="77888"/>
                  </a:cubicBezTo>
                  <a:cubicBezTo>
                    <a:pt x="219758" y="77992"/>
                    <a:pt x="221486" y="78039"/>
                    <a:pt x="223213" y="78039"/>
                  </a:cubicBezTo>
                  <a:cubicBezTo>
                    <a:pt x="231080" y="78039"/>
                    <a:pt x="238927" y="77067"/>
                    <a:pt x="246753" y="76095"/>
                  </a:cubicBezTo>
                  <a:cubicBezTo>
                    <a:pt x="248334" y="75912"/>
                    <a:pt x="250066" y="75639"/>
                    <a:pt x="251221" y="74545"/>
                  </a:cubicBezTo>
                  <a:cubicBezTo>
                    <a:pt x="252407" y="73390"/>
                    <a:pt x="252711" y="71566"/>
                    <a:pt x="252954" y="69894"/>
                  </a:cubicBezTo>
                  <a:cubicBezTo>
                    <a:pt x="254960" y="54788"/>
                    <a:pt x="257300" y="39711"/>
                    <a:pt x="258972" y="24544"/>
                  </a:cubicBezTo>
                  <a:cubicBezTo>
                    <a:pt x="259550" y="19286"/>
                    <a:pt x="260492" y="13146"/>
                    <a:pt x="258729" y="8282"/>
                  </a:cubicBezTo>
                  <a:cubicBezTo>
                    <a:pt x="257726" y="5425"/>
                    <a:pt x="255841" y="3085"/>
                    <a:pt x="252407" y="1595"/>
                  </a:cubicBezTo>
                  <a:cubicBezTo>
                    <a:pt x="249783" y="460"/>
                    <a:pt x="246664" y="0"/>
                    <a:pt x="2433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9"/>
            <p:cNvSpPr/>
            <p:nvPr/>
          </p:nvSpPr>
          <p:spPr>
            <a:xfrm flipH="1">
              <a:off x="4158125" y="3137050"/>
              <a:ext cx="6512300" cy="806678"/>
            </a:xfrm>
            <a:custGeom>
              <a:avLst/>
              <a:gdLst/>
              <a:ahLst/>
              <a:cxnLst/>
              <a:rect l="l" t="t" r="r" b="b"/>
              <a:pathLst>
                <a:path w="260492" h="84029" extrusionOk="0">
                  <a:moveTo>
                    <a:pt x="243309" y="0"/>
                  </a:moveTo>
                  <a:cubicBezTo>
                    <a:pt x="233643" y="0"/>
                    <a:pt x="222027" y="3817"/>
                    <a:pt x="214716" y="6276"/>
                  </a:cubicBezTo>
                  <a:cubicBezTo>
                    <a:pt x="201980" y="10562"/>
                    <a:pt x="189943" y="16945"/>
                    <a:pt x="178940" y="24605"/>
                  </a:cubicBezTo>
                  <a:cubicBezTo>
                    <a:pt x="172314" y="29225"/>
                    <a:pt x="165900" y="34271"/>
                    <a:pt x="158362" y="37067"/>
                  </a:cubicBezTo>
                  <a:cubicBezTo>
                    <a:pt x="152667" y="39211"/>
                    <a:pt x="146782" y="39956"/>
                    <a:pt x="140789" y="39956"/>
                  </a:cubicBezTo>
                  <a:cubicBezTo>
                    <a:pt x="127750" y="39956"/>
                    <a:pt x="114199" y="36427"/>
                    <a:pt x="100975" y="36094"/>
                  </a:cubicBezTo>
                  <a:cubicBezTo>
                    <a:pt x="100273" y="36076"/>
                    <a:pt x="99572" y="36067"/>
                    <a:pt x="98871" y="36067"/>
                  </a:cubicBezTo>
                  <a:cubicBezTo>
                    <a:pt x="86583" y="36067"/>
                    <a:pt x="74483" y="38811"/>
                    <a:pt x="62981" y="43268"/>
                  </a:cubicBezTo>
                  <a:cubicBezTo>
                    <a:pt x="57297" y="45486"/>
                    <a:pt x="51795" y="48101"/>
                    <a:pt x="46476" y="50988"/>
                  </a:cubicBezTo>
                  <a:cubicBezTo>
                    <a:pt x="29788" y="60137"/>
                    <a:pt x="14864" y="72113"/>
                    <a:pt x="1" y="84028"/>
                  </a:cubicBezTo>
                  <a:cubicBezTo>
                    <a:pt x="50549" y="82782"/>
                    <a:pt x="101127" y="81566"/>
                    <a:pt x="151371" y="76125"/>
                  </a:cubicBezTo>
                  <a:cubicBezTo>
                    <a:pt x="161217" y="75068"/>
                    <a:pt x="171098" y="73865"/>
                    <a:pt x="180960" y="73865"/>
                  </a:cubicBezTo>
                  <a:cubicBezTo>
                    <a:pt x="183855" y="73865"/>
                    <a:pt x="186749" y="73969"/>
                    <a:pt x="189639" y="74210"/>
                  </a:cubicBezTo>
                  <a:cubicBezTo>
                    <a:pt x="199184" y="75001"/>
                    <a:pt x="208485" y="77311"/>
                    <a:pt x="218029" y="77888"/>
                  </a:cubicBezTo>
                  <a:cubicBezTo>
                    <a:pt x="219758" y="77992"/>
                    <a:pt x="221486" y="78039"/>
                    <a:pt x="223213" y="78039"/>
                  </a:cubicBezTo>
                  <a:cubicBezTo>
                    <a:pt x="231080" y="78039"/>
                    <a:pt x="238927" y="77067"/>
                    <a:pt x="246753" y="76095"/>
                  </a:cubicBezTo>
                  <a:cubicBezTo>
                    <a:pt x="248334" y="75912"/>
                    <a:pt x="250066" y="75639"/>
                    <a:pt x="251221" y="74545"/>
                  </a:cubicBezTo>
                  <a:cubicBezTo>
                    <a:pt x="252407" y="73390"/>
                    <a:pt x="252711" y="71566"/>
                    <a:pt x="252954" y="69894"/>
                  </a:cubicBezTo>
                  <a:cubicBezTo>
                    <a:pt x="254960" y="54788"/>
                    <a:pt x="257300" y="39711"/>
                    <a:pt x="258972" y="24544"/>
                  </a:cubicBezTo>
                  <a:cubicBezTo>
                    <a:pt x="259550" y="19286"/>
                    <a:pt x="260492" y="13146"/>
                    <a:pt x="258729" y="8282"/>
                  </a:cubicBezTo>
                  <a:cubicBezTo>
                    <a:pt x="257726" y="5425"/>
                    <a:pt x="255841" y="3085"/>
                    <a:pt x="252407" y="1595"/>
                  </a:cubicBezTo>
                  <a:cubicBezTo>
                    <a:pt x="249783" y="460"/>
                    <a:pt x="246664" y="0"/>
                    <a:pt x="2433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4" name="Google Shape;564;p9"/>
          <p:cNvSpPr/>
          <p:nvPr/>
        </p:nvSpPr>
        <p:spPr>
          <a:xfrm>
            <a:off x="-48725" y="4512349"/>
            <a:ext cx="9252651" cy="806609"/>
          </a:xfrm>
          <a:custGeom>
            <a:avLst/>
            <a:gdLst/>
            <a:ahLst/>
            <a:cxnLst/>
            <a:rect l="l" t="t" r="r" b="b"/>
            <a:pathLst>
              <a:path w="284960" h="59893" extrusionOk="0">
                <a:moveTo>
                  <a:pt x="231706" y="1"/>
                </a:moveTo>
                <a:cubicBezTo>
                  <a:pt x="226944" y="1"/>
                  <a:pt x="222181" y="56"/>
                  <a:pt x="217420" y="165"/>
                </a:cubicBezTo>
                <a:cubicBezTo>
                  <a:pt x="171401" y="1320"/>
                  <a:pt x="125504" y="7734"/>
                  <a:pt x="80944" y="19253"/>
                </a:cubicBezTo>
                <a:cubicBezTo>
                  <a:pt x="58755" y="24968"/>
                  <a:pt x="36870" y="31959"/>
                  <a:pt x="15471" y="40257"/>
                </a:cubicBezTo>
                <a:cubicBezTo>
                  <a:pt x="11581" y="41746"/>
                  <a:pt x="4985" y="43296"/>
                  <a:pt x="0" y="46002"/>
                </a:cubicBezTo>
                <a:lnTo>
                  <a:pt x="0" y="59892"/>
                </a:lnTo>
                <a:lnTo>
                  <a:pt x="284960" y="59892"/>
                </a:lnTo>
                <a:lnTo>
                  <a:pt x="284960" y="2323"/>
                </a:lnTo>
                <a:cubicBezTo>
                  <a:pt x="267245" y="765"/>
                  <a:pt x="249475" y="1"/>
                  <a:pt x="2317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5" name="Google Shape;565;p9"/>
          <p:cNvGrpSpPr/>
          <p:nvPr/>
        </p:nvGrpSpPr>
        <p:grpSpPr>
          <a:xfrm rot="-177461" flipH="1">
            <a:off x="3903863" y="3575132"/>
            <a:ext cx="2296474" cy="795051"/>
            <a:chOff x="5064825" y="3485650"/>
            <a:chExt cx="2296400" cy="795025"/>
          </a:xfrm>
        </p:grpSpPr>
        <p:sp>
          <p:nvSpPr>
            <p:cNvPr id="566" name="Google Shape;566;p9"/>
            <p:cNvSpPr/>
            <p:nvPr/>
          </p:nvSpPr>
          <p:spPr>
            <a:xfrm>
              <a:off x="5064825" y="3485650"/>
              <a:ext cx="2296400" cy="795025"/>
            </a:xfrm>
            <a:custGeom>
              <a:avLst/>
              <a:gdLst/>
              <a:ahLst/>
              <a:cxnLst/>
              <a:rect l="l" t="t" r="r" b="b"/>
              <a:pathLst>
                <a:path w="91856" h="31801" extrusionOk="0">
                  <a:moveTo>
                    <a:pt x="59559" y="0"/>
                  </a:moveTo>
                  <a:cubicBezTo>
                    <a:pt x="59464" y="0"/>
                    <a:pt x="59368" y="7"/>
                    <a:pt x="59272" y="21"/>
                  </a:cubicBezTo>
                  <a:cubicBezTo>
                    <a:pt x="58026" y="203"/>
                    <a:pt x="57235" y="1419"/>
                    <a:pt x="56749" y="2604"/>
                  </a:cubicBezTo>
                  <a:cubicBezTo>
                    <a:pt x="55290" y="5887"/>
                    <a:pt x="54712" y="9535"/>
                    <a:pt x="55077" y="13060"/>
                  </a:cubicBezTo>
                  <a:cubicBezTo>
                    <a:pt x="54588" y="12132"/>
                    <a:pt x="53569" y="11557"/>
                    <a:pt x="52540" y="11557"/>
                  </a:cubicBezTo>
                  <a:cubicBezTo>
                    <a:pt x="52290" y="11557"/>
                    <a:pt x="52039" y="11591"/>
                    <a:pt x="51794" y="11662"/>
                  </a:cubicBezTo>
                  <a:cubicBezTo>
                    <a:pt x="50579" y="11966"/>
                    <a:pt x="49636" y="13182"/>
                    <a:pt x="49636" y="14459"/>
                  </a:cubicBezTo>
                  <a:cubicBezTo>
                    <a:pt x="49057" y="13783"/>
                    <a:pt x="48171" y="13414"/>
                    <a:pt x="47290" y="13414"/>
                  </a:cubicBezTo>
                  <a:cubicBezTo>
                    <a:pt x="46784" y="13414"/>
                    <a:pt x="46280" y="13535"/>
                    <a:pt x="45837" y="13790"/>
                  </a:cubicBezTo>
                  <a:cubicBezTo>
                    <a:pt x="44621" y="14459"/>
                    <a:pt x="43983" y="16009"/>
                    <a:pt x="44347" y="17346"/>
                  </a:cubicBezTo>
                  <a:cubicBezTo>
                    <a:pt x="43666" y="16973"/>
                    <a:pt x="42893" y="16794"/>
                    <a:pt x="42115" y="16794"/>
                  </a:cubicBezTo>
                  <a:cubicBezTo>
                    <a:pt x="40741" y="16794"/>
                    <a:pt x="39352" y="17351"/>
                    <a:pt x="38420" y="18380"/>
                  </a:cubicBezTo>
                  <a:cubicBezTo>
                    <a:pt x="38420" y="16981"/>
                    <a:pt x="37235" y="15674"/>
                    <a:pt x="35867" y="15523"/>
                  </a:cubicBezTo>
                  <a:cubicBezTo>
                    <a:pt x="35756" y="15508"/>
                    <a:pt x="35645" y="15501"/>
                    <a:pt x="35533" y="15501"/>
                  </a:cubicBezTo>
                  <a:cubicBezTo>
                    <a:pt x="34274" y="15501"/>
                    <a:pt x="33044" y="16421"/>
                    <a:pt x="32736" y="17650"/>
                  </a:cubicBezTo>
                  <a:cubicBezTo>
                    <a:pt x="32904" y="16083"/>
                    <a:pt x="31345" y="14670"/>
                    <a:pt x="29744" y="14670"/>
                  </a:cubicBezTo>
                  <a:cubicBezTo>
                    <a:pt x="29607" y="14670"/>
                    <a:pt x="29469" y="14680"/>
                    <a:pt x="29332" y="14702"/>
                  </a:cubicBezTo>
                  <a:cubicBezTo>
                    <a:pt x="27758" y="14899"/>
                    <a:pt x="26547" y="16344"/>
                    <a:pt x="26206" y="17906"/>
                  </a:cubicBezTo>
                  <a:lnTo>
                    <a:pt x="26206" y="17906"/>
                  </a:lnTo>
                  <a:cubicBezTo>
                    <a:pt x="26348" y="16431"/>
                    <a:pt x="25254" y="14888"/>
                    <a:pt x="23800" y="14580"/>
                  </a:cubicBezTo>
                  <a:cubicBezTo>
                    <a:pt x="23608" y="14541"/>
                    <a:pt x="23415" y="14522"/>
                    <a:pt x="23223" y="14522"/>
                  </a:cubicBezTo>
                  <a:cubicBezTo>
                    <a:pt x="21773" y="14522"/>
                    <a:pt x="20391" y="15589"/>
                    <a:pt x="20122" y="17012"/>
                  </a:cubicBezTo>
                  <a:cubicBezTo>
                    <a:pt x="20365" y="14702"/>
                    <a:pt x="20365" y="12361"/>
                    <a:pt x="20061" y="10051"/>
                  </a:cubicBezTo>
                  <a:cubicBezTo>
                    <a:pt x="20001" y="9626"/>
                    <a:pt x="19909" y="9170"/>
                    <a:pt x="19666" y="8835"/>
                  </a:cubicBezTo>
                  <a:cubicBezTo>
                    <a:pt x="19401" y="8517"/>
                    <a:pt x="19009" y="8378"/>
                    <a:pt x="18597" y="8378"/>
                  </a:cubicBezTo>
                  <a:cubicBezTo>
                    <a:pt x="18066" y="8378"/>
                    <a:pt x="17503" y="8610"/>
                    <a:pt x="17143" y="8987"/>
                  </a:cubicBezTo>
                  <a:cubicBezTo>
                    <a:pt x="16505" y="9687"/>
                    <a:pt x="16262" y="10659"/>
                    <a:pt x="16079" y="11571"/>
                  </a:cubicBezTo>
                  <a:cubicBezTo>
                    <a:pt x="16110" y="9626"/>
                    <a:pt x="16019" y="7650"/>
                    <a:pt x="15776" y="5735"/>
                  </a:cubicBezTo>
                  <a:cubicBezTo>
                    <a:pt x="15624" y="4671"/>
                    <a:pt x="15320" y="3395"/>
                    <a:pt x="14286" y="3060"/>
                  </a:cubicBezTo>
                  <a:cubicBezTo>
                    <a:pt x="14121" y="3001"/>
                    <a:pt x="13953" y="2974"/>
                    <a:pt x="13785" y="2974"/>
                  </a:cubicBezTo>
                  <a:cubicBezTo>
                    <a:pt x="13180" y="2974"/>
                    <a:pt x="12574" y="3318"/>
                    <a:pt x="12098" y="3699"/>
                  </a:cubicBezTo>
                  <a:cubicBezTo>
                    <a:pt x="10152" y="5310"/>
                    <a:pt x="9392" y="7924"/>
                    <a:pt x="9210" y="10446"/>
                  </a:cubicBezTo>
                  <a:cubicBezTo>
                    <a:pt x="9028" y="12939"/>
                    <a:pt x="9332" y="15492"/>
                    <a:pt x="9028" y="17954"/>
                  </a:cubicBezTo>
                  <a:cubicBezTo>
                    <a:pt x="8359" y="16921"/>
                    <a:pt x="7660" y="15857"/>
                    <a:pt x="6596" y="15310"/>
                  </a:cubicBezTo>
                  <a:cubicBezTo>
                    <a:pt x="6212" y="15112"/>
                    <a:pt x="5760" y="15010"/>
                    <a:pt x="5313" y="15010"/>
                  </a:cubicBezTo>
                  <a:cubicBezTo>
                    <a:pt x="4525" y="15010"/>
                    <a:pt x="3754" y="15329"/>
                    <a:pt x="3404" y="16009"/>
                  </a:cubicBezTo>
                  <a:cubicBezTo>
                    <a:pt x="3131" y="16526"/>
                    <a:pt x="3131" y="17073"/>
                    <a:pt x="3161" y="17620"/>
                  </a:cubicBezTo>
                  <a:cubicBezTo>
                    <a:pt x="3312" y="19615"/>
                    <a:pt x="3855" y="21611"/>
                    <a:pt x="4788" y="23397"/>
                  </a:cubicBezTo>
                  <a:lnTo>
                    <a:pt x="4788" y="23397"/>
                  </a:lnTo>
                  <a:cubicBezTo>
                    <a:pt x="4309" y="22492"/>
                    <a:pt x="3704" y="22132"/>
                    <a:pt x="3087" y="22132"/>
                  </a:cubicBezTo>
                  <a:cubicBezTo>
                    <a:pt x="1581" y="22132"/>
                    <a:pt x="0" y="24275"/>
                    <a:pt x="0" y="25887"/>
                  </a:cubicBezTo>
                  <a:cubicBezTo>
                    <a:pt x="0" y="28319"/>
                    <a:pt x="1459" y="30508"/>
                    <a:pt x="3708" y="31267"/>
                  </a:cubicBezTo>
                  <a:cubicBezTo>
                    <a:pt x="4857" y="31646"/>
                    <a:pt x="6156" y="31800"/>
                    <a:pt x="7542" y="31800"/>
                  </a:cubicBezTo>
                  <a:cubicBezTo>
                    <a:pt x="12613" y="31800"/>
                    <a:pt x="18839" y="29734"/>
                    <a:pt x="23040" y="29018"/>
                  </a:cubicBezTo>
                  <a:cubicBezTo>
                    <a:pt x="30821" y="27681"/>
                    <a:pt x="38572" y="26283"/>
                    <a:pt x="46293" y="24793"/>
                  </a:cubicBezTo>
                  <a:cubicBezTo>
                    <a:pt x="61551" y="21875"/>
                    <a:pt x="76749" y="18562"/>
                    <a:pt x="91856" y="14884"/>
                  </a:cubicBezTo>
                  <a:cubicBezTo>
                    <a:pt x="90944" y="12118"/>
                    <a:pt x="89151" y="9443"/>
                    <a:pt x="86415" y="8380"/>
                  </a:cubicBezTo>
                  <a:cubicBezTo>
                    <a:pt x="85722" y="8110"/>
                    <a:pt x="84971" y="7979"/>
                    <a:pt x="84220" y="7979"/>
                  </a:cubicBezTo>
                  <a:cubicBezTo>
                    <a:pt x="82006" y="7979"/>
                    <a:pt x="79793" y="9118"/>
                    <a:pt x="79090" y="11206"/>
                  </a:cubicBezTo>
                  <a:cubicBezTo>
                    <a:pt x="78687" y="10161"/>
                    <a:pt x="77587" y="9644"/>
                    <a:pt x="76490" y="9644"/>
                  </a:cubicBezTo>
                  <a:cubicBezTo>
                    <a:pt x="75352" y="9644"/>
                    <a:pt x="74217" y="10199"/>
                    <a:pt x="73862" y="11298"/>
                  </a:cubicBezTo>
                  <a:cubicBezTo>
                    <a:pt x="74014" y="9869"/>
                    <a:pt x="72798" y="8380"/>
                    <a:pt x="71369" y="8258"/>
                  </a:cubicBezTo>
                  <a:cubicBezTo>
                    <a:pt x="71318" y="8255"/>
                    <a:pt x="71266" y="8253"/>
                    <a:pt x="71215" y="8253"/>
                  </a:cubicBezTo>
                  <a:cubicBezTo>
                    <a:pt x="69783" y="8253"/>
                    <a:pt x="68448" y="9462"/>
                    <a:pt x="68360" y="10842"/>
                  </a:cubicBezTo>
                  <a:cubicBezTo>
                    <a:pt x="68299" y="8319"/>
                    <a:pt x="67904" y="5766"/>
                    <a:pt x="67235" y="3334"/>
                  </a:cubicBezTo>
                  <a:cubicBezTo>
                    <a:pt x="67029" y="2569"/>
                    <a:pt x="66567" y="1690"/>
                    <a:pt x="65821" y="1690"/>
                  </a:cubicBezTo>
                  <a:cubicBezTo>
                    <a:pt x="65796" y="1690"/>
                    <a:pt x="65771" y="1691"/>
                    <a:pt x="65746" y="1693"/>
                  </a:cubicBezTo>
                  <a:cubicBezTo>
                    <a:pt x="65290" y="1723"/>
                    <a:pt x="64956" y="2118"/>
                    <a:pt x="64682" y="2452"/>
                  </a:cubicBezTo>
                  <a:cubicBezTo>
                    <a:pt x="63801" y="3547"/>
                    <a:pt x="62919" y="4702"/>
                    <a:pt x="62159" y="5918"/>
                  </a:cubicBezTo>
                  <a:cubicBezTo>
                    <a:pt x="62372" y="4671"/>
                    <a:pt x="62555" y="3334"/>
                    <a:pt x="62129" y="2118"/>
                  </a:cubicBezTo>
                  <a:cubicBezTo>
                    <a:pt x="61736" y="994"/>
                    <a:pt x="60719" y="0"/>
                    <a:pt x="595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7" name="Google Shape;567;p9"/>
            <p:cNvGrpSpPr/>
            <p:nvPr/>
          </p:nvGrpSpPr>
          <p:grpSpPr>
            <a:xfrm>
              <a:off x="5106600" y="3523550"/>
              <a:ext cx="2199925" cy="719375"/>
              <a:chOff x="5106600" y="3523550"/>
              <a:chExt cx="2199925" cy="719375"/>
            </a:xfrm>
          </p:grpSpPr>
          <p:sp>
            <p:nvSpPr>
              <p:cNvPr id="568" name="Google Shape;568;p9"/>
              <p:cNvSpPr/>
              <p:nvPr/>
            </p:nvSpPr>
            <p:spPr>
              <a:xfrm>
                <a:off x="5106600" y="4110025"/>
                <a:ext cx="26625" cy="49050"/>
              </a:xfrm>
              <a:custGeom>
                <a:avLst/>
                <a:gdLst/>
                <a:ahLst/>
                <a:cxnLst/>
                <a:rect l="l" t="t" r="r" b="b"/>
                <a:pathLst>
                  <a:path w="1065" h="1962" extrusionOk="0">
                    <a:moveTo>
                      <a:pt x="533" y="1"/>
                    </a:moveTo>
                    <a:cubicBezTo>
                      <a:pt x="381" y="1"/>
                      <a:pt x="229" y="92"/>
                      <a:pt x="153" y="274"/>
                    </a:cubicBezTo>
                    <a:cubicBezTo>
                      <a:pt x="1" y="730"/>
                      <a:pt x="92" y="1308"/>
                      <a:pt x="244" y="1733"/>
                    </a:cubicBezTo>
                    <a:cubicBezTo>
                      <a:pt x="305" y="1885"/>
                      <a:pt x="426" y="1961"/>
                      <a:pt x="548" y="1961"/>
                    </a:cubicBezTo>
                    <a:cubicBezTo>
                      <a:pt x="670" y="1961"/>
                      <a:pt x="791" y="1885"/>
                      <a:pt x="852" y="1733"/>
                    </a:cubicBezTo>
                    <a:cubicBezTo>
                      <a:pt x="1004" y="1308"/>
                      <a:pt x="1065" y="700"/>
                      <a:pt x="913" y="274"/>
                    </a:cubicBezTo>
                    <a:cubicBezTo>
                      <a:pt x="837" y="92"/>
                      <a:pt x="685" y="1"/>
                      <a:pt x="5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9"/>
              <p:cNvSpPr/>
              <p:nvPr/>
            </p:nvSpPr>
            <p:spPr>
              <a:xfrm>
                <a:off x="5134725" y="4180875"/>
                <a:ext cx="41475" cy="50025"/>
              </a:xfrm>
              <a:custGeom>
                <a:avLst/>
                <a:gdLst/>
                <a:ahLst/>
                <a:cxnLst/>
                <a:rect l="l" t="t" r="r" b="b"/>
                <a:pathLst>
                  <a:path w="1659" h="2001" extrusionOk="0">
                    <a:moveTo>
                      <a:pt x="411" y="1"/>
                    </a:moveTo>
                    <a:cubicBezTo>
                      <a:pt x="373" y="1"/>
                      <a:pt x="335" y="9"/>
                      <a:pt x="305" y="24"/>
                    </a:cubicBezTo>
                    <a:cubicBezTo>
                      <a:pt x="1" y="206"/>
                      <a:pt x="61" y="753"/>
                      <a:pt x="153" y="1057"/>
                    </a:cubicBezTo>
                    <a:cubicBezTo>
                      <a:pt x="244" y="1483"/>
                      <a:pt x="548" y="1756"/>
                      <a:pt x="912" y="1969"/>
                    </a:cubicBezTo>
                    <a:cubicBezTo>
                      <a:pt x="969" y="1991"/>
                      <a:pt x="1026" y="2001"/>
                      <a:pt x="1081" y="2001"/>
                    </a:cubicBezTo>
                    <a:cubicBezTo>
                      <a:pt x="1407" y="2001"/>
                      <a:pt x="1659" y="1652"/>
                      <a:pt x="1399" y="1392"/>
                    </a:cubicBezTo>
                    <a:cubicBezTo>
                      <a:pt x="1216" y="1209"/>
                      <a:pt x="1004" y="966"/>
                      <a:pt x="852" y="723"/>
                    </a:cubicBezTo>
                    <a:cubicBezTo>
                      <a:pt x="760" y="480"/>
                      <a:pt x="760" y="176"/>
                      <a:pt x="517" y="24"/>
                    </a:cubicBezTo>
                    <a:cubicBezTo>
                      <a:pt x="487" y="9"/>
                      <a:pt x="449" y="1"/>
                      <a:pt x="4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9"/>
              <p:cNvSpPr/>
              <p:nvPr/>
            </p:nvSpPr>
            <p:spPr>
              <a:xfrm>
                <a:off x="5165875" y="4138775"/>
                <a:ext cx="31175" cy="42050"/>
              </a:xfrm>
              <a:custGeom>
                <a:avLst/>
                <a:gdLst/>
                <a:ahLst/>
                <a:cxnLst/>
                <a:rect l="l" t="t" r="r" b="b"/>
                <a:pathLst>
                  <a:path w="1247" h="1682" extrusionOk="0">
                    <a:moveTo>
                      <a:pt x="443" y="1"/>
                    </a:moveTo>
                    <a:cubicBezTo>
                      <a:pt x="239" y="1"/>
                      <a:pt x="52" y="165"/>
                      <a:pt x="31" y="370"/>
                    </a:cubicBezTo>
                    <a:cubicBezTo>
                      <a:pt x="1" y="674"/>
                      <a:pt x="153" y="1069"/>
                      <a:pt x="305" y="1313"/>
                    </a:cubicBezTo>
                    <a:cubicBezTo>
                      <a:pt x="416" y="1535"/>
                      <a:pt x="578" y="1681"/>
                      <a:pt x="814" y="1681"/>
                    </a:cubicBezTo>
                    <a:cubicBezTo>
                      <a:pt x="836" y="1681"/>
                      <a:pt x="859" y="1680"/>
                      <a:pt x="882" y="1677"/>
                    </a:cubicBezTo>
                    <a:cubicBezTo>
                      <a:pt x="1065" y="1647"/>
                      <a:pt x="1247" y="1373"/>
                      <a:pt x="1186" y="1100"/>
                    </a:cubicBezTo>
                    <a:cubicBezTo>
                      <a:pt x="1065" y="765"/>
                      <a:pt x="973" y="340"/>
                      <a:pt x="730" y="127"/>
                    </a:cubicBezTo>
                    <a:cubicBezTo>
                      <a:pt x="642" y="39"/>
                      <a:pt x="540" y="1"/>
                      <a:pt x="4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9"/>
              <p:cNvSpPr/>
              <p:nvPr/>
            </p:nvSpPr>
            <p:spPr>
              <a:xfrm>
                <a:off x="5204625" y="4206075"/>
                <a:ext cx="36500" cy="36850"/>
              </a:xfrm>
              <a:custGeom>
                <a:avLst/>
                <a:gdLst/>
                <a:ahLst/>
                <a:cxnLst/>
                <a:rect l="l" t="t" r="r" b="b"/>
                <a:pathLst>
                  <a:path w="1460" h="1474" extrusionOk="0">
                    <a:moveTo>
                      <a:pt x="483" y="0"/>
                    </a:moveTo>
                    <a:cubicBezTo>
                      <a:pt x="348" y="0"/>
                      <a:pt x="219" y="100"/>
                      <a:pt x="153" y="232"/>
                    </a:cubicBezTo>
                    <a:cubicBezTo>
                      <a:pt x="1" y="718"/>
                      <a:pt x="427" y="1174"/>
                      <a:pt x="791" y="1417"/>
                    </a:cubicBezTo>
                    <a:cubicBezTo>
                      <a:pt x="840" y="1456"/>
                      <a:pt x="902" y="1473"/>
                      <a:pt x="967" y="1473"/>
                    </a:cubicBezTo>
                    <a:cubicBezTo>
                      <a:pt x="1104" y="1473"/>
                      <a:pt x="1256" y="1398"/>
                      <a:pt x="1338" y="1295"/>
                    </a:cubicBezTo>
                    <a:cubicBezTo>
                      <a:pt x="1460" y="1143"/>
                      <a:pt x="1399" y="961"/>
                      <a:pt x="1308" y="809"/>
                    </a:cubicBezTo>
                    <a:cubicBezTo>
                      <a:pt x="1065" y="536"/>
                      <a:pt x="943" y="232"/>
                      <a:pt x="639" y="49"/>
                    </a:cubicBezTo>
                    <a:cubicBezTo>
                      <a:pt x="588" y="15"/>
                      <a:pt x="535" y="0"/>
                      <a:pt x="4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9"/>
              <p:cNvSpPr/>
              <p:nvPr/>
            </p:nvSpPr>
            <p:spPr>
              <a:xfrm>
                <a:off x="5177275" y="3923600"/>
                <a:ext cx="24350" cy="43625"/>
              </a:xfrm>
              <a:custGeom>
                <a:avLst/>
                <a:gdLst/>
                <a:ahLst/>
                <a:cxnLst/>
                <a:rect l="l" t="t" r="r" b="b"/>
                <a:pathLst>
                  <a:path w="974" h="1745" extrusionOk="0">
                    <a:moveTo>
                      <a:pt x="449" y="0"/>
                    </a:moveTo>
                    <a:cubicBezTo>
                      <a:pt x="308" y="0"/>
                      <a:pt x="173" y="85"/>
                      <a:pt x="122" y="254"/>
                    </a:cubicBezTo>
                    <a:cubicBezTo>
                      <a:pt x="1" y="619"/>
                      <a:pt x="122" y="1135"/>
                      <a:pt x="213" y="1470"/>
                    </a:cubicBezTo>
                    <a:cubicBezTo>
                      <a:pt x="280" y="1657"/>
                      <a:pt x="430" y="1744"/>
                      <a:pt x="579" y="1744"/>
                    </a:cubicBezTo>
                    <a:cubicBezTo>
                      <a:pt x="768" y="1744"/>
                      <a:pt x="956" y="1603"/>
                      <a:pt x="973" y="1348"/>
                    </a:cubicBezTo>
                    <a:cubicBezTo>
                      <a:pt x="973" y="983"/>
                      <a:pt x="973" y="467"/>
                      <a:pt x="761" y="163"/>
                    </a:cubicBezTo>
                    <a:cubicBezTo>
                      <a:pt x="680" y="55"/>
                      <a:pt x="562" y="0"/>
                      <a:pt x="44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9"/>
              <p:cNvSpPr/>
              <p:nvPr/>
            </p:nvSpPr>
            <p:spPr>
              <a:xfrm>
                <a:off x="5204625" y="4009650"/>
                <a:ext cx="31475" cy="50950"/>
              </a:xfrm>
              <a:custGeom>
                <a:avLst/>
                <a:gdLst/>
                <a:ahLst/>
                <a:cxnLst/>
                <a:rect l="l" t="t" r="r" b="b"/>
                <a:pathLst>
                  <a:path w="1259" h="2038" extrusionOk="0">
                    <a:moveTo>
                      <a:pt x="429" y="0"/>
                    </a:moveTo>
                    <a:cubicBezTo>
                      <a:pt x="219" y="0"/>
                      <a:pt x="1" y="144"/>
                      <a:pt x="1" y="368"/>
                    </a:cubicBezTo>
                    <a:cubicBezTo>
                      <a:pt x="1" y="824"/>
                      <a:pt x="153" y="1280"/>
                      <a:pt x="305" y="1705"/>
                    </a:cubicBezTo>
                    <a:cubicBezTo>
                      <a:pt x="366" y="1938"/>
                      <a:pt x="541" y="2038"/>
                      <a:pt x="720" y="2038"/>
                    </a:cubicBezTo>
                    <a:cubicBezTo>
                      <a:pt x="985" y="2038"/>
                      <a:pt x="1259" y="1819"/>
                      <a:pt x="1186" y="1493"/>
                    </a:cubicBezTo>
                    <a:cubicBezTo>
                      <a:pt x="1065" y="1067"/>
                      <a:pt x="1004" y="581"/>
                      <a:pt x="761" y="186"/>
                    </a:cubicBezTo>
                    <a:cubicBezTo>
                      <a:pt x="691" y="57"/>
                      <a:pt x="561" y="0"/>
                      <a:pt x="4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9"/>
              <p:cNvSpPr/>
              <p:nvPr/>
            </p:nvSpPr>
            <p:spPr>
              <a:xfrm>
                <a:off x="5241100" y="3967450"/>
                <a:ext cx="33900" cy="49250"/>
              </a:xfrm>
              <a:custGeom>
                <a:avLst/>
                <a:gdLst/>
                <a:ahLst/>
                <a:cxnLst/>
                <a:rect l="l" t="t" r="r" b="b"/>
                <a:pathLst>
                  <a:path w="1356" h="1970" extrusionOk="0">
                    <a:moveTo>
                      <a:pt x="419" y="0"/>
                    </a:moveTo>
                    <a:cubicBezTo>
                      <a:pt x="303" y="0"/>
                      <a:pt x="200" y="77"/>
                      <a:pt x="153" y="172"/>
                    </a:cubicBezTo>
                    <a:cubicBezTo>
                      <a:pt x="1" y="384"/>
                      <a:pt x="92" y="719"/>
                      <a:pt x="183" y="962"/>
                    </a:cubicBezTo>
                    <a:cubicBezTo>
                      <a:pt x="244" y="1235"/>
                      <a:pt x="396" y="1479"/>
                      <a:pt x="548" y="1722"/>
                    </a:cubicBezTo>
                    <a:cubicBezTo>
                      <a:pt x="636" y="1897"/>
                      <a:pt x="770" y="1969"/>
                      <a:pt x="902" y="1969"/>
                    </a:cubicBezTo>
                    <a:cubicBezTo>
                      <a:pt x="1134" y="1969"/>
                      <a:pt x="1355" y="1740"/>
                      <a:pt x="1278" y="1448"/>
                    </a:cubicBezTo>
                    <a:cubicBezTo>
                      <a:pt x="1217" y="1144"/>
                      <a:pt x="1126" y="901"/>
                      <a:pt x="1004" y="627"/>
                    </a:cubicBezTo>
                    <a:cubicBezTo>
                      <a:pt x="913" y="354"/>
                      <a:pt x="791" y="80"/>
                      <a:pt x="518" y="20"/>
                    </a:cubicBezTo>
                    <a:cubicBezTo>
                      <a:pt x="484" y="6"/>
                      <a:pt x="451" y="0"/>
                      <a:pt x="4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9"/>
              <p:cNvSpPr/>
              <p:nvPr/>
            </p:nvSpPr>
            <p:spPr>
              <a:xfrm>
                <a:off x="5237300" y="4111600"/>
                <a:ext cx="33150" cy="43275"/>
              </a:xfrm>
              <a:custGeom>
                <a:avLst/>
                <a:gdLst/>
                <a:ahLst/>
                <a:cxnLst/>
                <a:rect l="l" t="t" r="r" b="b"/>
                <a:pathLst>
                  <a:path w="1326" h="1731" extrusionOk="0">
                    <a:moveTo>
                      <a:pt x="464" y="1"/>
                    </a:moveTo>
                    <a:cubicBezTo>
                      <a:pt x="326" y="1"/>
                      <a:pt x="193" y="101"/>
                      <a:pt x="153" y="241"/>
                    </a:cubicBezTo>
                    <a:cubicBezTo>
                      <a:pt x="1" y="667"/>
                      <a:pt x="244" y="1214"/>
                      <a:pt x="487" y="1549"/>
                    </a:cubicBezTo>
                    <a:cubicBezTo>
                      <a:pt x="570" y="1677"/>
                      <a:pt x="685" y="1730"/>
                      <a:pt x="800" y="1730"/>
                    </a:cubicBezTo>
                    <a:cubicBezTo>
                      <a:pt x="1065" y="1730"/>
                      <a:pt x="1326" y="1442"/>
                      <a:pt x="1156" y="1123"/>
                    </a:cubicBezTo>
                    <a:cubicBezTo>
                      <a:pt x="1004" y="789"/>
                      <a:pt x="943" y="363"/>
                      <a:pt x="670" y="90"/>
                    </a:cubicBezTo>
                    <a:cubicBezTo>
                      <a:pt x="608" y="27"/>
                      <a:pt x="535" y="1"/>
                      <a:pt x="46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9"/>
              <p:cNvSpPr/>
              <p:nvPr/>
            </p:nvSpPr>
            <p:spPr>
              <a:xfrm>
                <a:off x="5276075" y="4071450"/>
                <a:ext cx="31175" cy="45350"/>
              </a:xfrm>
              <a:custGeom>
                <a:avLst/>
                <a:gdLst/>
                <a:ahLst/>
                <a:cxnLst/>
                <a:rect l="l" t="t" r="r" b="b"/>
                <a:pathLst>
                  <a:path w="1247" h="1814" extrusionOk="0">
                    <a:moveTo>
                      <a:pt x="365" y="0"/>
                    </a:moveTo>
                    <a:cubicBezTo>
                      <a:pt x="246" y="0"/>
                      <a:pt x="129" y="63"/>
                      <a:pt x="61" y="176"/>
                    </a:cubicBezTo>
                    <a:cubicBezTo>
                      <a:pt x="0" y="449"/>
                      <a:pt x="122" y="723"/>
                      <a:pt x="183" y="966"/>
                    </a:cubicBezTo>
                    <a:cubicBezTo>
                      <a:pt x="304" y="1240"/>
                      <a:pt x="426" y="1513"/>
                      <a:pt x="608" y="1696"/>
                    </a:cubicBezTo>
                    <a:cubicBezTo>
                      <a:pt x="669" y="1777"/>
                      <a:pt x="760" y="1814"/>
                      <a:pt x="855" y="1814"/>
                    </a:cubicBezTo>
                    <a:cubicBezTo>
                      <a:pt x="1044" y="1814"/>
                      <a:pt x="1246" y="1665"/>
                      <a:pt x="1246" y="1422"/>
                    </a:cubicBezTo>
                    <a:cubicBezTo>
                      <a:pt x="1216" y="1179"/>
                      <a:pt x="1125" y="905"/>
                      <a:pt x="973" y="632"/>
                    </a:cubicBezTo>
                    <a:cubicBezTo>
                      <a:pt x="882" y="419"/>
                      <a:pt x="730" y="115"/>
                      <a:pt x="486" y="24"/>
                    </a:cubicBezTo>
                    <a:cubicBezTo>
                      <a:pt x="447" y="8"/>
                      <a:pt x="406" y="0"/>
                      <a:pt x="3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9"/>
              <p:cNvSpPr/>
              <p:nvPr/>
            </p:nvSpPr>
            <p:spPr>
              <a:xfrm>
                <a:off x="5280900" y="4201600"/>
                <a:ext cx="32925" cy="34950"/>
              </a:xfrm>
              <a:custGeom>
                <a:avLst/>
                <a:gdLst/>
                <a:ahLst/>
                <a:cxnLst/>
                <a:rect l="l" t="t" r="r" b="b"/>
                <a:pathLst>
                  <a:path w="1317" h="1398" extrusionOk="0">
                    <a:moveTo>
                      <a:pt x="479" y="1"/>
                    </a:moveTo>
                    <a:cubicBezTo>
                      <a:pt x="244" y="1"/>
                      <a:pt x="0" y="228"/>
                      <a:pt x="111" y="471"/>
                    </a:cubicBezTo>
                    <a:cubicBezTo>
                      <a:pt x="172" y="623"/>
                      <a:pt x="233" y="775"/>
                      <a:pt x="293" y="897"/>
                    </a:cubicBezTo>
                    <a:cubicBezTo>
                      <a:pt x="385" y="1049"/>
                      <a:pt x="476" y="1170"/>
                      <a:pt x="567" y="1292"/>
                    </a:cubicBezTo>
                    <a:cubicBezTo>
                      <a:pt x="641" y="1366"/>
                      <a:pt x="732" y="1397"/>
                      <a:pt x="823" y="1397"/>
                    </a:cubicBezTo>
                    <a:cubicBezTo>
                      <a:pt x="1070" y="1397"/>
                      <a:pt x="1316" y="1163"/>
                      <a:pt x="1205" y="897"/>
                    </a:cubicBezTo>
                    <a:cubicBezTo>
                      <a:pt x="1145" y="745"/>
                      <a:pt x="1084" y="593"/>
                      <a:pt x="1023" y="471"/>
                    </a:cubicBezTo>
                    <a:cubicBezTo>
                      <a:pt x="932" y="380"/>
                      <a:pt x="841" y="228"/>
                      <a:pt x="719" y="107"/>
                    </a:cubicBezTo>
                    <a:cubicBezTo>
                      <a:pt x="653" y="32"/>
                      <a:pt x="567" y="1"/>
                      <a:pt x="4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9"/>
              <p:cNvSpPr/>
              <p:nvPr/>
            </p:nvSpPr>
            <p:spPr>
              <a:xfrm>
                <a:off x="5329250" y="4161225"/>
                <a:ext cx="35850" cy="44450"/>
              </a:xfrm>
              <a:custGeom>
                <a:avLst/>
                <a:gdLst/>
                <a:ahLst/>
                <a:cxnLst/>
                <a:rect l="l" t="t" r="r" b="b"/>
                <a:pathLst>
                  <a:path w="1434" h="1778" extrusionOk="0">
                    <a:moveTo>
                      <a:pt x="367" y="1"/>
                    </a:moveTo>
                    <a:cubicBezTo>
                      <a:pt x="240" y="1"/>
                      <a:pt x="127" y="101"/>
                      <a:pt x="62" y="232"/>
                    </a:cubicBezTo>
                    <a:cubicBezTo>
                      <a:pt x="1" y="415"/>
                      <a:pt x="62" y="749"/>
                      <a:pt x="153" y="931"/>
                    </a:cubicBezTo>
                    <a:cubicBezTo>
                      <a:pt x="214" y="1144"/>
                      <a:pt x="366" y="1387"/>
                      <a:pt x="487" y="1570"/>
                    </a:cubicBezTo>
                    <a:cubicBezTo>
                      <a:pt x="594" y="1715"/>
                      <a:pt x="738" y="1777"/>
                      <a:pt x="876" y="1777"/>
                    </a:cubicBezTo>
                    <a:cubicBezTo>
                      <a:pt x="1169" y="1777"/>
                      <a:pt x="1433" y="1496"/>
                      <a:pt x="1247" y="1144"/>
                    </a:cubicBezTo>
                    <a:cubicBezTo>
                      <a:pt x="1126" y="962"/>
                      <a:pt x="1065" y="749"/>
                      <a:pt x="943" y="536"/>
                    </a:cubicBezTo>
                    <a:cubicBezTo>
                      <a:pt x="822" y="354"/>
                      <a:pt x="730" y="111"/>
                      <a:pt x="518" y="50"/>
                    </a:cubicBezTo>
                    <a:cubicBezTo>
                      <a:pt x="467" y="16"/>
                      <a:pt x="416" y="1"/>
                      <a:pt x="3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9"/>
              <p:cNvSpPr/>
              <p:nvPr/>
            </p:nvSpPr>
            <p:spPr>
              <a:xfrm>
                <a:off x="5397650" y="4197650"/>
                <a:ext cx="27375" cy="34475"/>
              </a:xfrm>
              <a:custGeom>
                <a:avLst/>
                <a:gdLst/>
                <a:ahLst/>
                <a:cxnLst/>
                <a:rect l="l" t="t" r="r" b="b"/>
                <a:pathLst>
                  <a:path w="1095" h="1379" extrusionOk="0">
                    <a:moveTo>
                      <a:pt x="362" y="1"/>
                    </a:moveTo>
                    <a:cubicBezTo>
                      <a:pt x="190" y="1"/>
                      <a:pt x="24" y="169"/>
                      <a:pt x="0" y="356"/>
                    </a:cubicBezTo>
                    <a:cubicBezTo>
                      <a:pt x="0" y="660"/>
                      <a:pt x="122" y="964"/>
                      <a:pt x="304" y="1176"/>
                    </a:cubicBezTo>
                    <a:cubicBezTo>
                      <a:pt x="391" y="1285"/>
                      <a:pt x="509" y="1378"/>
                      <a:pt x="636" y="1378"/>
                    </a:cubicBezTo>
                    <a:cubicBezTo>
                      <a:pt x="687" y="1378"/>
                      <a:pt x="739" y="1363"/>
                      <a:pt x="791" y="1328"/>
                    </a:cubicBezTo>
                    <a:cubicBezTo>
                      <a:pt x="973" y="1298"/>
                      <a:pt x="1095" y="1055"/>
                      <a:pt x="1064" y="873"/>
                    </a:cubicBezTo>
                    <a:cubicBezTo>
                      <a:pt x="973" y="569"/>
                      <a:pt x="791" y="234"/>
                      <a:pt x="517" y="52"/>
                    </a:cubicBezTo>
                    <a:cubicBezTo>
                      <a:pt x="468" y="16"/>
                      <a:pt x="415" y="1"/>
                      <a:pt x="3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9"/>
              <p:cNvSpPr/>
              <p:nvPr/>
            </p:nvSpPr>
            <p:spPr>
              <a:xfrm>
                <a:off x="5357375" y="4095450"/>
                <a:ext cx="39250" cy="49600"/>
              </a:xfrm>
              <a:custGeom>
                <a:avLst/>
                <a:gdLst/>
                <a:ahLst/>
                <a:cxnLst/>
                <a:rect l="l" t="t" r="r" b="b"/>
                <a:pathLst>
                  <a:path w="1570" h="1984" extrusionOk="0">
                    <a:moveTo>
                      <a:pt x="457" y="0"/>
                    </a:moveTo>
                    <a:cubicBezTo>
                      <a:pt x="230" y="0"/>
                      <a:pt x="1" y="170"/>
                      <a:pt x="1" y="432"/>
                    </a:cubicBezTo>
                    <a:cubicBezTo>
                      <a:pt x="1" y="979"/>
                      <a:pt x="274" y="1435"/>
                      <a:pt x="608" y="1860"/>
                    </a:cubicBezTo>
                    <a:cubicBezTo>
                      <a:pt x="695" y="1947"/>
                      <a:pt x="799" y="1984"/>
                      <a:pt x="904" y="1984"/>
                    </a:cubicBezTo>
                    <a:cubicBezTo>
                      <a:pt x="1237" y="1984"/>
                      <a:pt x="1569" y="1607"/>
                      <a:pt x="1338" y="1283"/>
                    </a:cubicBezTo>
                    <a:cubicBezTo>
                      <a:pt x="1125" y="948"/>
                      <a:pt x="973" y="584"/>
                      <a:pt x="821" y="219"/>
                    </a:cubicBezTo>
                    <a:cubicBezTo>
                      <a:pt x="739" y="67"/>
                      <a:pt x="599" y="0"/>
                      <a:pt x="45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9"/>
              <p:cNvSpPr/>
              <p:nvPr/>
            </p:nvSpPr>
            <p:spPr>
              <a:xfrm>
                <a:off x="5310250" y="4006200"/>
                <a:ext cx="30150" cy="46425"/>
              </a:xfrm>
              <a:custGeom>
                <a:avLst/>
                <a:gdLst/>
                <a:ahLst/>
                <a:cxnLst/>
                <a:rect l="l" t="t" r="r" b="b"/>
                <a:pathLst>
                  <a:path w="1206" h="1857" extrusionOk="0">
                    <a:moveTo>
                      <a:pt x="475" y="1"/>
                    </a:moveTo>
                    <a:cubicBezTo>
                      <a:pt x="343" y="1"/>
                      <a:pt x="201" y="83"/>
                      <a:pt x="153" y="202"/>
                    </a:cubicBezTo>
                    <a:cubicBezTo>
                      <a:pt x="1" y="415"/>
                      <a:pt x="62" y="719"/>
                      <a:pt x="123" y="962"/>
                    </a:cubicBezTo>
                    <a:cubicBezTo>
                      <a:pt x="153" y="1205"/>
                      <a:pt x="275" y="1418"/>
                      <a:pt x="366" y="1661"/>
                    </a:cubicBezTo>
                    <a:cubicBezTo>
                      <a:pt x="445" y="1797"/>
                      <a:pt x="583" y="1857"/>
                      <a:pt x="723" y="1857"/>
                    </a:cubicBezTo>
                    <a:cubicBezTo>
                      <a:pt x="961" y="1857"/>
                      <a:pt x="1206" y="1685"/>
                      <a:pt x="1186" y="1418"/>
                    </a:cubicBezTo>
                    <a:cubicBezTo>
                      <a:pt x="1186" y="1175"/>
                      <a:pt x="1126" y="901"/>
                      <a:pt x="1065" y="658"/>
                    </a:cubicBezTo>
                    <a:cubicBezTo>
                      <a:pt x="1034" y="536"/>
                      <a:pt x="974" y="445"/>
                      <a:pt x="913" y="324"/>
                    </a:cubicBezTo>
                    <a:cubicBezTo>
                      <a:pt x="822" y="172"/>
                      <a:pt x="730" y="111"/>
                      <a:pt x="578" y="20"/>
                    </a:cubicBezTo>
                    <a:cubicBezTo>
                      <a:pt x="546" y="7"/>
                      <a:pt x="511" y="1"/>
                      <a:pt x="4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9"/>
              <p:cNvSpPr/>
              <p:nvPr/>
            </p:nvSpPr>
            <p:spPr>
              <a:xfrm>
                <a:off x="5334575" y="3923675"/>
                <a:ext cx="26625" cy="45025"/>
              </a:xfrm>
              <a:custGeom>
                <a:avLst/>
                <a:gdLst/>
                <a:ahLst/>
                <a:cxnLst/>
                <a:rect l="l" t="t" r="r" b="b"/>
                <a:pathLst>
                  <a:path w="1065" h="1801" extrusionOk="0">
                    <a:moveTo>
                      <a:pt x="548" y="0"/>
                    </a:moveTo>
                    <a:cubicBezTo>
                      <a:pt x="434" y="0"/>
                      <a:pt x="320" y="53"/>
                      <a:pt x="244" y="160"/>
                    </a:cubicBezTo>
                    <a:cubicBezTo>
                      <a:pt x="1" y="494"/>
                      <a:pt x="92" y="1041"/>
                      <a:pt x="153" y="1436"/>
                    </a:cubicBezTo>
                    <a:cubicBezTo>
                      <a:pt x="183" y="1679"/>
                      <a:pt x="365" y="1801"/>
                      <a:pt x="552" y="1801"/>
                    </a:cubicBezTo>
                    <a:cubicBezTo>
                      <a:pt x="738" y="1801"/>
                      <a:pt x="928" y="1679"/>
                      <a:pt x="973" y="1436"/>
                    </a:cubicBezTo>
                    <a:cubicBezTo>
                      <a:pt x="973" y="1041"/>
                      <a:pt x="1064" y="524"/>
                      <a:pt x="852" y="160"/>
                    </a:cubicBezTo>
                    <a:cubicBezTo>
                      <a:pt x="776" y="53"/>
                      <a:pt x="662" y="0"/>
                      <a:pt x="5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9"/>
              <p:cNvSpPr/>
              <p:nvPr/>
            </p:nvSpPr>
            <p:spPr>
              <a:xfrm>
                <a:off x="5405250" y="3952425"/>
                <a:ext cx="25850" cy="51325"/>
              </a:xfrm>
              <a:custGeom>
                <a:avLst/>
                <a:gdLst/>
                <a:ahLst/>
                <a:cxnLst/>
                <a:rect l="l" t="t" r="r" b="b"/>
                <a:pathLst>
                  <a:path w="1034" h="2053" extrusionOk="0">
                    <a:moveTo>
                      <a:pt x="589" y="0"/>
                    </a:moveTo>
                    <a:cubicBezTo>
                      <a:pt x="558" y="0"/>
                      <a:pt x="524" y="4"/>
                      <a:pt x="487" y="13"/>
                    </a:cubicBezTo>
                    <a:lnTo>
                      <a:pt x="456" y="13"/>
                    </a:lnTo>
                    <a:cubicBezTo>
                      <a:pt x="335" y="43"/>
                      <a:pt x="213" y="165"/>
                      <a:pt x="183" y="256"/>
                    </a:cubicBezTo>
                    <a:cubicBezTo>
                      <a:pt x="0" y="803"/>
                      <a:pt x="31" y="1380"/>
                      <a:pt x="304" y="1867"/>
                    </a:cubicBezTo>
                    <a:cubicBezTo>
                      <a:pt x="375" y="1996"/>
                      <a:pt x="499" y="2052"/>
                      <a:pt x="626" y="2052"/>
                    </a:cubicBezTo>
                    <a:cubicBezTo>
                      <a:pt x="827" y="2052"/>
                      <a:pt x="1034" y="1909"/>
                      <a:pt x="1034" y="1684"/>
                    </a:cubicBezTo>
                    <a:cubicBezTo>
                      <a:pt x="1034" y="1289"/>
                      <a:pt x="973" y="955"/>
                      <a:pt x="943" y="621"/>
                    </a:cubicBezTo>
                    <a:cubicBezTo>
                      <a:pt x="915" y="373"/>
                      <a:pt x="888" y="0"/>
                      <a:pt x="58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9"/>
              <p:cNvSpPr/>
              <p:nvPr/>
            </p:nvSpPr>
            <p:spPr>
              <a:xfrm>
                <a:off x="5399175" y="4044525"/>
                <a:ext cx="28125" cy="43375"/>
              </a:xfrm>
              <a:custGeom>
                <a:avLst/>
                <a:gdLst/>
                <a:ahLst/>
                <a:cxnLst/>
                <a:rect l="l" t="t" r="r" b="b"/>
                <a:pathLst>
                  <a:path w="1125" h="1735" extrusionOk="0">
                    <a:moveTo>
                      <a:pt x="519" y="0"/>
                    </a:moveTo>
                    <a:cubicBezTo>
                      <a:pt x="406" y="0"/>
                      <a:pt x="295" y="55"/>
                      <a:pt x="243" y="158"/>
                    </a:cubicBezTo>
                    <a:cubicBezTo>
                      <a:pt x="0" y="523"/>
                      <a:pt x="152" y="1070"/>
                      <a:pt x="274" y="1435"/>
                    </a:cubicBezTo>
                    <a:cubicBezTo>
                      <a:pt x="329" y="1641"/>
                      <a:pt x="494" y="1735"/>
                      <a:pt x="660" y="1735"/>
                    </a:cubicBezTo>
                    <a:cubicBezTo>
                      <a:pt x="862" y="1735"/>
                      <a:pt x="1064" y="1594"/>
                      <a:pt x="1064" y="1344"/>
                    </a:cubicBezTo>
                    <a:cubicBezTo>
                      <a:pt x="1125" y="949"/>
                      <a:pt x="1125" y="402"/>
                      <a:pt x="760" y="98"/>
                    </a:cubicBezTo>
                    <a:cubicBezTo>
                      <a:pt x="694" y="32"/>
                      <a:pt x="606" y="0"/>
                      <a:pt x="5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9"/>
              <p:cNvSpPr/>
              <p:nvPr/>
            </p:nvSpPr>
            <p:spPr>
              <a:xfrm>
                <a:off x="5481250" y="4019000"/>
                <a:ext cx="25850" cy="57625"/>
              </a:xfrm>
              <a:custGeom>
                <a:avLst/>
                <a:gdLst/>
                <a:ahLst/>
                <a:cxnLst/>
                <a:rect l="l" t="t" r="r" b="b"/>
                <a:pathLst>
                  <a:path w="1034" h="2305" extrusionOk="0">
                    <a:moveTo>
                      <a:pt x="427" y="1"/>
                    </a:moveTo>
                    <a:cubicBezTo>
                      <a:pt x="347" y="1"/>
                      <a:pt x="268" y="33"/>
                      <a:pt x="213" y="116"/>
                    </a:cubicBezTo>
                    <a:cubicBezTo>
                      <a:pt x="0" y="389"/>
                      <a:pt x="30" y="693"/>
                      <a:pt x="30" y="997"/>
                    </a:cubicBezTo>
                    <a:cubicBezTo>
                      <a:pt x="30" y="1331"/>
                      <a:pt x="122" y="1635"/>
                      <a:pt x="152" y="1970"/>
                    </a:cubicBezTo>
                    <a:cubicBezTo>
                      <a:pt x="179" y="2201"/>
                      <a:pt x="359" y="2305"/>
                      <a:pt x="549" y="2305"/>
                    </a:cubicBezTo>
                    <a:cubicBezTo>
                      <a:pt x="783" y="2305"/>
                      <a:pt x="1033" y="2147"/>
                      <a:pt x="1033" y="1879"/>
                    </a:cubicBezTo>
                    <a:cubicBezTo>
                      <a:pt x="1033" y="1514"/>
                      <a:pt x="973" y="1210"/>
                      <a:pt x="942" y="906"/>
                    </a:cubicBezTo>
                    <a:cubicBezTo>
                      <a:pt x="912" y="663"/>
                      <a:pt x="912" y="298"/>
                      <a:pt x="669" y="116"/>
                    </a:cubicBezTo>
                    <a:cubicBezTo>
                      <a:pt x="619" y="49"/>
                      <a:pt x="523" y="1"/>
                      <a:pt x="4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9"/>
              <p:cNvSpPr/>
              <p:nvPr/>
            </p:nvSpPr>
            <p:spPr>
              <a:xfrm>
                <a:off x="5446275" y="4122850"/>
                <a:ext cx="33325" cy="53675"/>
              </a:xfrm>
              <a:custGeom>
                <a:avLst/>
                <a:gdLst/>
                <a:ahLst/>
                <a:cxnLst/>
                <a:rect l="l" t="t" r="r" b="b"/>
                <a:pathLst>
                  <a:path w="1333" h="2147" extrusionOk="0">
                    <a:moveTo>
                      <a:pt x="660" y="0"/>
                    </a:moveTo>
                    <a:cubicBezTo>
                      <a:pt x="486" y="0"/>
                      <a:pt x="306" y="107"/>
                      <a:pt x="214" y="308"/>
                    </a:cubicBezTo>
                    <a:cubicBezTo>
                      <a:pt x="1" y="795"/>
                      <a:pt x="153" y="1463"/>
                      <a:pt x="396" y="1919"/>
                    </a:cubicBezTo>
                    <a:cubicBezTo>
                      <a:pt x="492" y="2076"/>
                      <a:pt x="665" y="2146"/>
                      <a:pt x="832" y="2146"/>
                    </a:cubicBezTo>
                    <a:cubicBezTo>
                      <a:pt x="1088" y="2146"/>
                      <a:pt x="1333" y="1982"/>
                      <a:pt x="1277" y="1706"/>
                    </a:cubicBezTo>
                    <a:cubicBezTo>
                      <a:pt x="1247" y="1250"/>
                      <a:pt x="1217" y="703"/>
                      <a:pt x="1065" y="308"/>
                    </a:cubicBezTo>
                    <a:cubicBezTo>
                      <a:pt x="990" y="99"/>
                      <a:pt x="828" y="0"/>
                      <a:pt x="6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9"/>
              <p:cNvSpPr/>
              <p:nvPr/>
            </p:nvSpPr>
            <p:spPr>
              <a:xfrm>
                <a:off x="5477450" y="4193050"/>
                <a:ext cx="20525" cy="24900"/>
              </a:xfrm>
              <a:custGeom>
                <a:avLst/>
                <a:gdLst/>
                <a:ahLst/>
                <a:cxnLst/>
                <a:rect l="l" t="t" r="r" b="b"/>
                <a:pathLst>
                  <a:path w="821" h="996" extrusionOk="0">
                    <a:moveTo>
                      <a:pt x="410" y="0"/>
                    </a:moveTo>
                    <a:cubicBezTo>
                      <a:pt x="251" y="0"/>
                      <a:pt x="91" y="99"/>
                      <a:pt x="30" y="297"/>
                    </a:cubicBezTo>
                    <a:cubicBezTo>
                      <a:pt x="0" y="449"/>
                      <a:pt x="0" y="570"/>
                      <a:pt x="30" y="722"/>
                    </a:cubicBezTo>
                    <a:cubicBezTo>
                      <a:pt x="76" y="905"/>
                      <a:pt x="251" y="996"/>
                      <a:pt x="422" y="996"/>
                    </a:cubicBezTo>
                    <a:cubicBezTo>
                      <a:pt x="593" y="996"/>
                      <a:pt x="760" y="905"/>
                      <a:pt x="790" y="722"/>
                    </a:cubicBezTo>
                    <a:cubicBezTo>
                      <a:pt x="790" y="570"/>
                      <a:pt x="821" y="449"/>
                      <a:pt x="790" y="297"/>
                    </a:cubicBezTo>
                    <a:cubicBezTo>
                      <a:pt x="730" y="99"/>
                      <a:pt x="570" y="0"/>
                      <a:pt x="41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9"/>
              <p:cNvSpPr/>
              <p:nvPr/>
            </p:nvSpPr>
            <p:spPr>
              <a:xfrm>
                <a:off x="5390800" y="3632050"/>
                <a:ext cx="28900" cy="49625"/>
              </a:xfrm>
              <a:custGeom>
                <a:avLst/>
                <a:gdLst/>
                <a:ahLst/>
                <a:cxnLst/>
                <a:rect l="l" t="t" r="r" b="b"/>
                <a:pathLst>
                  <a:path w="1156" h="1985" extrusionOk="0">
                    <a:moveTo>
                      <a:pt x="590" y="1"/>
                    </a:moveTo>
                    <a:cubicBezTo>
                      <a:pt x="472" y="1"/>
                      <a:pt x="350" y="62"/>
                      <a:pt x="274" y="183"/>
                    </a:cubicBezTo>
                    <a:cubicBezTo>
                      <a:pt x="1" y="639"/>
                      <a:pt x="123" y="1247"/>
                      <a:pt x="183" y="1733"/>
                    </a:cubicBezTo>
                    <a:cubicBezTo>
                      <a:pt x="229" y="1900"/>
                      <a:pt x="396" y="1984"/>
                      <a:pt x="559" y="1984"/>
                    </a:cubicBezTo>
                    <a:cubicBezTo>
                      <a:pt x="723" y="1984"/>
                      <a:pt x="882" y="1900"/>
                      <a:pt x="913" y="1733"/>
                    </a:cubicBezTo>
                    <a:cubicBezTo>
                      <a:pt x="1034" y="1247"/>
                      <a:pt x="1156" y="639"/>
                      <a:pt x="882" y="183"/>
                    </a:cubicBezTo>
                    <a:cubicBezTo>
                      <a:pt x="822" y="62"/>
                      <a:pt x="708" y="1"/>
                      <a:pt x="5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9"/>
              <p:cNvSpPr/>
              <p:nvPr/>
            </p:nvSpPr>
            <p:spPr>
              <a:xfrm>
                <a:off x="5336100" y="3663400"/>
                <a:ext cx="31175" cy="46375"/>
              </a:xfrm>
              <a:custGeom>
                <a:avLst/>
                <a:gdLst/>
                <a:ahLst/>
                <a:cxnLst/>
                <a:rect l="l" t="t" r="r" b="b"/>
                <a:pathLst>
                  <a:path w="1247" h="1855" extrusionOk="0">
                    <a:moveTo>
                      <a:pt x="620" y="1"/>
                    </a:moveTo>
                    <a:cubicBezTo>
                      <a:pt x="487" y="1"/>
                      <a:pt x="350" y="69"/>
                      <a:pt x="244" y="206"/>
                    </a:cubicBezTo>
                    <a:cubicBezTo>
                      <a:pt x="0" y="540"/>
                      <a:pt x="92" y="1118"/>
                      <a:pt x="183" y="1513"/>
                    </a:cubicBezTo>
                    <a:cubicBezTo>
                      <a:pt x="213" y="1741"/>
                      <a:pt x="411" y="1855"/>
                      <a:pt x="616" y="1855"/>
                    </a:cubicBezTo>
                    <a:cubicBezTo>
                      <a:pt x="821" y="1855"/>
                      <a:pt x="1034" y="1741"/>
                      <a:pt x="1095" y="1513"/>
                    </a:cubicBezTo>
                    <a:cubicBezTo>
                      <a:pt x="1125" y="1118"/>
                      <a:pt x="1247" y="601"/>
                      <a:pt x="973" y="206"/>
                    </a:cubicBezTo>
                    <a:cubicBezTo>
                      <a:pt x="882" y="69"/>
                      <a:pt x="753" y="1"/>
                      <a:pt x="62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9"/>
              <p:cNvSpPr/>
              <p:nvPr/>
            </p:nvSpPr>
            <p:spPr>
              <a:xfrm>
                <a:off x="5383975" y="3715925"/>
                <a:ext cx="25100" cy="44400"/>
              </a:xfrm>
              <a:custGeom>
                <a:avLst/>
                <a:gdLst/>
                <a:ahLst/>
                <a:cxnLst/>
                <a:rect l="l" t="t" r="r" b="b"/>
                <a:pathLst>
                  <a:path w="1004" h="1776" extrusionOk="0">
                    <a:moveTo>
                      <a:pt x="449" y="1"/>
                    </a:moveTo>
                    <a:cubicBezTo>
                      <a:pt x="262" y="1"/>
                      <a:pt x="78" y="132"/>
                      <a:pt x="61" y="384"/>
                    </a:cubicBezTo>
                    <a:cubicBezTo>
                      <a:pt x="0" y="780"/>
                      <a:pt x="0" y="1114"/>
                      <a:pt x="92" y="1479"/>
                    </a:cubicBezTo>
                    <a:cubicBezTo>
                      <a:pt x="121" y="1683"/>
                      <a:pt x="262" y="1775"/>
                      <a:pt x="419" y="1775"/>
                    </a:cubicBezTo>
                    <a:cubicBezTo>
                      <a:pt x="587" y="1775"/>
                      <a:pt x="773" y="1668"/>
                      <a:pt x="851" y="1479"/>
                    </a:cubicBezTo>
                    <a:cubicBezTo>
                      <a:pt x="1003" y="1083"/>
                      <a:pt x="973" y="658"/>
                      <a:pt x="821" y="263"/>
                    </a:cubicBezTo>
                    <a:cubicBezTo>
                      <a:pt x="753" y="86"/>
                      <a:pt x="600" y="1"/>
                      <a:pt x="44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9"/>
              <p:cNvSpPr/>
              <p:nvPr/>
            </p:nvSpPr>
            <p:spPr>
              <a:xfrm>
                <a:off x="5428050" y="3783075"/>
                <a:ext cx="27375" cy="56825"/>
              </a:xfrm>
              <a:custGeom>
                <a:avLst/>
                <a:gdLst/>
                <a:ahLst/>
                <a:cxnLst/>
                <a:rect l="l" t="t" r="r" b="b"/>
                <a:pathLst>
                  <a:path w="1095" h="2273" extrusionOk="0">
                    <a:moveTo>
                      <a:pt x="528" y="1"/>
                    </a:moveTo>
                    <a:cubicBezTo>
                      <a:pt x="403" y="1"/>
                      <a:pt x="274" y="54"/>
                      <a:pt x="213" y="160"/>
                    </a:cubicBezTo>
                    <a:cubicBezTo>
                      <a:pt x="0" y="677"/>
                      <a:pt x="61" y="1346"/>
                      <a:pt x="152" y="1863"/>
                    </a:cubicBezTo>
                    <a:cubicBezTo>
                      <a:pt x="183" y="2136"/>
                      <a:pt x="373" y="2273"/>
                      <a:pt x="559" y="2273"/>
                    </a:cubicBezTo>
                    <a:cubicBezTo>
                      <a:pt x="745" y="2273"/>
                      <a:pt x="927" y="2136"/>
                      <a:pt x="943" y="1863"/>
                    </a:cubicBezTo>
                    <a:cubicBezTo>
                      <a:pt x="1034" y="1346"/>
                      <a:pt x="1095" y="616"/>
                      <a:pt x="821" y="160"/>
                    </a:cubicBezTo>
                    <a:cubicBezTo>
                      <a:pt x="775" y="54"/>
                      <a:pt x="654" y="1"/>
                      <a:pt x="5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9"/>
              <p:cNvSpPr/>
              <p:nvPr/>
            </p:nvSpPr>
            <p:spPr>
              <a:xfrm>
                <a:off x="5326225" y="3749850"/>
                <a:ext cx="23575" cy="50175"/>
              </a:xfrm>
              <a:custGeom>
                <a:avLst/>
                <a:gdLst/>
                <a:ahLst/>
                <a:cxnLst/>
                <a:rect l="l" t="t" r="r" b="b"/>
                <a:pathLst>
                  <a:path w="943" h="2007" extrusionOk="0">
                    <a:moveTo>
                      <a:pt x="487" y="0"/>
                    </a:moveTo>
                    <a:cubicBezTo>
                      <a:pt x="403" y="0"/>
                      <a:pt x="319" y="30"/>
                      <a:pt x="243" y="91"/>
                    </a:cubicBezTo>
                    <a:cubicBezTo>
                      <a:pt x="0" y="274"/>
                      <a:pt x="0" y="638"/>
                      <a:pt x="0" y="882"/>
                    </a:cubicBezTo>
                    <a:cubicBezTo>
                      <a:pt x="0" y="1155"/>
                      <a:pt x="31" y="1459"/>
                      <a:pt x="91" y="1733"/>
                    </a:cubicBezTo>
                    <a:cubicBezTo>
                      <a:pt x="122" y="1915"/>
                      <a:pt x="289" y="2006"/>
                      <a:pt x="460" y="2006"/>
                    </a:cubicBezTo>
                    <a:cubicBezTo>
                      <a:pt x="631" y="2006"/>
                      <a:pt x="806" y="1915"/>
                      <a:pt x="851" y="1733"/>
                    </a:cubicBezTo>
                    <a:cubicBezTo>
                      <a:pt x="882" y="1459"/>
                      <a:pt x="912" y="1155"/>
                      <a:pt x="912" y="882"/>
                    </a:cubicBezTo>
                    <a:cubicBezTo>
                      <a:pt x="943" y="638"/>
                      <a:pt x="943" y="243"/>
                      <a:pt x="730" y="91"/>
                    </a:cubicBezTo>
                    <a:cubicBezTo>
                      <a:pt x="654" y="30"/>
                      <a:pt x="570" y="0"/>
                      <a:pt x="4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9"/>
              <p:cNvSpPr/>
              <p:nvPr/>
            </p:nvSpPr>
            <p:spPr>
              <a:xfrm>
                <a:off x="5370300" y="3810225"/>
                <a:ext cx="26625" cy="45750"/>
              </a:xfrm>
              <a:custGeom>
                <a:avLst/>
                <a:gdLst/>
                <a:ahLst/>
                <a:cxnLst/>
                <a:rect l="l" t="t" r="r" b="b"/>
                <a:pathLst>
                  <a:path w="1065" h="1830" extrusionOk="0">
                    <a:moveTo>
                      <a:pt x="404" y="1"/>
                    </a:moveTo>
                    <a:cubicBezTo>
                      <a:pt x="235" y="1"/>
                      <a:pt x="77" y="84"/>
                      <a:pt x="61" y="260"/>
                    </a:cubicBezTo>
                    <a:cubicBezTo>
                      <a:pt x="0" y="716"/>
                      <a:pt x="61" y="1202"/>
                      <a:pt x="304" y="1628"/>
                    </a:cubicBezTo>
                    <a:cubicBezTo>
                      <a:pt x="352" y="1747"/>
                      <a:pt x="513" y="1829"/>
                      <a:pt x="653" y="1829"/>
                    </a:cubicBezTo>
                    <a:cubicBezTo>
                      <a:pt x="691" y="1829"/>
                      <a:pt x="728" y="1823"/>
                      <a:pt x="760" y="1810"/>
                    </a:cubicBezTo>
                    <a:cubicBezTo>
                      <a:pt x="943" y="1780"/>
                      <a:pt x="1003" y="1597"/>
                      <a:pt x="1064" y="1445"/>
                    </a:cubicBezTo>
                    <a:cubicBezTo>
                      <a:pt x="1064" y="1050"/>
                      <a:pt x="973" y="564"/>
                      <a:pt x="791" y="199"/>
                    </a:cubicBezTo>
                    <a:cubicBezTo>
                      <a:pt x="718" y="69"/>
                      <a:pt x="557" y="1"/>
                      <a:pt x="4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9"/>
              <p:cNvSpPr/>
              <p:nvPr/>
            </p:nvSpPr>
            <p:spPr>
              <a:xfrm>
                <a:off x="5319375" y="3849950"/>
                <a:ext cx="20550" cy="40125"/>
              </a:xfrm>
              <a:custGeom>
                <a:avLst/>
                <a:gdLst/>
                <a:ahLst/>
                <a:cxnLst/>
                <a:rect l="l" t="t" r="r" b="b"/>
                <a:pathLst>
                  <a:path w="822" h="1605" extrusionOk="0">
                    <a:moveTo>
                      <a:pt x="396" y="1"/>
                    </a:moveTo>
                    <a:cubicBezTo>
                      <a:pt x="289" y="1"/>
                      <a:pt x="183" y="54"/>
                      <a:pt x="122" y="160"/>
                    </a:cubicBezTo>
                    <a:cubicBezTo>
                      <a:pt x="1" y="312"/>
                      <a:pt x="1" y="525"/>
                      <a:pt x="1" y="768"/>
                    </a:cubicBezTo>
                    <a:cubicBezTo>
                      <a:pt x="1" y="951"/>
                      <a:pt x="62" y="1194"/>
                      <a:pt x="92" y="1376"/>
                    </a:cubicBezTo>
                    <a:cubicBezTo>
                      <a:pt x="122" y="1528"/>
                      <a:pt x="251" y="1604"/>
                      <a:pt x="384" y="1604"/>
                    </a:cubicBezTo>
                    <a:cubicBezTo>
                      <a:pt x="517" y="1604"/>
                      <a:pt x="654" y="1528"/>
                      <a:pt x="700" y="1376"/>
                    </a:cubicBezTo>
                    <a:cubicBezTo>
                      <a:pt x="761" y="1194"/>
                      <a:pt x="821" y="981"/>
                      <a:pt x="761" y="768"/>
                    </a:cubicBezTo>
                    <a:cubicBezTo>
                      <a:pt x="761" y="586"/>
                      <a:pt x="761" y="343"/>
                      <a:pt x="669" y="160"/>
                    </a:cubicBezTo>
                    <a:cubicBezTo>
                      <a:pt x="609" y="54"/>
                      <a:pt x="502" y="1"/>
                      <a:pt x="3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9"/>
              <p:cNvSpPr/>
              <p:nvPr/>
            </p:nvSpPr>
            <p:spPr>
              <a:xfrm>
                <a:off x="5431850" y="3876675"/>
                <a:ext cx="26625" cy="43550"/>
              </a:xfrm>
              <a:custGeom>
                <a:avLst/>
                <a:gdLst/>
                <a:ahLst/>
                <a:cxnLst/>
                <a:rect l="l" t="t" r="r" b="b"/>
                <a:pathLst>
                  <a:path w="1065" h="1742" extrusionOk="0">
                    <a:moveTo>
                      <a:pt x="568" y="0"/>
                    </a:moveTo>
                    <a:cubicBezTo>
                      <a:pt x="513" y="0"/>
                      <a:pt x="461" y="10"/>
                      <a:pt x="426" y="33"/>
                    </a:cubicBezTo>
                    <a:cubicBezTo>
                      <a:pt x="0" y="337"/>
                      <a:pt x="152" y="976"/>
                      <a:pt x="213" y="1432"/>
                    </a:cubicBezTo>
                    <a:cubicBezTo>
                      <a:pt x="266" y="1645"/>
                      <a:pt x="460" y="1741"/>
                      <a:pt x="650" y="1741"/>
                    </a:cubicBezTo>
                    <a:cubicBezTo>
                      <a:pt x="677" y="1741"/>
                      <a:pt x="704" y="1739"/>
                      <a:pt x="730" y="1736"/>
                    </a:cubicBezTo>
                    <a:cubicBezTo>
                      <a:pt x="973" y="1675"/>
                      <a:pt x="1064" y="1432"/>
                      <a:pt x="1034" y="1219"/>
                    </a:cubicBezTo>
                    <a:cubicBezTo>
                      <a:pt x="943" y="885"/>
                      <a:pt x="1064" y="337"/>
                      <a:pt x="791" y="64"/>
                    </a:cubicBezTo>
                    <a:cubicBezTo>
                      <a:pt x="753" y="26"/>
                      <a:pt x="657" y="0"/>
                      <a:pt x="5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9"/>
              <p:cNvSpPr/>
              <p:nvPr/>
            </p:nvSpPr>
            <p:spPr>
              <a:xfrm>
                <a:off x="5500850" y="3740400"/>
                <a:ext cx="23725" cy="37125"/>
              </a:xfrm>
              <a:custGeom>
                <a:avLst/>
                <a:gdLst/>
                <a:ahLst/>
                <a:cxnLst/>
                <a:rect l="l" t="t" r="r" b="b"/>
                <a:pathLst>
                  <a:path w="949" h="1485" extrusionOk="0">
                    <a:moveTo>
                      <a:pt x="491" y="0"/>
                    </a:moveTo>
                    <a:cubicBezTo>
                      <a:pt x="332" y="0"/>
                      <a:pt x="163" y="97"/>
                      <a:pt x="128" y="256"/>
                    </a:cubicBezTo>
                    <a:cubicBezTo>
                      <a:pt x="37" y="500"/>
                      <a:pt x="97" y="743"/>
                      <a:pt x="37" y="1016"/>
                    </a:cubicBezTo>
                    <a:cubicBezTo>
                      <a:pt x="1" y="1304"/>
                      <a:pt x="209" y="1485"/>
                      <a:pt x="416" y="1485"/>
                    </a:cubicBezTo>
                    <a:cubicBezTo>
                      <a:pt x="560" y="1485"/>
                      <a:pt x="704" y="1398"/>
                      <a:pt x="766" y="1199"/>
                    </a:cubicBezTo>
                    <a:cubicBezTo>
                      <a:pt x="918" y="864"/>
                      <a:pt x="949" y="500"/>
                      <a:pt x="766" y="165"/>
                    </a:cubicBezTo>
                    <a:cubicBezTo>
                      <a:pt x="715" y="51"/>
                      <a:pt x="606" y="0"/>
                      <a:pt x="4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9"/>
              <p:cNvSpPr/>
              <p:nvPr/>
            </p:nvSpPr>
            <p:spPr>
              <a:xfrm>
                <a:off x="5533675" y="3819525"/>
                <a:ext cx="23175" cy="45850"/>
              </a:xfrm>
              <a:custGeom>
                <a:avLst/>
                <a:gdLst/>
                <a:ahLst/>
                <a:cxnLst/>
                <a:rect l="l" t="t" r="r" b="b"/>
                <a:pathLst>
                  <a:path w="927" h="1834" extrusionOk="0">
                    <a:moveTo>
                      <a:pt x="457" y="1"/>
                    </a:moveTo>
                    <a:cubicBezTo>
                      <a:pt x="412" y="1"/>
                      <a:pt x="361" y="13"/>
                      <a:pt x="304" y="40"/>
                    </a:cubicBezTo>
                    <a:cubicBezTo>
                      <a:pt x="61" y="161"/>
                      <a:pt x="61" y="465"/>
                      <a:pt x="31" y="678"/>
                    </a:cubicBezTo>
                    <a:cubicBezTo>
                      <a:pt x="0" y="982"/>
                      <a:pt x="0" y="1256"/>
                      <a:pt x="31" y="1560"/>
                    </a:cubicBezTo>
                    <a:cubicBezTo>
                      <a:pt x="61" y="1742"/>
                      <a:pt x="221" y="1833"/>
                      <a:pt x="384" y="1833"/>
                    </a:cubicBezTo>
                    <a:cubicBezTo>
                      <a:pt x="547" y="1833"/>
                      <a:pt x="715" y="1742"/>
                      <a:pt x="760" y="1560"/>
                    </a:cubicBezTo>
                    <a:cubicBezTo>
                      <a:pt x="843" y="1310"/>
                      <a:pt x="926" y="1"/>
                      <a:pt x="45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9"/>
              <p:cNvSpPr/>
              <p:nvPr/>
            </p:nvSpPr>
            <p:spPr>
              <a:xfrm>
                <a:off x="5478950" y="3825675"/>
                <a:ext cx="21300" cy="32750"/>
              </a:xfrm>
              <a:custGeom>
                <a:avLst/>
                <a:gdLst/>
                <a:ahLst/>
                <a:cxnLst/>
                <a:rect l="l" t="t" r="r" b="b"/>
                <a:pathLst>
                  <a:path w="852" h="1310" extrusionOk="0">
                    <a:moveTo>
                      <a:pt x="375" y="0"/>
                    </a:moveTo>
                    <a:cubicBezTo>
                      <a:pt x="203" y="0"/>
                      <a:pt x="34" y="122"/>
                      <a:pt x="1" y="371"/>
                    </a:cubicBezTo>
                    <a:cubicBezTo>
                      <a:pt x="1" y="584"/>
                      <a:pt x="62" y="797"/>
                      <a:pt x="62" y="979"/>
                    </a:cubicBezTo>
                    <a:cubicBezTo>
                      <a:pt x="62" y="1182"/>
                      <a:pt x="231" y="1310"/>
                      <a:pt x="402" y="1310"/>
                    </a:cubicBezTo>
                    <a:cubicBezTo>
                      <a:pt x="539" y="1310"/>
                      <a:pt x="676" y="1229"/>
                      <a:pt x="730" y="1040"/>
                    </a:cubicBezTo>
                    <a:cubicBezTo>
                      <a:pt x="822" y="797"/>
                      <a:pt x="852" y="523"/>
                      <a:pt x="730" y="250"/>
                    </a:cubicBezTo>
                    <a:cubicBezTo>
                      <a:pt x="661" y="84"/>
                      <a:pt x="517" y="0"/>
                      <a:pt x="37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9"/>
              <p:cNvSpPr/>
              <p:nvPr/>
            </p:nvSpPr>
            <p:spPr>
              <a:xfrm>
                <a:off x="5519225" y="3921375"/>
                <a:ext cx="22075" cy="48850"/>
              </a:xfrm>
              <a:custGeom>
                <a:avLst/>
                <a:gdLst/>
                <a:ahLst/>
                <a:cxnLst/>
                <a:rect l="l" t="t" r="r" b="b"/>
                <a:pathLst>
                  <a:path w="883" h="1954" extrusionOk="0">
                    <a:moveTo>
                      <a:pt x="438" y="1"/>
                    </a:moveTo>
                    <a:cubicBezTo>
                      <a:pt x="274" y="1"/>
                      <a:pt x="107" y="84"/>
                      <a:pt x="62" y="252"/>
                    </a:cubicBezTo>
                    <a:cubicBezTo>
                      <a:pt x="1" y="708"/>
                      <a:pt x="1" y="1133"/>
                      <a:pt x="31" y="1589"/>
                    </a:cubicBezTo>
                    <a:cubicBezTo>
                      <a:pt x="46" y="1832"/>
                      <a:pt x="236" y="1954"/>
                      <a:pt x="426" y="1954"/>
                    </a:cubicBezTo>
                    <a:cubicBezTo>
                      <a:pt x="616" y="1954"/>
                      <a:pt x="806" y="1832"/>
                      <a:pt x="821" y="1589"/>
                    </a:cubicBezTo>
                    <a:cubicBezTo>
                      <a:pt x="882" y="1133"/>
                      <a:pt x="882" y="677"/>
                      <a:pt x="791" y="252"/>
                    </a:cubicBezTo>
                    <a:cubicBezTo>
                      <a:pt x="761" y="84"/>
                      <a:pt x="601" y="1"/>
                      <a:pt x="43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9"/>
              <p:cNvSpPr/>
              <p:nvPr/>
            </p:nvSpPr>
            <p:spPr>
              <a:xfrm>
                <a:off x="5526075" y="4129925"/>
                <a:ext cx="23575" cy="37875"/>
              </a:xfrm>
              <a:custGeom>
                <a:avLst/>
                <a:gdLst/>
                <a:ahLst/>
                <a:cxnLst/>
                <a:rect l="l" t="t" r="r" b="b"/>
                <a:pathLst>
                  <a:path w="943" h="1515" extrusionOk="0">
                    <a:moveTo>
                      <a:pt x="459" y="1"/>
                    </a:moveTo>
                    <a:cubicBezTo>
                      <a:pt x="407" y="1"/>
                      <a:pt x="360" y="17"/>
                      <a:pt x="335" y="56"/>
                    </a:cubicBezTo>
                    <a:cubicBezTo>
                      <a:pt x="0" y="268"/>
                      <a:pt x="0" y="876"/>
                      <a:pt x="152" y="1211"/>
                    </a:cubicBezTo>
                    <a:cubicBezTo>
                      <a:pt x="213" y="1423"/>
                      <a:pt x="365" y="1515"/>
                      <a:pt x="578" y="1515"/>
                    </a:cubicBezTo>
                    <a:cubicBezTo>
                      <a:pt x="791" y="1484"/>
                      <a:pt x="943" y="1332"/>
                      <a:pt x="943" y="1150"/>
                    </a:cubicBezTo>
                    <a:cubicBezTo>
                      <a:pt x="851" y="907"/>
                      <a:pt x="821" y="724"/>
                      <a:pt x="821" y="542"/>
                    </a:cubicBezTo>
                    <a:cubicBezTo>
                      <a:pt x="791" y="390"/>
                      <a:pt x="791" y="238"/>
                      <a:pt x="699" y="116"/>
                    </a:cubicBezTo>
                    <a:lnTo>
                      <a:pt x="669" y="86"/>
                    </a:lnTo>
                    <a:cubicBezTo>
                      <a:pt x="616" y="33"/>
                      <a:pt x="532" y="1"/>
                      <a:pt x="4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9"/>
              <p:cNvSpPr/>
              <p:nvPr/>
            </p:nvSpPr>
            <p:spPr>
              <a:xfrm>
                <a:off x="5545075" y="4046425"/>
                <a:ext cx="22825" cy="35125"/>
              </a:xfrm>
              <a:custGeom>
                <a:avLst/>
                <a:gdLst/>
                <a:ahLst/>
                <a:cxnLst/>
                <a:rect l="l" t="t" r="r" b="b"/>
                <a:pathLst>
                  <a:path w="913" h="1405" extrusionOk="0">
                    <a:moveTo>
                      <a:pt x="533" y="0"/>
                    </a:moveTo>
                    <a:cubicBezTo>
                      <a:pt x="476" y="0"/>
                      <a:pt x="410" y="16"/>
                      <a:pt x="335" y="52"/>
                    </a:cubicBezTo>
                    <a:cubicBezTo>
                      <a:pt x="0" y="204"/>
                      <a:pt x="61" y="721"/>
                      <a:pt x="61" y="994"/>
                    </a:cubicBezTo>
                    <a:cubicBezTo>
                      <a:pt x="61" y="1268"/>
                      <a:pt x="274" y="1405"/>
                      <a:pt x="487" y="1405"/>
                    </a:cubicBezTo>
                    <a:cubicBezTo>
                      <a:pt x="699" y="1405"/>
                      <a:pt x="912" y="1268"/>
                      <a:pt x="912" y="994"/>
                    </a:cubicBezTo>
                    <a:cubicBezTo>
                      <a:pt x="912" y="704"/>
                      <a:pt x="912" y="0"/>
                      <a:pt x="5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9"/>
              <p:cNvSpPr/>
              <p:nvPr/>
            </p:nvSpPr>
            <p:spPr>
              <a:xfrm>
                <a:off x="5621825" y="4051225"/>
                <a:ext cx="27375" cy="57125"/>
              </a:xfrm>
              <a:custGeom>
                <a:avLst/>
                <a:gdLst/>
                <a:ahLst/>
                <a:cxnLst/>
                <a:rect l="l" t="t" r="r" b="b"/>
                <a:pathLst>
                  <a:path w="1095" h="2285" extrusionOk="0">
                    <a:moveTo>
                      <a:pt x="539" y="1"/>
                    </a:moveTo>
                    <a:cubicBezTo>
                      <a:pt x="411" y="1"/>
                      <a:pt x="276" y="69"/>
                      <a:pt x="213" y="194"/>
                    </a:cubicBezTo>
                    <a:cubicBezTo>
                      <a:pt x="61" y="468"/>
                      <a:pt x="31" y="772"/>
                      <a:pt x="31" y="1076"/>
                    </a:cubicBezTo>
                    <a:cubicBezTo>
                      <a:pt x="0" y="1380"/>
                      <a:pt x="31" y="1684"/>
                      <a:pt x="61" y="1988"/>
                    </a:cubicBezTo>
                    <a:cubicBezTo>
                      <a:pt x="105" y="2192"/>
                      <a:pt x="268" y="2285"/>
                      <a:pt x="439" y="2285"/>
                    </a:cubicBezTo>
                    <a:cubicBezTo>
                      <a:pt x="624" y="2285"/>
                      <a:pt x="819" y="2177"/>
                      <a:pt x="882" y="1988"/>
                    </a:cubicBezTo>
                    <a:cubicBezTo>
                      <a:pt x="973" y="1501"/>
                      <a:pt x="1094" y="681"/>
                      <a:pt x="821" y="194"/>
                    </a:cubicBezTo>
                    <a:cubicBezTo>
                      <a:pt x="777" y="62"/>
                      <a:pt x="661" y="1"/>
                      <a:pt x="5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9"/>
              <p:cNvSpPr/>
              <p:nvPr/>
            </p:nvSpPr>
            <p:spPr>
              <a:xfrm>
                <a:off x="5573175" y="3980600"/>
                <a:ext cx="23600" cy="37050"/>
              </a:xfrm>
              <a:custGeom>
                <a:avLst/>
                <a:gdLst/>
                <a:ahLst/>
                <a:cxnLst/>
                <a:rect l="l" t="t" r="r" b="b"/>
                <a:pathLst>
                  <a:path w="944" h="1482" extrusionOk="0">
                    <a:moveTo>
                      <a:pt x="489" y="0"/>
                    </a:moveTo>
                    <a:cubicBezTo>
                      <a:pt x="363" y="0"/>
                      <a:pt x="234" y="54"/>
                      <a:pt x="153" y="162"/>
                    </a:cubicBezTo>
                    <a:cubicBezTo>
                      <a:pt x="31" y="375"/>
                      <a:pt x="1" y="588"/>
                      <a:pt x="1" y="831"/>
                    </a:cubicBezTo>
                    <a:cubicBezTo>
                      <a:pt x="1" y="1074"/>
                      <a:pt x="122" y="1287"/>
                      <a:pt x="305" y="1439"/>
                    </a:cubicBezTo>
                    <a:cubicBezTo>
                      <a:pt x="354" y="1468"/>
                      <a:pt x="412" y="1482"/>
                      <a:pt x="470" y="1482"/>
                    </a:cubicBezTo>
                    <a:cubicBezTo>
                      <a:pt x="594" y="1482"/>
                      <a:pt x="719" y="1421"/>
                      <a:pt x="761" y="1317"/>
                    </a:cubicBezTo>
                    <a:cubicBezTo>
                      <a:pt x="943" y="1135"/>
                      <a:pt x="943" y="983"/>
                      <a:pt x="913" y="770"/>
                    </a:cubicBezTo>
                    <a:cubicBezTo>
                      <a:pt x="913" y="618"/>
                      <a:pt x="882" y="436"/>
                      <a:pt x="852" y="253"/>
                    </a:cubicBezTo>
                    <a:cubicBezTo>
                      <a:pt x="801" y="85"/>
                      <a:pt x="647" y="0"/>
                      <a:pt x="48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9"/>
              <p:cNvSpPr/>
              <p:nvPr/>
            </p:nvSpPr>
            <p:spPr>
              <a:xfrm>
                <a:off x="5627900" y="3888750"/>
                <a:ext cx="25850" cy="37550"/>
              </a:xfrm>
              <a:custGeom>
                <a:avLst/>
                <a:gdLst/>
                <a:ahLst/>
                <a:cxnLst/>
                <a:rect l="l" t="t" r="r" b="b"/>
                <a:pathLst>
                  <a:path w="1034" h="1502" extrusionOk="0">
                    <a:moveTo>
                      <a:pt x="514" y="1"/>
                    </a:moveTo>
                    <a:cubicBezTo>
                      <a:pt x="485" y="1"/>
                      <a:pt x="456" y="3"/>
                      <a:pt x="426" y="6"/>
                    </a:cubicBezTo>
                    <a:cubicBezTo>
                      <a:pt x="213" y="37"/>
                      <a:pt x="92" y="189"/>
                      <a:pt x="61" y="432"/>
                    </a:cubicBezTo>
                    <a:cubicBezTo>
                      <a:pt x="61" y="554"/>
                      <a:pt x="0" y="675"/>
                      <a:pt x="0" y="797"/>
                    </a:cubicBezTo>
                    <a:cubicBezTo>
                      <a:pt x="0" y="949"/>
                      <a:pt x="61" y="1070"/>
                      <a:pt x="61" y="1222"/>
                    </a:cubicBezTo>
                    <a:cubicBezTo>
                      <a:pt x="92" y="1374"/>
                      <a:pt x="244" y="1496"/>
                      <a:pt x="365" y="1496"/>
                    </a:cubicBezTo>
                    <a:cubicBezTo>
                      <a:pt x="385" y="1500"/>
                      <a:pt x="405" y="1502"/>
                      <a:pt x="425" y="1502"/>
                    </a:cubicBezTo>
                    <a:cubicBezTo>
                      <a:pt x="555" y="1502"/>
                      <a:pt x="677" y="1419"/>
                      <a:pt x="730" y="1313"/>
                    </a:cubicBezTo>
                    <a:cubicBezTo>
                      <a:pt x="1003" y="1009"/>
                      <a:pt x="1034" y="645"/>
                      <a:pt x="943" y="310"/>
                    </a:cubicBezTo>
                    <a:cubicBezTo>
                      <a:pt x="889" y="97"/>
                      <a:pt x="719" y="1"/>
                      <a:pt x="51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9"/>
              <p:cNvSpPr/>
              <p:nvPr/>
            </p:nvSpPr>
            <p:spPr>
              <a:xfrm>
                <a:off x="5649925" y="3965725"/>
                <a:ext cx="26625" cy="50875"/>
              </a:xfrm>
              <a:custGeom>
                <a:avLst/>
                <a:gdLst/>
                <a:ahLst/>
                <a:cxnLst/>
                <a:rect l="l" t="t" r="r" b="b"/>
                <a:pathLst>
                  <a:path w="1065" h="2035" extrusionOk="0">
                    <a:moveTo>
                      <a:pt x="580" y="1"/>
                    </a:moveTo>
                    <a:cubicBezTo>
                      <a:pt x="503" y="1"/>
                      <a:pt x="427" y="27"/>
                      <a:pt x="366" y="89"/>
                    </a:cubicBezTo>
                    <a:cubicBezTo>
                      <a:pt x="1" y="514"/>
                      <a:pt x="62" y="1274"/>
                      <a:pt x="244" y="1760"/>
                    </a:cubicBezTo>
                    <a:cubicBezTo>
                      <a:pt x="311" y="1948"/>
                      <a:pt x="460" y="2035"/>
                      <a:pt x="609" y="2035"/>
                    </a:cubicBezTo>
                    <a:cubicBezTo>
                      <a:pt x="798" y="2035"/>
                      <a:pt x="987" y="1894"/>
                      <a:pt x="1004" y="1639"/>
                    </a:cubicBezTo>
                    <a:cubicBezTo>
                      <a:pt x="1034" y="1365"/>
                      <a:pt x="1065" y="1152"/>
                      <a:pt x="1034" y="879"/>
                    </a:cubicBezTo>
                    <a:cubicBezTo>
                      <a:pt x="1004" y="605"/>
                      <a:pt x="1034" y="362"/>
                      <a:pt x="882" y="149"/>
                    </a:cubicBezTo>
                    <a:cubicBezTo>
                      <a:pt x="810" y="59"/>
                      <a:pt x="694" y="1"/>
                      <a:pt x="58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9"/>
              <p:cNvSpPr/>
              <p:nvPr/>
            </p:nvSpPr>
            <p:spPr>
              <a:xfrm>
                <a:off x="5687925" y="4070350"/>
                <a:ext cx="25875" cy="49575"/>
              </a:xfrm>
              <a:custGeom>
                <a:avLst/>
                <a:gdLst/>
                <a:ahLst/>
                <a:cxnLst/>
                <a:rect l="l" t="t" r="r" b="b"/>
                <a:pathLst>
                  <a:path w="1035" h="1983" extrusionOk="0">
                    <a:moveTo>
                      <a:pt x="557" y="0"/>
                    </a:moveTo>
                    <a:cubicBezTo>
                      <a:pt x="375" y="0"/>
                      <a:pt x="177" y="128"/>
                      <a:pt x="122" y="311"/>
                    </a:cubicBezTo>
                    <a:cubicBezTo>
                      <a:pt x="1" y="676"/>
                      <a:pt x="92" y="1101"/>
                      <a:pt x="92" y="1527"/>
                    </a:cubicBezTo>
                    <a:cubicBezTo>
                      <a:pt x="92" y="1740"/>
                      <a:pt x="274" y="1983"/>
                      <a:pt x="548" y="1983"/>
                    </a:cubicBezTo>
                    <a:cubicBezTo>
                      <a:pt x="821" y="1983"/>
                      <a:pt x="973" y="1770"/>
                      <a:pt x="1004" y="1527"/>
                    </a:cubicBezTo>
                    <a:cubicBezTo>
                      <a:pt x="1034" y="1071"/>
                      <a:pt x="1034" y="615"/>
                      <a:pt x="852" y="189"/>
                    </a:cubicBezTo>
                    <a:cubicBezTo>
                      <a:pt x="791" y="56"/>
                      <a:pt x="678" y="0"/>
                      <a:pt x="55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9"/>
              <p:cNvSpPr/>
              <p:nvPr/>
            </p:nvSpPr>
            <p:spPr>
              <a:xfrm>
                <a:off x="5621825" y="4138900"/>
                <a:ext cx="22825" cy="41450"/>
              </a:xfrm>
              <a:custGeom>
                <a:avLst/>
                <a:gdLst/>
                <a:ahLst/>
                <a:cxnLst/>
                <a:rect l="l" t="t" r="r" b="b"/>
                <a:pathLst>
                  <a:path w="913" h="1658" extrusionOk="0">
                    <a:moveTo>
                      <a:pt x="445" y="1"/>
                    </a:moveTo>
                    <a:cubicBezTo>
                      <a:pt x="304" y="1"/>
                      <a:pt x="167" y="92"/>
                      <a:pt x="122" y="274"/>
                    </a:cubicBezTo>
                    <a:cubicBezTo>
                      <a:pt x="0" y="578"/>
                      <a:pt x="31" y="912"/>
                      <a:pt x="31" y="1247"/>
                    </a:cubicBezTo>
                    <a:cubicBezTo>
                      <a:pt x="46" y="1520"/>
                      <a:pt x="243" y="1657"/>
                      <a:pt x="445" y="1657"/>
                    </a:cubicBezTo>
                    <a:cubicBezTo>
                      <a:pt x="646" y="1657"/>
                      <a:pt x="851" y="1520"/>
                      <a:pt x="882" y="1247"/>
                    </a:cubicBezTo>
                    <a:cubicBezTo>
                      <a:pt x="882" y="912"/>
                      <a:pt x="912" y="548"/>
                      <a:pt x="790" y="274"/>
                    </a:cubicBezTo>
                    <a:cubicBezTo>
                      <a:pt x="730" y="92"/>
                      <a:pt x="585" y="1"/>
                      <a:pt x="4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9"/>
              <p:cNvSpPr/>
              <p:nvPr/>
            </p:nvSpPr>
            <p:spPr>
              <a:xfrm>
                <a:off x="5736550" y="3958800"/>
                <a:ext cx="27400" cy="51325"/>
              </a:xfrm>
              <a:custGeom>
                <a:avLst/>
                <a:gdLst/>
                <a:ahLst/>
                <a:cxnLst/>
                <a:rect l="l" t="t" r="r" b="b"/>
                <a:pathLst>
                  <a:path w="1096" h="2053" extrusionOk="0">
                    <a:moveTo>
                      <a:pt x="548" y="1"/>
                    </a:moveTo>
                    <a:cubicBezTo>
                      <a:pt x="389" y="1"/>
                      <a:pt x="229" y="92"/>
                      <a:pt x="153" y="274"/>
                    </a:cubicBezTo>
                    <a:cubicBezTo>
                      <a:pt x="1" y="730"/>
                      <a:pt x="31" y="1277"/>
                      <a:pt x="123" y="1733"/>
                    </a:cubicBezTo>
                    <a:cubicBezTo>
                      <a:pt x="153" y="1946"/>
                      <a:pt x="343" y="2053"/>
                      <a:pt x="533" y="2053"/>
                    </a:cubicBezTo>
                    <a:cubicBezTo>
                      <a:pt x="723" y="2053"/>
                      <a:pt x="913" y="1946"/>
                      <a:pt x="943" y="1733"/>
                    </a:cubicBezTo>
                    <a:cubicBezTo>
                      <a:pt x="1034" y="1277"/>
                      <a:pt x="1095" y="730"/>
                      <a:pt x="943" y="274"/>
                    </a:cubicBezTo>
                    <a:cubicBezTo>
                      <a:pt x="867" y="92"/>
                      <a:pt x="708" y="1"/>
                      <a:pt x="54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9"/>
              <p:cNvSpPr/>
              <p:nvPr/>
            </p:nvSpPr>
            <p:spPr>
              <a:xfrm>
                <a:off x="5775325" y="3898675"/>
                <a:ext cx="25850" cy="46900"/>
              </a:xfrm>
              <a:custGeom>
                <a:avLst/>
                <a:gdLst/>
                <a:ahLst/>
                <a:cxnLst/>
                <a:rect l="l" t="t" r="r" b="b"/>
                <a:pathLst>
                  <a:path w="1034" h="1876" extrusionOk="0">
                    <a:moveTo>
                      <a:pt x="621" y="0"/>
                    </a:moveTo>
                    <a:cubicBezTo>
                      <a:pt x="560" y="0"/>
                      <a:pt x="496" y="23"/>
                      <a:pt x="426" y="65"/>
                    </a:cubicBezTo>
                    <a:cubicBezTo>
                      <a:pt x="152" y="187"/>
                      <a:pt x="91" y="552"/>
                      <a:pt x="61" y="825"/>
                    </a:cubicBezTo>
                    <a:cubicBezTo>
                      <a:pt x="0" y="1160"/>
                      <a:pt x="91" y="1433"/>
                      <a:pt x="243" y="1707"/>
                    </a:cubicBezTo>
                    <a:cubicBezTo>
                      <a:pt x="304" y="1827"/>
                      <a:pt x="397" y="1876"/>
                      <a:pt x="496" y="1876"/>
                    </a:cubicBezTo>
                    <a:cubicBezTo>
                      <a:pt x="646" y="1876"/>
                      <a:pt x="808" y="1762"/>
                      <a:pt x="882" y="1616"/>
                    </a:cubicBezTo>
                    <a:cubicBezTo>
                      <a:pt x="1003" y="1372"/>
                      <a:pt x="1034" y="1129"/>
                      <a:pt x="1034" y="825"/>
                    </a:cubicBezTo>
                    <a:cubicBezTo>
                      <a:pt x="1003" y="612"/>
                      <a:pt x="1003" y="278"/>
                      <a:pt x="821" y="96"/>
                    </a:cubicBezTo>
                    <a:cubicBezTo>
                      <a:pt x="756" y="31"/>
                      <a:pt x="691" y="0"/>
                      <a:pt x="6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9"/>
              <p:cNvSpPr/>
              <p:nvPr/>
            </p:nvSpPr>
            <p:spPr>
              <a:xfrm>
                <a:off x="5842175" y="3947700"/>
                <a:ext cx="23600" cy="51425"/>
              </a:xfrm>
              <a:custGeom>
                <a:avLst/>
                <a:gdLst/>
                <a:ahLst/>
                <a:cxnLst/>
                <a:rect l="l" t="t" r="r" b="b"/>
                <a:pathLst>
                  <a:path w="944" h="2057" extrusionOk="0">
                    <a:moveTo>
                      <a:pt x="502" y="0"/>
                    </a:moveTo>
                    <a:cubicBezTo>
                      <a:pt x="388" y="0"/>
                      <a:pt x="277" y="61"/>
                      <a:pt x="214" y="171"/>
                    </a:cubicBezTo>
                    <a:cubicBezTo>
                      <a:pt x="62" y="384"/>
                      <a:pt x="31" y="688"/>
                      <a:pt x="31" y="962"/>
                    </a:cubicBezTo>
                    <a:cubicBezTo>
                      <a:pt x="1" y="1265"/>
                      <a:pt x="31" y="1539"/>
                      <a:pt x="62" y="1782"/>
                    </a:cubicBezTo>
                    <a:cubicBezTo>
                      <a:pt x="105" y="1972"/>
                      <a:pt x="261" y="2056"/>
                      <a:pt x="421" y="2056"/>
                    </a:cubicBezTo>
                    <a:cubicBezTo>
                      <a:pt x="595" y="2056"/>
                      <a:pt x="774" y="1956"/>
                      <a:pt x="822" y="1782"/>
                    </a:cubicBezTo>
                    <a:cubicBezTo>
                      <a:pt x="913" y="1539"/>
                      <a:pt x="943" y="1235"/>
                      <a:pt x="943" y="962"/>
                    </a:cubicBezTo>
                    <a:cubicBezTo>
                      <a:pt x="913" y="688"/>
                      <a:pt x="913" y="384"/>
                      <a:pt x="791" y="171"/>
                    </a:cubicBezTo>
                    <a:cubicBezTo>
                      <a:pt x="718" y="54"/>
                      <a:pt x="609" y="0"/>
                      <a:pt x="5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9"/>
              <p:cNvSpPr/>
              <p:nvPr/>
            </p:nvSpPr>
            <p:spPr>
              <a:xfrm>
                <a:off x="5782150" y="3995025"/>
                <a:ext cx="28575" cy="57400"/>
              </a:xfrm>
              <a:custGeom>
                <a:avLst/>
                <a:gdLst/>
                <a:ahLst/>
                <a:cxnLst/>
                <a:rect l="l" t="t" r="r" b="b"/>
                <a:pathLst>
                  <a:path w="1143" h="2296" extrusionOk="0">
                    <a:moveTo>
                      <a:pt x="639" y="0"/>
                    </a:moveTo>
                    <a:cubicBezTo>
                      <a:pt x="444" y="0"/>
                      <a:pt x="249" y="106"/>
                      <a:pt x="183" y="345"/>
                    </a:cubicBezTo>
                    <a:cubicBezTo>
                      <a:pt x="92" y="923"/>
                      <a:pt x="1" y="1439"/>
                      <a:pt x="153" y="2017"/>
                    </a:cubicBezTo>
                    <a:cubicBezTo>
                      <a:pt x="188" y="2191"/>
                      <a:pt x="352" y="2296"/>
                      <a:pt x="509" y="2296"/>
                    </a:cubicBezTo>
                    <a:cubicBezTo>
                      <a:pt x="626" y="2296"/>
                      <a:pt x="739" y="2238"/>
                      <a:pt x="791" y="2108"/>
                    </a:cubicBezTo>
                    <a:cubicBezTo>
                      <a:pt x="1065" y="1561"/>
                      <a:pt x="1125" y="1044"/>
                      <a:pt x="1125" y="467"/>
                    </a:cubicBezTo>
                    <a:cubicBezTo>
                      <a:pt x="1142" y="176"/>
                      <a:pt x="890" y="0"/>
                      <a:pt x="6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9"/>
              <p:cNvSpPr/>
              <p:nvPr/>
            </p:nvSpPr>
            <p:spPr>
              <a:xfrm>
                <a:off x="5751000" y="4093850"/>
                <a:ext cx="24350" cy="44150"/>
              </a:xfrm>
              <a:custGeom>
                <a:avLst/>
                <a:gdLst/>
                <a:ahLst/>
                <a:cxnLst/>
                <a:rect l="l" t="t" r="r" b="b"/>
                <a:pathLst>
                  <a:path w="974" h="1766" extrusionOk="0">
                    <a:moveTo>
                      <a:pt x="591" y="1"/>
                    </a:moveTo>
                    <a:cubicBezTo>
                      <a:pt x="485" y="1"/>
                      <a:pt x="375" y="46"/>
                      <a:pt x="304" y="131"/>
                    </a:cubicBezTo>
                    <a:cubicBezTo>
                      <a:pt x="31" y="556"/>
                      <a:pt x="0" y="1225"/>
                      <a:pt x="304" y="1590"/>
                    </a:cubicBezTo>
                    <a:cubicBezTo>
                      <a:pt x="376" y="1705"/>
                      <a:pt x="495" y="1765"/>
                      <a:pt x="611" y="1765"/>
                    </a:cubicBezTo>
                    <a:cubicBezTo>
                      <a:pt x="740" y="1765"/>
                      <a:pt x="864" y="1689"/>
                      <a:pt x="912" y="1529"/>
                    </a:cubicBezTo>
                    <a:cubicBezTo>
                      <a:pt x="973" y="1316"/>
                      <a:pt x="973" y="1103"/>
                      <a:pt x="943" y="891"/>
                    </a:cubicBezTo>
                    <a:cubicBezTo>
                      <a:pt x="912" y="648"/>
                      <a:pt x="943" y="435"/>
                      <a:pt x="882" y="192"/>
                    </a:cubicBezTo>
                    <a:cubicBezTo>
                      <a:pt x="833" y="61"/>
                      <a:pt x="714" y="1"/>
                      <a:pt x="5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9"/>
              <p:cNvSpPr/>
              <p:nvPr/>
            </p:nvSpPr>
            <p:spPr>
              <a:xfrm>
                <a:off x="5831550" y="4091975"/>
                <a:ext cx="25850" cy="38400"/>
              </a:xfrm>
              <a:custGeom>
                <a:avLst/>
                <a:gdLst/>
                <a:ahLst/>
                <a:cxnLst/>
                <a:rect l="l" t="t" r="r" b="b"/>
                <a:pathLst>
                  <a:path w="1034" h="1536" extrusionOk="0">
                    <a:moveTo>
                      <a:pt x="475" y="1"/>
                    </a:moveTo>
                    <a:cubicBezTo>
                      <a:pt x="380" y="1"/>
                      <a:pt x="289" y="39"/>
                      <a:pt x="244" y="115"/>
                    </a:cubicBezTo>
                    <a:cubicBezTo>
                      <a:pt x="0" y="388"/>
                      <a:pt x="0" y="844"/>
                      <a:pt x="0" y="1178"/>
                    </a:cubicBezTo>
                    <a:cubicBezTo>
                      <a:pt x="0" y="1419"/>
                      <a:pt x="180" y="1535"/>
                      <a:pt x="369" y="1535"/>
                    </a:cubicBezTo>
                    <a:cubicBezTo>
                      <a:pt x="490" y="1535"/>
                      <a:pt x="616" y="1487"/>
                      <a:pt x="700" y="1391"/>
                    </a:cubicBezTo>
                    <a:cubicBezTo>
                      <a:pt x="912" y="1026"/>
                      <a:pt x="1034" y="510"/>
                      <a:pt x="730" y="115"/>
                    </a:cubicBezTo>
                    <a:cubicBezTo>
                      <a:pt x="669" y="39"/>
                      <a:pt x="570" y="1"/>
                      <a:pt x="4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9"/>
              <p:cNvSpPr/>
              <p:nvPr/>
            </p:nvSpPr>
            <p:spPr>
              <a:xfrm>
                <a:off x="5894625" y="4031775"/>
                <a:ext cx="27375" cy="47425"/>
              </a:xfrm>
              <a:custGeom>
                <a:avLst/>
                <a:gdLst/>
                <a:ahLst/>
                <a:cxnLst/>
                <a:rect l="l" t="t" r="r" b="b"/>
                <a:pathLst>
                  <a:path w="1095" h="1897" extrusionOk="0">
                    <a:moveTo>
                      <a:pt x="550" y="0"/>
                    </a:moveTo>
                    <a:cubicBezTo>
                      <a:pt x="422" y="0"/>
                      <a:pt x="294" y="65"/>
                      <a:pt x="213" y="213"/>
                    </a:cubicBezTo>
                    <a:cubicBezTo>
                      <a:pt x="0" y="638"/>
                      <a:pt x="31" y="1276"/>
                      <a:pt x="243" y="1702"/>
                    </a:cubicBezTo>
                    <a:cubicBezTo>
                      <a:pt x="309" y="1833"/>
                      <a:pt x="460" y="1897"/>
                      <a:pt x="615" y="1897"/>
                    </a:cubicBezTo>
                    <a:cubicBezTo>
                      <a:pt x="819" y="1897"/>
                      <a:pt x="1030" y="1787"/>
                      <a:pt x="1064" y="1580"/>
                    </a:cubicBezTo>
                    <a:cubicBezTo>
                      <a:pt x="1095" y="1368"/>
                      <a:pt x="1064" y="1155"/>
                      <a:pt x="1064" y="912"/>
                    </a:cubicBezTo>
                    <a:cubicBezTo>
                      <a:pt x="1003" y="699"/>
                      <a:pt x="1003" y="486"/>
                      <a:pt x="943" y="273"/>
                    </a:cubicBezTo>
                    <a:cubicBezTo>
                      <a:pt x="875" y="104"/>
                      <a:pt x="712" y="0"/>
                      <a:pt x="55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9"/>
              <p:cNvSpPr/>
              <p:nvPr/>
            </p:nvSpPr>
            <p:spPr>
              <a:xfrm>
                <a:off x="5915900" y="3930475"/>
                <a:ext cx="25100" cy="42800"/>
              </a:xfrm>
              <a:custGeom>
                <a:avLst/>
                <a:gdLst/>
                <a:ahLst/>
                <a:cxnLst/>
                <a:rect l="l" t="t" r="r" b="b"/>
                <a:pathLst>
                  <a:path w="1004" h="1712" extrusionOk="0">
                    <a:moveTo>
                      <a:pt x="587" y="1"/>
                    </a:moveTo>
                    <a:cubicBezTo>
                      <a:pt x="465" y="1"/>
                      <a:pt x="339" y="64"/>
                      <a:pt x="274" y="161"/>
                    </a:cubicBezTo>
                    <a:cubicBezTo>
                      <a:pt x="61" y="496"/>
                      <a:pt x="61" y="891"/>
                      <a:pt x="0" y="1255"/>
                    </a:cubicBezTo>
                    <a:cubicBezTo>
                      <a:pt x="0" y="1529"/>
                      <a:pt x="244" y="1711"/>
                      <a:pt x="456" y="1711"/>
                    </a:cubicBezTo>
                    <a:cubicBezTo>
                      <a:pt x="730" y="1711"/>
                      <a:pt x="912" y="1499"/>
                      <a:pt x="912" y="1255"/>
                    </a:cubicBezTo>
                    <a:cubicBezTo>
                      <a:pt x="973" y="891"/>
                      <a:pt x="1003" y="526"/>
                      <a:pt x="851" y="161"/>
                    </a:cubicBezTo>
                    <a:cubicBezTo>
                      <a:pt x="795" y="48"/>
                      <a:pt x="692" y="1"/>
                      <a:pt x="58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9"/>
              <p:cNvSpPr/>
              <p:nvPr/>
            </p:nvSpPr>
            <p:spPr>
              <a:xfrm>
                <a:off x="5975925" y="3969450"/>
                <a:ext cx="23575" cy="37075"/>
              </a:xfrm>
              <a:custGeom>
                <a:avLst/>
                <a:gdLst/>
                <a:ahLst/>
                <a:cxnLst/>
                <a:rect l="l" t="t" r="r" b="b"/>
                <a:pathLst>
                  <a:path w="943" h="1483" extrusionOk="0">
                    <a:moveTo>
                      <a:pt x="468" y="0"/>
                    </a:moveTo>
                    <a:cubicBezTo>
                      <a:pt x="403" y="0"/>
                      <a:pt x="335" y="31"/>
                      <a:pt x="274" y="92"/>
                    </a:cubicBezTo>
                    <a:cubicBezTo>
                      <a:pt x="1" y="304"/>
                      <a:pt x="31" y="882"/>
                      <a:pt x="92" y="1186"/>
                    </a:cubicBezTo>
                    <a:cubicBezTo>
                      <a:pt x="107" y="1383"/>
                      <a:pt x="274" y="1482"/>
                      <a:pt x="449" y="1482"/>
                    </a:cubicBezTo>
                    <a:cubicBezTo>
                      <a:pt x="624" y="1482"/>
                      <a:pt x="806" y="1383"/>
                      <a:pt x="852" y="1186"/>
                    </a:cubicBezTo>
                    <a:cubicBezTo>
                      <a:pt x="882" y="882"/>
                      <a:pt x="943" y="365"/>
                      <a:pt x="639" y="92"/>
                    </a:cubicBezTo>
                    <a:cubicBezTo>
                      <a:pt x="593" y="31"/>
                      <a:pt x="533" y="0"/>
                      <a:pt x="4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9"/>
              <p:cNvSpPr/>
              <p:nvPr/>
            </p:nvSpPr>
            <p:spPr>
              <a:xfrm>
                <a:off x="5946300" y="4042200"/>
                <a:ext cx="22825" cy="41075"/>
              </a:xfrm>
              <a:custGeom>
                <a:avLst/>
                <a:gdLst/>
                <a:ahLst/>
                <a:cxnLst/>
                <a:rect l="l" t="t" r="r" b="b"/>
                <a:pathLst>
                  <a:path w="913" h="1643" extrusionOk="0">
                    <a:moveTo>
                      <a:pt x="471" y="1"/>
                    </a:moveTo>
                    <a:cubicBezTo>
                      <a:pt x="319" y="1"/>
                      <a:pt x="167" y="84"/>
                      <a:pt x="122" y="251"/>
                    </a:cubicBezTo>
                    <a:cubicBezTo>
                      <a:pt x="61" y="555"/>
                      <a:pt x="0" y="890"/>
                      <a:pt x="61" y="1255"/>
                    </a:cubicBezTo>
                    <a:cubicBezTo>
                      <a:pt x="91" y="1513"/>
                      <a:pt x="281" y="1642"/>
                      <a:pt x="471" y="1642"/>
                    </a:cubicBezTo>
                    <a:cubicBezTo>
                      <a:pt x="661" y="1642"/>
                      <a:pt x="851" y="1513"/>
                      <a:pt x="882" y="1255"/>
                    </a:cubicBezTo>
                    <a:cubicBezTo>
                      <a:pt x="912" y="890"/>
                      <a:pt x="851" y="586"/>
                      <a:pt x="821" y="251"/>
                    </a:cubicBezTo>
                    <a:cubicBezTo>
                      <a:pt x="775" y="84"/>
                      <a:pt x="623" y="1"/>
                      <a:pt x="4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9"/>
              <p:cNvSpPr/>
              <p:nvPr/>
            </p:nvSpPr>
            <p:spPr>
              <a:xfrm>
                <a:off x="5694000" y="4155425"/>
                <a:ext cx="23600" cy="38400"/>
              </a:xfrm>
              <a:custGeom>
                <a:avLst/>
                <a:gdLst/>
                <a:ahLst/>
                <a:cxnLst/>
                <a:rect l="l" t="t" r="r" b="b"/>
                <a:pathLst>
                  <a:path w="944" h="1536" extrusionOk="0">
                    <a:moveTo>
                      <a:pt x="483" y="1"/>
                    </a:moveTo>
                    <a:cubicBezTo>
                      <a:pt x="373" y="1"/>
                      <a:pt x="259" y="54"/>
                      <a:pt x="183" y="160"/>
                    </a:cubicBezTo>
                    <a:cubicBezTo>
                      <a:pt x="1" y="464"/>
                      <a:pt x="1" y="920"/>
                      <a:pt x="122" y="1285"/>
                    </a:cubicBezTo>
                    <a:cubicBezTo>
                      <a:pt x="198" y="1452"/>
                      <a:pt x="335" y="1536"/>
                      <a:pt x="472" y="1536"/>
                    </a:cubicBezTo>
                    <a:cubicBezTo>
                      <a:pt x="609" y="1536"/>
                      <a:pt x="745" y="1452"/>
                      <a:pt x="821" y="1285"/>
                    </a:cubicBezTo>
                    <a:cubicBezTo>
                      <a:pt x="943" y="920"/>
                      <a:pt x="943" y="464"/>
                      <a:pt x="761" y="160"/>
                    </a:cubicBezTo>
                    <a:cubicBezTo>
                      <a:pt x="700" y="54"/>
                      <a:pt x="594" y="1"/>
                      <a:pt x="4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9"/>
              <p:cNvSpPr/>
              <p:nvPr/>
            </p:nvSpPr>
            <p:spPr>
              <a:xfrm>
                <a:off x="5580650" y="4179600"/>
                <a:ext cx="21425" cy="27150"/>
              </a:xfrm>
              <a:custGeom>
                <a:avLst/>
                <a:gdLst/>
                <a:ahLst/>
                <a:cxnLst/>
                <a:rect l="l" t="t" r="r" b="b"/>
                <a:pathLst>
                  <a:path w="857" h="1086" extrusionOk="0">
                    <a:moveTo>
                      <a:pt x="500" y="0"/>
                    </a:moveTo>
                    <a:cubicBezTo>
                      <a:pt x="386" y="0"/>
                      <a:pt x="269" y="50"/>
                      <a:pt x="188" y="166"/>
                    </a:cubicBezTo>
                    <a:cubicBezTo>
                      <a:pt x="127" y="318"/>
                      <a:pt x="97" y="500"/>
                      <a:pt x="36" y="652"/>
                    </a:cubicBezTo>
                    <a:cubicBezTo>
                      <a:pt x="0" y="922"/>
                      <a:pt x="199" y="1086"/>
                      <a:pt x="398" y="1086"/>
                    </a:cubicBezTo>
                    <a:cubicBezTo>
                      <a:pt x="536" y="1086"/>
                      <a:pt x="673" y="1008"/>
                      <a:pt x="735" y="835"/>
                    </a:cubicBezTo>
                    <a:cubicBezTo>
                      <a:pt x="796" y="652"/>
                      <a:pt x="857" y="500"/>
                      <a:pt x="857" y="318"/>
                    </a:cubicBezTo>
                    <a:cubicBezTo>
                      <a:pt x="857" y="130"/>
                      <a:pt x="683" y="0"/>
                      <a:pt x="50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9"/>
              <p:cNvSpPr/>
              <p:nvPr/>
            </p:nvSpPr>
            <p:spPr>
              <a:xfrm>
                <a:off x="5899950" y="4109450"/>
                <a:ext cx="26600" cy="37450"/>
              </a:xfrm>
              <a:custGeom>
                <a:avLst/>
                <a:gdLst/>
                <a:ahLst/>
                <a:cxnLst/>
                <a:rect l="l" t="t" r="r" b="b"/>
                <a:pathLst>
                  <a:path w="1064" h="1498" extrusionOk="0">
                    <a:moveTo>
                      <a:pt x="521" y="1"/>
                    </a:moveTo>
                    <a:cubicBezTo>
                      <a:pt x="426" y="1"/>
                      <a:pt x="334" y="39"/>
                      <a:pt x="274" y="115"/>
                    </a:cubicBezTo>
                    <a:cubicBezTo>
                      <a:pt x="0" y="388"/>
                      <a:pt x="30" y="844"/>
                      <a:pt x="122" y="1179"/>
                    </a:cubicBezTo>
                    <a:cubicBezTo>
                      <a:pt x="152" y="1391"/>
                      <a:pt x="334" y="1498"/>
                      <a:pt x="521" y="1498"/>
                    </a:cubicBezTo>
                    <a:cubicBezTo>
                      <a:pt x="707" y="1498"/>
                      <a:pt x="897" y="1391"/>
                      <a:pt x="942" y="1179"/>
                    </a:cubicBezTo>
                    <a:cubicBezTo>
                      <a:pt x="1033" y="875"/>
                      <a:pt x="1064" y="388"/>
                      <a:pt x="790" y="115"/>
                    </a:cubicBezTo>
                    <a:cubicBezTo>
                      <a:pt x="714" y="39"/>
                      <a:pt x="616" y="1"/>
                      <a:pt x="5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9"/>
              <p:cNvSpPr/>
              <p:nvPr/>
            </p:nvSpPr>
            <p:spPr>
              <a:xfrm>
                <a:off x="5997200" y="4097500"/>
                <a:ext cx="25100" cy="35725"/>
              </a:xfrm>
              <a:custGeom>
                <a:avLst/>
                <a:gdLst/>
                <a:ahLst/>
                <a:cxnLst/>
                <a:rect l="l" t="t" r="r" b="b"/>
                <a:pathLst>
                  <a:path w="1004" h="1429" extrusionOk="0">
                    <a:moveTo>
                      <a:pt x="498" y="0"/>
                    </a:moveTo>
                    <a:cubicBezTo>
                      <a:pt x="320" y="0"/>
                      <a:pt x="137" y="106"/>
                      <a:pt x="61" y="319"/>
                    </a:cubicBezTo>
                    <a:cubicBezTo>
                      <a:pt x="1" y="593"/>
                      <a:pt x="1" y="836"/>
                      <a:pt x="31" y="1109"/>
                    </a:cubicBezTo>
                    <a:cubicBezTo>
                      <a:pt x="61" y="1322"/>
                      <a:pt x="251" y="1429"/>
                      <a:pt x="449" y="1429"/>
                    </a:cubicBezTo>
                    <a:cubicBezTo>
                      <a:pt x="647" y="1429"/>
                      <a:pt x="852" y="1322"/>
                      <a:pt x="913" y="1109"/>
                    </a:cubicBezTo>
                    <a:cubicBezTo>
                      <a:pt x="1004" y="866"/>
                      <a:pt x="1004" y="593"/>
                      <a:pt x="913" y="319"/>
                    </a:cubicBezTo>
                    <a:cubicBezTo>
                      <a:pt x="852" y="106"/>
                      <a:pt x="677" y="0"/>
                      <a:pt x="49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9"/>
              <p:cNvSpPr/>
              <p:nvPr/>
            </p:nvSpPr>
            <p:spPr>
              <a:xfrm>
                <a:off x="6018475" y="4012000"/>
                <a:ext cx="24350" cy="35175"/>
              </a:xfrm>
              <a:custGeom>
                <a:avLst/>
                <a:gdLst/>
                <a:ahLst/>
                <a:cxnLst/>
                <a:rect l="l" t="t" r="r" b="b"/>
                <a:pathLst>
                  <a:path w="974" h="1407" extrusionOk="0">
                    <a:moveTo>
                      <a:pt x="487" y="1"/>
                    </a:moveTo>
                    <a:cubicBezTo>
                      <a:pt x="411" y="1"/>
                      <a:pt x="335" y="31"/>
                      <a:pt x="274" y="92"/>
                    </a:cubicBezTo>
                    <a:cubicBezTo>
                      <a:pt x="1" y="365"/>
                      <a:pt x="92" y="852"/>
                      <a:pt x="153" y="1156"/>
                    </a:cubicBezTo>
                    <a:cubicBezTo>
                      <a:pt x="198" y="1323"/>
                      <a:pt x="350" y="1406"/>
                      <a:pt x="502" y="1406"/>
                    </a:cubicBezTo>
                    <a:cubicBezTo>
                      <a:pt x="654" y="1406"/>
                      <a:pt x="806" y="1323"/>
                      <a:pt x="852" y="1156"/>
                    </a:cubicBezTo>
                    <a:cubicBezTo>
                      <a:pt x="882" y="821"/>
                      <a:pt x="973" y="304"/>
                      <a:pt x="700" y="92"/>
                    </a:cubicBezTo>
                    <a:cubicBezTo>
                      <a:pt x="639" y="31"/>
                      <a:pt x="563" y="1"/>
                      <a:pt x="48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9"/>
              <p:cNvSpPr/>
              <p:nvPr/>
            </p:nvSpPr>
            <p:spPr>
              <a:xfrm>
                <a:off x="6083075" y="4051775"/>
                <a:ext cx="22050" cy="40425"/>
              </a:xfrm>
              <a:custGeom>
                <a:avLst/>
                <a:gdLst/>
                <a:ahLst/>
                <a:cxnLst/>
                <a:rect l="l" t="t" r="r" b="b"/>
                <a:pathLst>
                  <a:path w="882" h="1617" extrusionOk="0">
                    <a:moveTo>
                      <a:pt x="573" y="1"/>
                    </a:moveTo>
                    <a:cubicBezTo>
                      <a:pt x="527" y="1"/>
                      <a:pt x="476" y="8"/>
                      <a:pt x="426" y="20"/>
                    </a:cubicBezTo>
                    <a:cubicBezTo>
                      <a:pt x="213" y="142"/>
                      <a:pt x="122" y="385"/>
                      <a:pt x="92" y="628"/>
                    </a:cubicBezTo>
                    <a:cubicBezTo>
                      <a:pt x="0" y="902"/>
                      <a:pt x="61" y="1115"/>
                      <a:pt x="122" y="1388"/>
                    </a:cubicBezTo>
                    <a:cubicBezTo>
                      <a:pt x="168" y="1540"/>
                      <a:pt x="304" y="1616"/>
                      <a:pt x="437" y="1616"/>
                    </a:cubicBezTo>
                    <a:cubicBezTo>
                      <a:pt x="570" y="1616"/>
                      <a:pt x="700" y="1540"/>
                      <a:pt x="730" y="1388"/>
                    </a:cubicBezTo>
                    <a:cubicBezTo>
                      <a:pt x="821" y="1145"/>
                      <a:pt x="851" y="932"/>
                      <a:pt x="851" y="689"/>
                    </a:cubicBezTo>
                    <a:cubicBezTo>
                      <a:pt x="851" y="446"/>
                      <a:pt x="882" y="233"/>
                      <a:pt x="730" y="51"/>
                    </a:cubicBezTo>
                    <a:cubicBezTo>
                      <a:pt x="694" y="15"/>
                      <a:pt x="63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9"/>
              <p:cNvSpPr/>
              <p:nvPr/>
            </p:nvSpPr>
            <p:spPr>
              <a:xfrm>
                <a:off x="6142350" y="4025975"/>
                <a:ext cx="27375" cy="39875"/>
              </a:xfrm>
              <a:custGeom>
                <a:avLst/>
                <a:gdLst/>
                <a:ahLst/>
                <a:cxnLst/>
                <a:rect l="l" t="t" r="r" b="b"/>
                <a:pathLst>
                  <a:path w="1095" h="1595" extrusionOk="0">
                    <a:moveTo>
                      <a:pt x="533" y="0"/>
                    </a:moveTo>
                    <a:cubicBezTo>
                      <a:pt x="396" y="0"/>
                      <a:pt x="253" y="65"/>
                      <a:pt x="183" y="171"/>
                    </a:cubicBezTo>
                    <a:cubicBezTo>
                      <a:pt x="0" y="505"/>
                      <a:pt x="61" y="1052"/>
                      <a:pt x="213" y="1387"/>
                    </a:cubicBezTo>
                    <a:cubicBezTo>
                      <a:pt x="278" y="1529"/>
                      <a:pt x="408" y="1594"/>
                      <a:pt x="544" y="1594"/>
                    </a:cubicBezTo>
                    <a:cubicBezTo>
                      <a:pt x="727" y="1594"/>
                      <a:pt x="921" y="1475"/>
                      <a:pt x="973" y="1265"/>
                    </a:cubicBezTo>
                    <a:cubicBezTo>
                      <a:pt x="1095" y="931"/>
                      <a:pt x="1064" y="414"/>
                      <a:pt x="791" y="110"/>
                    </a:cubicBezTo>
                    <a:cubicBezTo>
                      <a:pt x="727" y="34"/>
                      <a:pt x="631" y="0"/>
                      <a:pt x="5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9"/>
              <p:cNvSpPr/>
              <p:nvPr/>
            </p:nvSpPr>
            <p:spPr>
              <a:xfrm>
                <a:off x="6094475" y="3954450"/>
                <a:ext cx="26625" cy="45000"/>
              </a:xfrm>
              <a:custGeom>
                <a:avLst/>
                <a:gdLst/>
                <a:ahLst/>
                <a:cxnLst/>
                <a:rect l="l" t="t" r="r" b="b"/>
                <a:pathLst>
                  <a:path w="1065" h="1800" extrusionOk="0">
                    <a:moveTo>
                      <a:pt x="595" y="1"/>
                    </a:moveTo>
                    <a:cubicBezTo>
                      <a:pt x="523" y="1"/>
                      <a:pt x="451" y="28"/>
                      <a:pt x="395" y="84"/>
                    </a:cubicBezTo>
                    <a:cubicBezTo>
                      <a:pt x="61" y="418"/>
                      <a:pt x="0" y="1026"/>
                      <a:pt x="61" y="1482"/>
                    </a:cubicBezTo>
                    <a:cubicBezTo>
                      <a:pt x="80" y="1670"/>
                      <a:pt x="226" y="1799"/>
                      <a:pt x="371" y="1799"/>
                    </a:cubicBezTo>
                    <a:cubicBezTo>
                      <a:pt x="461" y="1799"/>
                      <a:pt x="550" y="1750"/>
                      <a:pt x="608" y="1634"/>
                    </a:cubicBezTo>
                    <a:cubicBezTo>
                      <a:pt x="851" y="1269"/>
                      <a:pt x="1064" y="692"/>
                      <a:pt x="882" y="236"/>
                    </a:cubicBezTo>
                    <a:cubicBezTo>
                      <a:pt x="843" y="82"/>
                      <a:pt x="719" y="1"/>
                      <a:pt x="5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9"/>
              <p:cNvSpPr/>
              <p:nvPr/>
            </p:nvSpPr>
            <p:spPr>
              <a:xfrm>
                <a:off x="6197050" y="3937275"/>
                <a:ext cx="24350" cy="43100"/>
              </a:xfrm>
              <a:custGeom>
                <a:avLst/>
                <a:gdLst/>
                <a:ahLst/>
                <a:cxnLst/>
                <a:rect l="l" t="t" r="r" b="b"/>
                <a:pathLst>
                  <a:path w="974" h="1724" extrusionOk="0">
                    <a:moveTo>
                      <a:pt x="476" y="1"/>
                    </a:moveTo>
                    <a:cubicBezTo>
                      <a:pt x="354" y="1"/>
                      <a:pt x="239" y="68"/>
                      <a:pt x="214" y="224"/>
                    </a:cubicBezTo>
                    <a:cubicBezTo>
                      <a:pt x="92" y="679"/>
                      <a:pt x="1" y="1135"/>
                      <a:pt x="244" y="1561"/>
                    </a:cubicBezTo>
                    <a:cubicBezTo>
                      <a:pt x="291" y="1679"/>
                      <a:pt x="430" y="1723"/>
                      <a:pt x="560" y="1723"/>
                    </a:cubicBezTo>
                    <a:cubicBezTo>
                      <a:pt x="598" y="1723"/>
                      <a:pt x="635" y="1720"/>
                      <a:pt x="669" y="1713"/>
                    </a:cubicBezTo>
                    <a:cubicBezTo>
                      <a:pt x="821" y="1682"/>
                      <a:pt x="882" y="1531"/>
                      <a:pt x="913" y="1379"/>
                    </a:cubicBezTo>
                    <a:cubicBezTo>
                      <a:pt x="973" y="1014"/>
                      <a:pt x="821" y="679"/>
                      <a:pt x="821" y="315"/>
                    </a:cubicBezTo>
                    <a:cubicBezTo>
                      <a:pt x="821" y="123"/>
                      <a:pt x="641" y="1"/>
                      <a:pt x="4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9"/>
              <p:cNvSpPr/>
              <p:nvPr/>
            </p:nvSpPr>
            <p:spPr>
              <a:xfrm>
                <a:off x="6238100" y="3866750"/>
                <a:ext cx="22050" cy="41525"/>
              </a:xfrm>
              <a:custGeom>
                <a:avLst/>
                <a:gdLst/>
                <a:ahLst/>
                <a:cxnLst/>
                <a:rect l="l" t="t" r="r" b="b"/>
                <a:pathLst>
                  <a:path w="882" h="1661" extrusionOk="0">
                    <a:moveTo>
                      <a:pt x="446" y="1"/>
                    </a:moveTo>
                    <a:cubicBezTo>
                      <a:pt x="351" y="1"/>
                      <a:pt x="246" y="47"/>
                      <a:pt x="182" y="127"/>
                    </a:cubicBezTo>
                    <a:cubicBezTo>
                      <a:pt x="91" y="309"/>
                      <a:pt x="31" y="522"/>
                      <a:pt x="0" y="734"/>
                    </a:cubicBezTo>
                    <a:cubicBezTo>
                      <a:pt x="0" y="978"/>
                      <a:pt x="0" y="1160"/>
                      <a:pt x="91" y="1373"/>
                    </a:cubicBezTo>
                    <a:cubicBezTo>
                      <a:pt x="147" y="1567"/>
                      <a:pt x="310" y="1660"/>
                      <a:pt x="472" y="1660"/>
                    </a:cubicBezTo>
                    <a:cubicBezTo>
                      <a:pt x="663" y="1660"/>
                      <a:pt x="851" y="1529"/>
                      <a:pt x="851" y="1282"/>
                    </a:cubicBezTo>
                    <a:cubicBezTo>
                      <a:pt x="882" y="1069"/>
                      <a:pt x="851" y="886"/>
                      <a:pt x="851" y="704"/>
                    </a:cubicBezTo>
                    <a:cubicBezTo>
                      <a:pt x="790" y="461"/>
                      <a:pt x="730" y="309"/>
                      <a:pt x="638" y="127"/>
                    </a:cubicBezTo>
                    <a:cubicBezTo>
                      <a:pt x="609" y="39"/>
                      <a:pt x="532" y="1"/>
                      <a:pt x="4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9"/>
              <p:cNvSpPr/>
              <p:nvPr/>
            </p:nvSpPr>
            <p:spPr>
              <a:xfrm>
                <a:off x="6309525" y="3909950"/>
                <a:ext cx="22825" cy="50100"/>
              </a:xfrm>
              <a:custGeom>
                <a:avLst/>
                <a:gdLst/>
                <a:ahLst/>
                <a:cxnLst/>
                <a:rect l="l" t="t" r="r" b="b"/>
                <a:pathLst>
                  <a:path w="913" h="2004" extrusionOk="0">
                    <a:moveTo>
                      <a:pt x="460" y="0"/>
                    </a:moveTo>
                    <a:cubicBezTo>
                      <a:pt x="385" y="0"/>
                      <a:pt x="309" y="35"/>
                      <a:pt x="274" y="70"/>
                    </a:cubicBezTo>
                    <a:cubicBezTo>
                      <a:pt x="61" y="313"/>
                      <a:pt x="31" y="648"/>
                      <a:pt x="0" y="921"/>
                    </a:cubicBezTo>
                    <a:cubicBezTo>
                      <a:pt x="0" y="1256"/>
                      <a:pt x="31" y="1560"/>
                      <a:pt x="213" y="1864"/>
                    </a:cubicBezTo>
                    <a:cubicBezTo>
                      <a:pt x="280" y="1957"/>
                      <a:pt x="387" y="2003"/>
                      <a:pt x="491" y="2003"/>
                    </a:cubicBezTo>
                    <a:cubicBezTo>
                      <a:pt x="626" y="2003"/>
                      <a:pt x="756" y="1926"/>
                      <a:pt x="791" y="1772"/>
                    </a:cubicBezTo>
                    <a:cubicBezTo>
                      <a:pt x="912" y="1468"/>
                      <a:pt x="882" y="1225"/>
                      <a:pt x="821" y="861"/>
                    </a:cubicBezTo>
                    <a:cubicBezTo>
                      <a:pt x="791" y="617"/>
                      <a:pt x="791" y="313"/>
                      <a:pt x="608" y="70"/>
                    </a:cubicBezTo>
                    <a:cubicBezTo>
                      <a:pt x="570" y="19"/>
                      <a:pt x="515" y="0"/>
                      <a:pt x="4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9"/>
              <p:cNvSpPr/>
              <p:nvPr/>
            </p:nvSpPr>
            <p:spPr>
              <a:xfrm>
                <a:off x="6256325" y="3953875"/>
                <a:ext cx="21775" cy="43750"/>
              </a:xfrm>
              <a:custGeom>
                <a:avLst/>
                <a:gdLst/>
                <a:ahLst/>
                <a:cxnLst/>
                <a:rect l="l" t="t" r="r" b="b"/>
                <a:pathLst>
                  <a:path w="871" h="1750" extrusionOk="0">
                    <a:moveTo>
                      <a:pt x="504" y="1"/>
                    </a:moveTo>
                    <a:cubicBezTo>
                      <a:pt x="429" y="1"/>
                      <a:pt x="353" y="35"/>
                      <a:pt x="305" y="107"/>
                    </a:cubicBezTo>
                    <a:cubicBezTo>
                      <a:pt x="31" y="563"/>
                      <a:pt x="1" y="1018"/>
                      <a:pt x="153" y="1505"/>
                    </a:cubicBezTo>
                    <a:cubicBezTo>
                      <a:pt x="208" y="1672"/>
                      <a:pt x="373" y="1750"/>
                      <a:pt x="526" y="1750"/>
                    </a:cubicBezTo>
                    <a:cubicBezTo>
                      <a:pt x="706" y="1750"/>
                      <a:pt x="871" y="1642"/>
                      <a:pt x="821" y="1444"/>
                    </a:cubicBezTo>
                    <a:cubicBezTo>
                      <a:pt x="761" y="1018"/>
                      <a:pt x="730" y="623"/>
                      <a:pt x="730" y="228"/>
                    </a:cubicBezTo>
                    <a:cubicBezTo>
                      <a:pt x="730" y="81"/>
                      <a:pt x="619" y="1"/>
                      <a:pt x="5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9"/>
              <p:cNvSpPr/>
              <p:nvPr/>
            </p:nvSpPr>
            <p:spPr>
              <a:xfrm>
                <a:off x="6215300" y="4037625"/>
                <a:ext cx="22825" cy="37550"/>
              </a:xfrm>
              <a:custGeom>
                <a:avLst/>
                <a:gdLst/>
                <a:ahLst/>
                <a:cxnLst/>
                <a:rect l="l" t="t" r="r" b="b"/>
                <a:pathLst>
                  <a:path w="913" h="1502" extrusionOk="0">
                    <a:moveTo>
                      <a:pt x="497" y="1"/>
                    </a:moveTo>
                    <a:cubicBezTo>
                      <a:pt x="387" y="1"/>
                      <a:pt x="276" y="63"/>
                      <a:pt x="243" y="161"/>
                    </a:cubicBezTo>
                    <a:cubicBezTo>
                      <a:pt x="91" y="556"/>
                      <a:pt x="0" y="982"/>
                      <a:pt x="243" y="1346"/>
                    </a:cubicBezTo>
                    <a:cubicBezTo>
                      <a:pt x="297" y="1453"/>
                      <a:pt x="403" y="1501"/>
                      <a:pt x="512" y="1501"/>
                    </a:cubicBezTo>
                    <a:cubicBezTo>
                      <a:pt x="653" y="1501"/>
                      <a:pt x="800" y="1422"/>
                      <a:pt x="851" y="1286"/>
                    </a:cubicBezTo>
                    <a:cubicBezTo>
                      <a:pt x="912" y="860"/>
                      <a:pt x="791" y="556"/>
                      <a:pt x="730" y="161"/>
                    </a:cubicBezTo>
                    <a:cubicBezTo>
                      <a:pt x="687" y="48"/>
                      <a:pt x="592" y="1"/>
                      <a:pt x="49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9"/>
              <p:cNvSpPr/>
              <p:nvPr/>
            </p:nvSpPr>
            <p:spPr>
              <a:xfrm>
                <a:off x="6290525" y="4042650"/>
                <a:ext cx="27375" cy="28025"/>
              </a:xfrm>
              <a:custGeom>
                <a:avLst/>
                <a:gdLst/>
                <a:ahLst/>
                <a:cxnLst/>
                <a:rect l="l" t="t" r="r" b="b"/>
                <a:pathLst>
                  <a:path w="1095" h="1121" extrusionOk="0">
                    <a:moveTo>
                      <a:pt x="587" y="1"/>
                    </a:moveTo>
                    <a:cubicBezTo>
                      <a:pt x="557" y="1"/>
                      <a:pt x="523" y="7"/>
                      <a:pt x="487" y="21"/>
                    </a:cubicBezTo>
                    <a:cubicBezTo>
                      <a:pt x="0" y="173"/>
                      <a:pt x="31" y="963"/>
                      <a:pt x="517" y="1115"/>
                    </a:cubicBezTo>
                    <a:cubicBezTo>
                      <a:pt x="545" y="1119"/>
                      <a:pt x="572" y="1121"/>
                      <a:pt x="598" y="1121"/>
                    </a:cubicBezTo>
                    <a:cubicBezTo>
                      <a:pt x="768" y="1121"/>
                      <a:pt x="890" y="1038"/>
                      <a:pt x="943" y="933"/>
                    </a:cubicBezTo>
                    <a:cubicBezTo>
                      <a:pt x="1095" y="689"/>
                      <a:pt x="1034" y="507"/>
                      <a:pt x="912" y="325"/>
                    </a:cubicBezTo>
                    <a:cubicBezTo>
                      <a:pt x="835" y="196"/>
                      <a:pt x="757" y="1"/>
                      <a:pt x="58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9"/>
              <p:cNvSpPr/>
              <p:nvPr/>
            </p:nvSpPr>
            <p:spPr>
              <a:xfrm>
                <a:off x="6358925" y="3977900"/>
                <a:ext cx="24325" cy="48150"/>
              </a:xfrm>
              <a:custGeom>
                <a:avLst/>
                <a:gdLst/>
                <a:ahLst/>
                <a:cxnLst/>
                <a:rect l="l" t="t" r="r" b="b"/>
                <a:pathLst>
                  <a:path w="973" h="1926" extrusionOk="0">
                    <a:moveTo>
                      <a:pt x="545" y="0"/>
                    </a:moveTo>
                    <a:cubicBezTo>
                      <a:pt x="470" y="0"/>
                      <a:pt x="392" y="30"/>
                      <a:pt x="334" y="88"/>
                    </a:cubicBezTo>
                    <a:cubicBezTo>
                      <a:pt x="0" y="513"/>
                      <a:pt x="30" y="1152"/>
                      <a:pt x="152" y="1638"/>
                    </a:cubicBezTo>
                    <a:cubicBezTo>
                      <a:pt x="208" y="1833"/>
                      <a:pt x="371" y="1925"/>
                      <a:pt x="532" y="1925"/>
                    </a:cubicBezTo>
                    <a:cubicBezTo>
                      <a:pt x="724" y="1925"/>
                      <a:pt x="912" y="1794"/>
                      <a:pt x="912" y="1547"/>
                    </a:cubicBezTo>
                    <a:cubicBezTo>
                      <a:pt x="912" y="1091"/>
                      <a:pt x="973" y="544"/>
                      <a:pt x="760" y="118"/>
                    </a:cubicBezTo>
                    <a:cubicBezTo>
                      <a:pt x="712" y="38"/>
                      <a:pt x="630" y="0"/>
                      <a:pt x="54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9"/>
              <p:cNvSpPr/>
              <p:nvPr/>
            </p:nvSpPr>
            <p:spPr>
              <a:xfrm>
                <a:off x="6358150" y="3817650"/>
                <a:ext cx="20550" cy="46200"/>
              </a:xfrm>
              <a:custGeom>
                <a:avLst/>
                <a:gdLst/>
                <a:ahLst/>
                <a:cxnLst/>
                <a:rect l="l" t="t" r="r" b="b"/>
                <a:pathLst>
                  <a:path w="822" h="1848" extrusionOk="0">
                    <a:moveTo>
                      <a:pt x="388" y="1"/>
                    </a:moveTo>
                    <a:cubicBezTo>
                      <a:pt x="282" y="1"/>
                      <a:pt x="183" y="69"/>
                      <a:pt x="153" y="206"/>
                    </a:cubicBezTo>
                    <a:cubicBezTo>
                      <a:pt x="1" y="601"/>
                      <a:pt x="1" y="1027"/>
                      <a:pt x="31" y="1483"/>
                    </a:cubicBezTo>
                    <a:cubicBezTo>
                      <a:pt x="61" y="1726"/>
                      <a:pt x="229" y="1847"/>
                      <a:pt x="400" y="1847"/>
                    </a:cubicBezTo>
                    <a:cubicBezTo>
                      <a:pt x="571" y="1847"/>
                      <a:pt x="745" y="1726"/>
                      <a:pt x="791" y="1483"/>
                    </a:cubicBezTo>
                    <a:cubicBezTo>
                      <a:pt x="821" y="1057"/>
                      <a:pt x="821" y="601"/>
                      <a:pt x="669" y="206"/>
                    </a:cubicBezTo>
                    <a:cubicBezTo>
                      <a:pt x="609" y="69"/>
                      <a:pt x="495" y="1"/>
                      <a:pt x="38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9"/>
              <p:cNvSpPr/>
              <p:nvPr/>
            </p:nvSpPr>
            <p:spPr>
              <a:xfrm>
                <a:off x="6422750" y="3857350"/>
                <a:ext cx="26625" cy="51550"/>
              </a:xfrm>
              <a:custGeom>
                <a:avLst/>
                <a:gdLst/>
                <a:ahLst/>
                <a:cxnLst/>
                <a:rect l="l" t="t" r="r" b="b"/>
                <a:pathLst>
                  <a:path w="1065" h="2062" extrusionOk="0">
                    <a:moveTo>
                      <a:pt x="518" y="1"/>
                    </a:moveTo>
                    <a:cubicBezTo>
                      <a:pt x="413" y="1"/>
                      <a:pt x="309" y="51"/>
                      <a:pt x="243" y="168"/>
                    </a:cubicBezTo>
                    <a:cubicBezTo>
                      <a:pt x="0" y="594"/>
                      <a:pt x="31" y="1171"/>
                      <a:pt x="61" y="1688"/>
                    </a:cubicBezTo>
                    <a:cubicBezTo>
                      <a:pt x="78" y="1928"/>
                      <a:pt x="279" y="2062"/>
                      <a:pt x="467" y="2062"/>
                    </a:cubicBezTo>
                    <a:cubicBezTo>
                      <a:pt x="613" y="2062"/>
                      <a:pt x="751" y="1982"/>
                      <a:pt x="791" y="1810"/>
                    </a:cubicBezTo>
                    <a:cubicBezTo>
                      <a:pt x="912" y="1293"/>
                      <a:pt x="1064" y="685"/>
                      <a:pt x="851" y="229"/>
                    </a:cubicBezTo>
                    <a:cubicBezTo>
                      <a:pt x="799" y="90"/>
                      <a:pt x="658" y="1"/>
                      <a:pt x="51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9"/>
              <p:cNvSpPr/>
              <p:nvPr/>
            </p:nvSpPr>
            <p:spPr>
              <a:xfrm>
                <a:off x="6379425" y="3924450"/>
                <a:ext cx="20550" cy="36575"/>
              </a:xfrm>
              <a:custGeom>
                <a:avLst/>
                <a:gdLst/>
                <a:ahLst/>
                <a:cxnLst/>
                <a:rect l="l" t="t" r="r" b="b"/>
                <a:pathLst>
                  <a:path w="822" h="1463" extrusionOk="0">
                    <a:moveTo>
                      <a:pt x="476" y="1"/>
                    </a:moveTo>
                    <a:cubicBezTo>
                      <a:pt x="460" y="1"/>
                      <a:pt x="443" y="3"/>
                      <a:pt x="426" y="7"/>
                    </a:cubicBezTo>
                    <a:cubicBezTo>
                      <a:pt x="213" y="98"/>
                      <a:pt x="122" y="341"/>
                      <a:pt x="92" y="554"/>
                    </a:cubicBezTo>
                    <a:cubicBezTo>
                      <a:pt x="62" y="828"/>
                      <a:pt x="1" y="1040"/>
                      <a:pt x="153" y="1314"/>
                    </a:cubicBezTo>
                    <a:cubicBezTo>
                      <a:pt x="216" y="1409"/>
                      <a:pt x="336" y="1462"/>
                      <a:pt x="455" y="1462"/>
                    </a:cubicBezTo>
                    <a:cubicBezTo>
                      <a:pt x="564" y="1462"/>
                      <a:pt x="672" y="1416"/>
                      <a:pt x="730" y="1314"/>
                    </a:cubicBezTo>
                    <a:cubicBezTo>
                      <a:pt x="821" y="1040"/>
                      <a:pt x="821" y="767"/>
                      <a:pt x="821" y="524"/>
                    </a:cubicBezTo>
                    <a:cubicBezTo>
                      <a:pt x="821" y="402"/>
                      <a:pt x="821" y="250"/>
                      <a:pt x="730" y="129"/>
                    </a:cubicBezTo>
                    <a:cubicBezTo>
                      <a:pt x="678" y="76"/>
                      <a:pt x="580" y="1"/>
                      <a:pt x="4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9"/>
              <p:cNvSpPr/>
              <p:nvPr/>
            </p:nvSpPr>
            <p:spPr>
              <a:xfrm>
                <a:off x="6449350" y="3955700"/>
                <a:ext cx="21300" cy="34425"/>
              </a:xfrm>
              <a:custGeom>
                <a:avLst/>
                <a:gdLst/>
                <a:ahLst/>
                <a:cxnLst/>
                <a:rect l="l" t="t" r="r" b="b"/>
                <a:pathLst>
                  <a:path w="852" h="1377" extrusionOk="0">
                    <a:moveTo>
                      <a:pt x="391" y="0"/>
                    </a:moveTo>
                    <a:cubicBezTo>
                      <a:pt x="291" y="0"/>
                      <a:pt x="192" y="49"/>
                      <a:pt x="152" y="155"/>
                    </a:cubicBezTo>
                    <a:cubicBezTo>
                      <a:pt x="61" y="338"/>
                      <a:pt x="31" y="490"/>
                      <a:pt x="0" y="672"/>
                    </a:cubicBezTo>
                    <a:cubicBezTo>
                      <a:pt x="0" y="915"/>
                      <a:pt x="31" y="1097"/>
                      <a:pt x="183" y="1280"/>
                    </a:cubicBezTo>
                    <a:cubicBezTo>
                      <a:pt x="238" y="1346"/>
                      <a:pt x="321" y="1376"/>
                      <a:pt x="409" y="1376"/>
                    </a:cubicBezTo>
                    <a:cubicBezTo>
                      <a:pt x="563" y="1376"/>
                      <a:pt x="732" y="1283"/>
                      <a:pt x="790" y="1128"/>
                    </a:cubicBezTo>
                    <a:cubicBezTo>
                      <a:pt x="851" y="945"/>
                      <a:pt x="821" y="794"/>
                      <a:pt x="790" y="611"/>
                    </a:cubicBezTo>
                    <a:cubicBezTo>
                      <a:pt x="760" y="490"/>
                      <a:pt x="699" y="338"/>
                      <a:pt x="669" y="216"/>
                    </a:cubicBezTo>
                    <a:cubicBezTo>
                      <a:pt x="652" y="79"/>
                      <a:pt x="520" y="0"/>
                      <a:pt x="3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9"/>
              <p:cNvSpPr/>
              <p:nvPr/>
            </p:nvSpPr>
            <p:spPr>
              <a:xfrm>
                <a:off x="6418950" y="4003650"/>
                <a:ext cx="22825" cy="34600"/>
              </a:xfrm>
              <a:custGeom>
                <a:avLst/>
                <a:gdLst/>
                <a:ahLst/>
                <a:cxnLst/>
                <a:rect l="l" t="t" r="r" b="b"/>
                <a:pathLst>
                  <a:path w="913" h="1384" extrusionOk="0">
                    <a:moveTo>
                      <a:pt x="441" y="0"/>
                    </a:moveTo>
                    <a:cubicBezTo>
                      <a:pt x="357" y="0"/>
                      <a:pt x="274" y="31"/>
                      <a:pt x="213" y="91"/>
                    </a:cubicBezTo>
                    <a:cubicBezTo>
                      <a:pt x="31" y="274"/>
                      <a:pt x="0" y="699"/>
                      <a:pt x="31" y="973"/>
                    </a:cubicBezTo>
                    <a:cubicBezTo>
                      <a:pt x="46" y="1246"/>
                      <a:pt x="251" y="1383"/>
                      <a:pt x="460" y="1383"/>
                    </a:cubicBezTo>
                    <a:cubicBezTo>
                      <a:pt x="669" y="1383"/>
                      <a:pt x="882" y="1246"/>
                      <a:pt x="912" y="973"/>
                    </a:cubicBezTo>
                    <a:cubicBezTo>
                      <a:pt x="851" y="638"/>
                      <a:pt x="851" y="274"/>
                      <a:pt x="669" y="91"/>
                    </a:cubicBezTo>
                    <a:cubicBezTo>
                      <a:pt x="608" y="31"/>
                      <a:pt x="525" y="0"/>
                      <a:pt x="44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9"/>
              <p:cNvSpPr/>
              <p:nvPr/>
            </p:nvSpPr>
            <p:spPr>
              <a:xfrm>
                <a:off x="6487325" y="3799475"/>
                <a:ext cx="23600" cy="39625"/>
              </a:xfrm>
              <a:custGeom>
                <a:avLst/>
                <a:gdLst/>
                <a:ahLst/>
                <a:cxnLst/>
                <a:rect l="l" t="t" r="r" b="b"/>
                <a:pathLst>
                  <a:path w="944" h="1585" extrusionOk="0">
                    <a:moveTo>
                      <a:pt x="469" y="1"/>
                    </a:moveTo>
                    <a:cubicBezTo>
                      <a:pt x="371" y="1"/>
                      <a:pt x="270" y="56"/>
                      <a:pt x="214" y="112"/>
                    </a:cubicBezTo>
                    <a:cubicBezTo>
                      <a:pt x="1" y="477"/>
                      <a:pt x="62" y="933"/>
                      <a:pt x="153" y="1298"/>
                    </a:cubicBezTo>
                    <a:cubicBezTo>
                      <a:pt x="193" y="1496"/>
                      <a:pt x="341" y="1585"/>
                      <a:pt x="499" y="1585"/>
                    </a:cubicBezTo>
                    <a:cubicBezTo>
                      <a:pt x="705" y="1585"/>
                      <a:pt x="926" y="1434"/>
                      <a:pt x="943" y="1176"/>
                    </a:cubicBezTo>
                    <a:cubicBezTo>
                      <a:pt x="943" y="811"/>
                      <a:pt x="913" y="355"/>
                      <a:pt x="639" y="82"/>
                    </a:cubicBezTo>
                    <a:cubicBezTo>
                      <a:pt x="592" y="23"/>
                      <a:pt x="531" y="1"/>
                      <a:pt x="4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9"/>
              <p:cNvSpPr/>
              <p:nvPr/>
            </p:nvSpPr>
            <p:spPr>
              <a:xfrm>
                <a:off x="6488850" y="3882625"/>
                <a:ext cx="27375" cy="48100"/>
              </a:xfrm>
              <a:custGeom>
                <a:avLst/>
                <a:gdLst/>
                <a:ahLst/>
                <a:cxnLst/>
                <a:rect l="l" t="t" r="r" b="b"/>
                <a:pathLst>
                  <a:path w="1095" h="1924" extrusionOk="0">
                    <a:moveTo>
                      <a:pt x="468" y="1"/>
                    </a:moveTo>
                    <a:cubicBezTo>
                      <a:pt x="403" y="1"/>
                      <a:pt x="335" y="23"/>
                      <a:pt x="274" y="69"/>
                    </a:cubicBezTo>
                    <a:cubicBezTo>
                      <a:pt x="1" y="251"/>
                      <a:pt x="1" y="525"/>
                      <a:pt x="1" y="799"/>
                    </a:cubicBezTo>
                    <a:cubicBezTo>
                      <a:pt x="1" y="1042"/>
                      <a:pt x="31" y="1315"/>
                      <a:pt x="92" y="1589"/>
                    </a:cubicBezTo>
                    <a:cubicBezTo>
                      <a:pt x="122" y="1802"/>
                      <a:pt x="396" y="1923"/>
                      <a:pt x="578" y="1923"/>
                    </a:cubicBezTo>
                    <a:cubicBezTo>
                      <a:pt x="791" y="1893"/>
                      <a:pt x="943" y="1680"/>
                      <a:pt x="943" y="1467"/>
                    </a:cubicBezTo>
                    <a:cubicBezTo>
                      <a:pt x="1004" y="1042"/>
                      <a:pt x="1095" y="343"/>
                      <a:pt x="639" y="69"/>
                    </a:cubicBezTo>
                    <a:cubicBezTo>
                      <a:pt x="593" y="23"/>
                      <a:pt x="533" y="1"/>
                      <a:pt x="4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9"/>
              <p:cNvSpPr/>
              <p:nvPr/>
            </p:nvSpPr>
            <p:spPr>
              <a:xfrm>
                <a:off x="6554200" y="3848750"/>
                <a:ext cx="26625" cy="45725"/>
              </a:xfrm>
              <a:custGeom>
                <a:avLst/>
                <a:gdLst/>
                <a:ahLst/>
                <a:cxnLst/>
                <a:rect l="l" t="t" r="r" b="b"/>
                <a:pathLst>
                  <a:path w="1065" h="1829" extrusionOk="0">
                    <a:moveTo>
                      <a:pt x="565" y="1"/>
                    </a:moveTo>
                    <a:cubicBezTo>
                      <a:pt x="434" y="1"/>
                      <a:pt x="309" y="66"/>
                      <a:pt x="244" y="208"/>
                    </a:cubicBezTo>
                    <a:cubicBezTo>
                      <a:pt x="153" y="391"/>
                      <a:pt x="122" y="573"/>
                      <a:pt x="92" y="816"/>
                    </a:cubicBezTo>
                    <a:cubicBezTo>
                      <a:pt x="62" y="1029"/>
                      <a:pt x="1" y="1242"/>
                      <a:pt x="62" y="1424"/>
                    </a:cubicBezTo>
                    <a:cubicBezTo>
                      <a:pt x="92" y="1576"/>
                      <a:pt x="122" y="1728"/>
                      <a:pt x="305" y="1789"/>
                    </a:cubicBezTo>
                    <a:cubicBezTo>
                      <a:pt x="368" y="1814"/>
                      <a:pt x="441" y="1829"/>
                      <a:pt x="512" y="1829"/>
                    </a:cubicBezTo>
                    <a:cubicBezTo>
                      <a:pt x="612" y="1829"/>
                      <a:pt x="707" y="1799"/>
                      <a:pt x="761" y="1728"/>
                    </a:cubicBezTo>
                    <a:cubicBezTo>
                      <a:pt x="913" y="1546"/>
                      <a:pt x="1034" y="1302"/>
                      <a:pt x="1065" y="1029"/>
                    </a:cubicBezTo>
                    <a:cubicBezTo>
                      <a:pt x="1034" y="816"/>
                      <a:pt x="1065" y="543"/>
                      <a:pt x="1004" y="330"/>
                    </a:cubicBezTo>
                    <a:cubicBezTo>
                      <a:pt x="934" y="120"/>
                      <a:pt x="743" y="1"/>
                      <a:pt x="5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9"/>
              <p:cNvSpPr/>
              <p:nvPr/>
            </p:nvSpPr>
            <p:spPr>
              <a:xfrm>
                <a:off x="6551175" y="3741300"/>
                <a:ext cx="21300" cy="39900"/>
              </a:xfrm>
              <a:custGeom>
                <a:avLst/>
                <a:gdLst/>
                <a:ahLst/>
                <a:cxnLst/>
                <a:rect l="l" t="t" r="r" b="b"/>
                <a:pathLst>
                  <a:path w="852" h="1596" extrusionOk="0">
                    <a:moveTo>
                      <a:pt x="437" y="0"/>
                    </a:moveTo>
                    <a:cubicBezTo>
                      <a:pt x="380" y="0"/>
                      <a:pt x="319" y="23"/>
                      <a:pt x="274" y="68"/>
                    </a:cubicBezTo>
                    <a:cubicBezTo>
                      <a:pt x="122" y="220"/>
                      <a:pt x="91" y="433"/>
                      <a:pt x="61" y="616"/>
                    </a:cubicBezTo>
                    <a:cubicBezTo>
                      <a:pt x="0" y="889"/>
                      <a:pt x="0" y="1072"/>
                      <a:pt x="61" y="1345"/>
                    </a:cubicBezTo>
                    <a:cubicBezTo>
                      <a:pt x="91" y="1512"/>
                      <a:pt x="251" y="1596"/>
                      <a:pt x="410" y="1596"/>
                    </a:cubicBezTo>
                    <a:cubicBezTo>
                      <a:pt x="570" y="1596"/>
                      <a:pt x="730" y="1512"/>
                      <a:pt x="760" y="1345"/>
                    </a:cubicBezTo>
                    <a:cubicBezTo>
                      <a:pt x="851" y="1072"/>
                      <a:pt x="851" y="889"/>
                      <a:pt x="821" y="616"/>
                    </a:cubicBezTo>
                    <a:cubicBezTo>
                      <a:pt x="790" y="403"/>
                      <a:pt x="730" y="220"/>
                      <a:pt x="578" y="68"/>
                    </a:cubicBezTo>
                    <a:cubicBezTo>
                      <a:pt x="547" y="23"/>
                      <a:pt x="494" y="0"/>
                      <a:pt x="4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9"/>
              <p:cNvSpPr/>
              <p:nvPr/>
            </p:nvSpPr>
            <p:spPr>
              <a:xfrm>
                <a:off x="6462250" y="3710025"/>
                <a:ext cx="25875" cy="36800"/>
              </a:xfrm>
              <a:custGeom>
                <a:avLst/>
                <a:gdLst/>
                <a:ahLst/>
                <a:cxnLst/>
                <a:rect l="l" t="t" r="r" b="b"/>
                <a:pathLst>
                  <a:path w="1035" h="1472" extrusionOk="0">
                    <a:moveTo>
                      <a:pt x="533" y="1"/>
                    </a:moveTo>
                    <a:cubicBezTo>
                      <a:pt x="437" y="1"/>
                      <a:pt x="339" y="40"/>
                      <a:pt x="274" y="104"/>
                    </a:cubicBezTo>
                    <a:cubicBezTo>
                      <a:pt x="31" y="408"/>
                      <a:pt x="1" y="864"/>
                      <a:pt x="122" y="1198"/>
                    </a:cubicBezTo>
                    <a:cubicBezTo>
                      <a:pt x="183" y="1380"/>
                      <a:pt x="350" y="1471"/>
                      <a:pt x="518" y="1471"/>
                    </a:cubicBezTo>
                    <a:cubicBezTo>
                      <a:pt x="685" y="1471"/>
                      <a:pt x="852" y="1380"/>
                      <a:pt x="913" y="1198"/>
                    </a:cubicBezTo>
                    <a:cubicBezTo>
                      <a:pt x="1034" y="864"/>
                      <a:pt x="1004" y="408"/>
                      <a:pt x="761" y="104"/>
                    </a:cubicBezTo>
                    <a:cubicBezTo>
                      <a:pt x="703" y="32"/>
                      <a:pt x="619" y="1"/>
                      <a:pt x="5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9"/>
              <p:cNvSpPr/>
              <p:nvPr/>
            </p:nvSpPr>
            <p:spPr>
              <a:xfrm>
                <a:off x="6514700" y="3660750"/>
                <a:ext cx="25850" cy="42325"/>
              </a:xfrm>
              <a:custGeom>
                <a:avLst/>
                <a:gdLst/>
                <a:ahLst/>
                <a:cxnLst/>
                <a:rect l="l" t="t" r="r" b="b"/>
                <a:pathLst>
                  <a:path w="1034" h="1693" extrusionOk="0">
                    <a:moveTo>
                      <a:pt x="504" y="0"/>
                    </a:moveTo>
                    <a:cubicBezTo>
                      <a:pt x="477" y="0"/>
                      <a:pt x="451" y="3"/>
                      <a:pt x="426" y="8"/>
                    </a:cubicBezTo>
                    <a:cubicBezTo>
                      <a:pt x="213" y="38"/>
                      <a:pt x="122" y="160"/>
                      <a:pt x="61" y="312"/>
                    </a:cubicBezTo>
                    <a:cubicBezTo>
                      <a:pt x="0" y="464"/>
                      <a:pt x="0" y="707"/>
                      <a:pt x="0" y="889"/>
                    </a:cubicBezTo>
                    <a:cubicBezTo>
                      <a:pt x="0" y="1072"/>
                      <a:pt x="0" y="1224"/>
                      <a:pt x="31" y="1406"/>
                    </a:cubicBezTo>
                    <a:cubicBezTo>
                      <a:pt x="79" y="1601"/>
                      <a:pt x="242" y="1692"/>
                      <a:pt x="405" y="1692"/>
                    </a:cubicBezTo>
                    <a:cubicBezTo>
                      <a:pt x="547" y="1692"/>
                      <a:pt x="690" y="1624"/>
                      <a:pt x="760" y="1497"/>
                    </a:cubicBezTo>
                    <a:cubicBezTo>
                      <a:pt x="973" y="1102"/>
                      <a:pt x="1034" y="616"/>
                      <a:pt x="821" y="190"/>
                    </a:cubicBezTo>
                    <a:cubicBezTo>
                      <a:pt x="770" y="63"/>
                      <a:pt x="635" y="0"/>
                      <a:pt x="5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9"/>
              <p:cNvSpPr/>
              <p:nvPr/>
            </p:nvSpPr>
            <p:spPr>
              <a:xfrm>
                <a:off x="6477025" y="3591675"/>
                <a:ext cx="26300" cy="36925"/>
              </a:xfrm>
              <a:custGeom>
                <a:avLst/>
                <a:gdLst/>
                <a:ahLst/>
                <a:cxnLst/>
                <a:rect l="l" t="t" r="r" b="b"/>
                <a:pathLst>
                  <a:path w="1052" h="1477" extrusionOk="0">
                    <a:moveTo>
                      <a:pt x="619" y="0"/>
                    </a:moveTo>
                    <a:cubicBezTo>
                      <a:pt x="515" y="0"/>
                      <a:pt x="406" y="42"/>
                      <a:pt x="322" y="126"/>
                    </a:cubicBezTo>
                    <a:cubicBezTo>
                      <a:pt x="109" y="309"/>
                      <a:pt x="18" y="734"/>
                      <a:pt x="18" y="1038"/>
                    </a:cubicBezTo>
                    <a:cubicBezTo>
                      <a:pt x="1" y="1309"/>
                      <a:pt x="249" y="1477"/>
                      <a:pt x="492" y="1477"/>
                    </a:cubicBezTo>
                    <a:cubicBezTo>
                      <a:pt x="685" y="1477"/>
                      <a:pt x="876" y="1371"/>
                      <a:pt x="930" y="1129"/>
                    </a:cubicBezTo>
                    <a:cubicBezTo>
                      <a:pt x="1021" y="886"/>
                      <a:pt x="1051" y="582"/>
                      <a:pt x="960" y="278"/>
                    </a:cubicBezTo>
                    <a:cubicBezTo>
                      <a:pt x="923" y="95"/>
                      <a:pt x="777" y="0"/>
                      <a:pt x="6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9"/>
              <p:cNvSpPr/>
              <p:nvPr/>
            </p:nvSpPr>
            <p:spPr>
              <a:xfrm>
                <a:off x="6546600" y="3591875"/>
                <a:ext cx="26625" cy="37700"/>
              </a:xfrm>
              <a:custGeom>
                <a:avLst/>
                <a:gdLst/>
                <a:ahLst/>
                <a:cxnLst/>
                <a:rect l="l" t="t" r="r" b="b"/>
                <a:pathLst>
                  <a:path w="1065" h="1508" extrusionOk="0">
                    <a:moveTo>
                      <a:pt x="585" y="0"/>
                    </a:moveTo>
                    <a:cubicBezTo>
                      <a:pt x="388" y="0"/>
                      <a:pt x="184" y="115"/>
                      <a:pt x="122" y="331"/>
                    </a:cubicBezTo>
                    <a:cubicBezTo>
                      <a:pt x="62" y="635"/>
                      <a:pt x="1" y="939"/>
                      <a:pt x="92" y="1243"/>
                    </a:cubicBezTo>
                    <a:cubicBezTo>
                      <a:pt x="128" y="1424"/>
                      <a:pt x="272" y="1508"/>
                      <a:pt x="427" y="1508"/>
                    </a:cubicBezTo>
                    <a:cubicBezTo>
                      <a:pt x="533" y="1508"/>
                      <a:pt x="644" y="1469"/>
                      <a:pt x="730" y="1395"/>
                    </a:cubicBezTo>
                    <a:cubicBezTo>
                      <a:pt x="1034" y="1182"/>
                      <a:pt x="1065" y="726"/>
                      <a:pt x="1004" y="331"/>
                    </a:cubicBezTo>
                    <a:cubicBezTo>
                      <a:pt x="959" y="107"/>
                      <a:pt x="775" y="0"/>
                      <a:pt x="58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9"/>
              <p:cNvSpPr/>
              <p:nvPr/>
            </p:nvSpPr>
            <p:spPr>
              <a:xfrm>
                <a:off x="6526100" y="3523550"/>
                <a:ext cx="28125" cy="42525"/>
              </a:xfrm>
              <a:custGeom>
                <a:avLst/>
                <a:gdLst/>
                <a:ahLst/>
                <a:cxnLst/>
                <a:rect l="l" t="t" r="r" b="b"/>
                <a:pathLst>
                  <a:path w="1125" h="1701" extrusionOk="0">
                    <a:moveTo>
                      <a:pt x="561" y="1"/>
                    </a:moveTo>
                    <a:cubicBezTo>
                      <a:pt x="476" y="1"/>
                      <a:pt x="395" y="35"/>
                      <a:pt x="334" y="116"/>
                    </a:cubicBezTo>
                    <a:cubicBezTo>
                      <a:pt x="61" y="420"/>
                      <a:pt x="61" y="876"/>
                      <a:pt x="30" y="1240"/>
                    </a:cubicBezTo>
                    <a:cubicBezTo>
                      <a:pt x="0" y="1484"/>
                      <a:pt x="213" y="1666"/>
                      <a:pt x="426" y="1696"/>
                    </a:cubicBezTo>
                    <a:cubicBezTo>
                      <a:pt x="441" y="1699"/>
                      <a:pt x="458" y="1700"/>
                      <a:pt x="475" y="1700"/>
                    </a:cubicBezTo>
                    <a:cubicBezTo>
                      <a:pt x="653" y="1700"/>
                      <a:pt x="884" y="1559"/>
                      <a:pt x="912" y="1392"/>
                    </a:cubicBezTo>
                    <a:cubicBezTo>
                      <a:pt x="973" y="1058"/>
                      <a:pt x="1125" y="632"/>
                      <a:pt x="973" y="298"/>
                    </a:cubicBezTo>
                    <a:cubicBezTo>
                      <a:pt x="912" y="136"/>
                      <a:pt x="730" y="1"/>
                      <a:pt x="5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9"/>
              <p:cNvSpPr/>
              <p:nvPr/>
            </p:nvSpPr>
            <p:spPr>
              <a:xfrm>
                <a:off x="6596000" y="3692075"/>
                <a:ext cx="25100" cy="44875"/>
              </a:xfrm>
              <a:custGeom>
                <a:avLst/>
                <a:gdLst/>
                <a:ahLst/>
                <a:cxnLst/>
                <a:rect l="l" t="t" r="r" b="b"/>
                <a:pathLst>
                  <a:path w="1004" h="1795" extrusionOk="0">
                    <a:moveTo>
                      <a:pt x="557" y="1"/>
                    </a:moveTo>
                    <a:cubicBezTo>
                      <a:pt x="448" y="1"/>
                      <a:pt x="339" y="49"/>
                      <a:pt x="274" y="153"/>
                    </a:cubicBezTo>
                    <a:cubicBezTo>
                      <a:pt x="1" y="548"/>
                      <a:pt x="1" y="1065"/>
                      <a:pt x="122" y="1521"/>
                    </a:cubicBezTo>
                    <a:cubicBezTo>
                      <a:pt x="152" y="1673"/>
                      <a:pt x="304" y="1794"/>
                      <a:pt x="456" y="1794"/>
                    </a:cubicBezTo>
                    <a:cubicBezTo>
                      <a:pt x="608" y="1794"/>
                      <a:pt x="730" y="1673"/>
                      <a:pt x="791" y="1521"/>
                    </a:cubicBezTo>
                    <a:cubicBezTo>
                      <a:pt x="912" y="1156"/>
                      <a:pt x="1004" y="670"/>
                      <a:pt x="882" y="244"/>
                    </a:cubicBezTo>
                    <a:cubicBezTo>
                      <a:pt x="847" y="87"/>
                      <a:pt x="703" y="1"/>
                      <a:pt x="55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9"/>
              <p:cNvSpPr/>
              <p:nvPr/>
            </p:nvSpPr>
            <p:spPr>
              <a:xfrm>
                <a:off x="6646925" y="3633500"/>
                <a:ext cx="26600" cy="41225"/>
              </a:xfrm>
              <a:custGeom>
                <a:avLst/>
                <a:gdLst/>
                <a:ahLst/>
                <a:cxnLst/>
                <a:rect l="l" t="t" r="r" b="b"/>
                <a:pathLst>
                  <a:path w="1064" h="1649" extrusionOk="0">
                    <a:moveTo>
                      <a:pt x="546" y="1"/>
                    </a:moveTo>
                    <a:cubicBezTo>
                      <a:pt x="409" y="1"/>
                      <a:pt x="276" y="59"/>
                      <a:pt x="213" y="186"/>
                    </a:cubicBezTo>
                    <a:cubicBezTo>
                      <a:pt x="61" y="581"/>
                      <a:pt x="0" y="1067"/>
                      <a:pt x="152" y="1432"/>
                    </a:cubicBezTo>
                    <a:cubicBezTo>
                      <a:pt x="199" y="1572"/>
                      <a:pt x="358" y="1649"/>
                      <a:pt x="522" y="1649"/>
                    </a:cubicBezTo>
                    <a:cubicBezTo>
                      <a:pt x="677" y="1649"/>
                      <a:pt x="838" y="1580"/>
                      <a:pt x="912" y="1432"/>
                    </a:cubicBezTo>
                    <a:cubicBezTo>
                      <a:pt x="1064" y="1098"/>
                      <a:pt x="1064" y="672"/>
                      <a:pt x="973" y="307"/>
                    </a:cubicBezTo>
                    <a:cubicBezTo>
                      <a:pt x="937" y="113"/>
                      <a:pt x="737" y="1"/>
                      <a:pt x="5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9"/>
              <p:cNvSpPr/>
              <p:nvPr/>
            </p:nvSpPr>
            <p:spPr>
              <a:xfrm>
                <a:off x="6701625" y="3572975"/>
                <a:ext cx="25850" cy="38675"/>
              </a:xfrm>
              <a:custGeom>
                <a:avLst/>
                <a:gdLst/>
                <a:ahLst/>
                <a:cxnLst/>
                <a:rect l="l" t="t" r="r" b="b"/>
                <a:pathLst>
                  <a:path w="1034" h="1547" extrusionOk="0">
                    <a:moveTo>
                      <a:pt x="508" y="1"/>
                    </a:moveTo>
                    <a:cubicBezTo>
                      <a:pt x="347" y="1"/>
                      <a:pt x="191" y="95"/>
                      <a:pt x="122" y="266"/>
                    </a:cubicBezTo>
                    <a:cubicBezTo>
                      <a:pt x="1" y="510"/>
                      <a:pt x="92" y="814"/>
                      <a:pt x="92" y="1117"/>
                    </a:cubicBezTo>
                    <a:cubicBezTo>
                      <a:pt x="92" y="1361"/>
                      <a:pt x="274" y="1543"/>
                      <a:pt x="456" y="1543"/>
                    </a:cubicBezTo>
                    <a:cubicBezTo>
                      <a:pt x="472" y="1546"/>
                      <a:pt x="489" y="1547"/>
                      <a:pt x="506" y="1547"/>
                    </a:cubicBezTo>
                    <a:cubicBezTo>
                      <a:pt x="684" y="1547"/>
                      <a:pt x="915" y="1406"/>
                      <a:pt x="943" y="1239"/>
                    </a:cubicBezTo>
                    <a:cubicBezTo>
                      <a:pt x="1004" y="905"/>
                      <a:pt x="1034" y="479"/>
                      <a:pt x="852" y="175"/>
                    </a:cubicBezTo>
                    <a:cubicBezTo>
                      <a:pt x="759" y="56"/>
                      <a:pt x="632" y="1"/>
                      <a:pt x="5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9"/>
              <p:cNvSpPr/>
              <p:nvPr/>
            </p:nvSpPr>
            <p:spPr>
              <a:xfrm>
                <a:off x="6719875" y="3688400"/>
                <a:ext cx="22050" cy="55775"/>
              </a:xfrm>
              <a:custGeom>
                <a:avLst/>
                <a:gdLst/>
                <a:ahLst/>
                <a:cxnLst/>
                <a:rect l="l" t="t" r="r" b="b"/>
                <a:pathLst>
                  <a:path w="882" h="2231" extrusionOk="0">
                    <a:moveTo>
                      <a:pt x="500" y="0"/>
                    </a:moveTo>
                    <a:cubicBezTo>
                      <a:pt x="421" y="0"/>
                      <a:pt x="339" y="39"/>
                      <a:pt x="274" y="118"/>
                    </a:cubicBezTo>
                    <a:cubicBezTo>
                      <a:pt x="122" y="361"/>
                      <a:pt x="61" y="665"/>
                      <a:pt x="30" y="908"/>
                    </a:cubicBezTo>
                    <a:cubicBezTo>
                      <a:pt x="0" y="1212"/>
                      <a:pt x="0" y="1516"/>
                      <a:pt x="0" y="1820"/>
                    </a:cubicBezTo>
                    <a:cubicBezTo>
                      <a:pt x="15" y="2093"/>
                      <a:pt x="213" y="2230"/>
                      <a:pt x="410" y="2230"/>
                    </a:cubicBezTo>
                    <a:cubicBezTo>
                      <a:pt x="608" y="2230"/>
                      <a:pt x="805" y="2093"/>
                      <a:pt x="821" y="1820"/>
                    </a:cubicBezTo>
                    <a:lnTo>
                      <a:pt x="821" y="999"/>
                    </a:lnTo>
                    <a:cubicBezTo>
                      <a:pt x="821" y="725"/>
                      <a:pt x="881" y="422"/>
                      <a:pt x="760" y="209"/>
                    </a:cubicBezTo>
                    <a:cubicBezTo>
                      <a:pt x="708" y="70"/>
                      <a:pt x="606" y="0"/>
                      <a:pt x="50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9"/>
              <p:cNvSpPr/>
              <p:nvPr/>
            </p:nvSpPr>
            <p:spPr>
              <a:xfrm>
                <a:off x="6649200" y="3713550"/>
                <a:ext cx="25850" cy="48850"/>
              </a:xfrm>
              <a:custGeom>
                <a:avLst/>
                <a:gdLst/>
                <a:ahLst/>
                <a:cxnLst/>
                <a:rect l="l" t="t" r="r" b="b"/>
                <a:pathLst>
                  <a:path w="1034" h="1954" extrusionOk="0">
                    <a:moveTo>
                      <a:pt x="502" y="1"/>
                    </a:moveTo>
                    <a:cubicBezTo>
                      <a:pt x="426" y="1"/>
                      <a:pt x="350" y="39"/>
                      <a:pt x="304" y="115"/>
                    </a:cubicBezTo>
                    <a:cubicBezTo>
                      <a:pt x="0" y="601"/>
                      <a:pt x="61" y="1209"/>
                      <a:pt x="213" y="1726"/>
                    </a:cubicBezTo>
                    <a:cubicBezTo>
                      <a:pt x="243" y="1878"/>
                      <a:pt x="373" y="1954"/>
                      <a:pt x="506" y="1954"/>
                    </a:cubicBezTo>
                    <a:cubicBezTo>
                      <a:pt x="639" y="1954"/>
                      <a:pt x="775" y="1878"/>
                      <a:pt x="821" y="1726"/>
                    </a:cubicBezTo>
                    <a:cubicBezTo>
                      <a:pt x="973" y="1209"/>
                      <a:pt x="1034" y="601"/>
                      <a:pt x="699" y="115"/>
                    </a:cubicBezTo>
                    <a:cubicBezTo>
                      <a:pt x="654" y="39"/>
                      <a:pt x="578" y="1"/>
                      <a:pt x="5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9"/>
              <p:cNvSpPr/>
              <p:nvPr/>
            </p:nvSpPr>
            <p:spPr>
              <a:xfrm>
                <a:off x="6613475" y="3805525"/>
                <a:ext cx="22075" cy="45525"/>
              </a:xfrm>
              <a:custGeom>
                <a:avLst/>
                <a:gdLst/>
                <a:ahLst/>
                <a:cxnLst/>
                <a:rect l="l" t="t" r="r" b="b"/>
                <a:pathLst>
                  <a:path w="883" h="1821" extrusionOk="0">
                    <a:moveTo>
                      <a:pt x="431" y="1"/>
                    </a:moveTo>
                    <a:cubicBezTo>
                      <a:pt x="243" y="1"/>
                      <a:pt x="48" y="144"/>
                      <a:pt x="31" y="387"/>
                    </a:cubicBezTo>
                    <a:cubicBezTo>
                      <a:pt x="1" y="782"/>
                      <a:pt x="31" y="1177"/>
                      <a:pt x="122" y="1603"/>
                    </a:cubicBezTo>
                    <a:cubicBezTo>
                      <a:pt x="150" y="1757"/>
                      <a:pt x="256" y="1821"/>
                      <a:pt x="373" y="1821"/>
                    </a:cubicBezTo>
                    <a:cubicBezTo>
                      <a:pt x="511" y="1821"/>
                      <a:pt x="665" y="1734"/>
                      <a:pt x="730" y="1603"/>
                    </a:cubicBezTo>
                    <a:cubicBezTo>
                      <a:pt x="882" y="1086"/>
                      <a:pt x="882" y="721"/>
                      <a:pt x="760" y="265"/>
                    </a:cubicBezTo>
                    <a:cubicBezTo>
                      <a:pt x="708" y="82"/>
                      <a:pt x="572" y="1"/>
                      <a:pt x="43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9"/>
              <p:cNvSpPr/>
              <p:nvPr/>
            </p:nvSpPr>
            <p:spPr>
              <a:xfrm>
                <a:off x="6611200" y="3893725"/>
                <a:ext cx="25100" cy="48900"/>
              </a:xfrm>
              <a:custGeom>
                <a:avLst/>
                <a:gdLst/>
                <a:ahLst/>
                <a:cxnLst/>
                <a:rect l="l" t="t" r="r" b="b"/>
                <a:pathLst>
                  <a:path w="1004" h="1956" extrusionOk="0">
                    <a:moveTo>
                      <a:pt x="498" y="1"/>
                    </a:moveTo>
                    <a:cubicBezTo>
                      <a:pt x="422" y="1"/>
                      <a:pt x="339" y="32"/>
                      <a:pt x="274" y="81"/>
                    </a:cubicBezTo>
                    <a:cubicBezTo>
                      <a:pt x="92" y="263"/>
                      <a:pt x="92" y="537"/>
                      <a:pt x="61" y="750"/>
                    </a:cubicBezTo>
                    <a:cubicBezTo>
                      <a:pt x="0" y="1023"/>
                      <a:pt x="0" y="1297"/>
                      <a:pt x="61" y="1601"/>
                    </a:cubicBezTo>
                    <a:cubicBezTo>
                      <a:pt x="79" y="1815"/>
                      <a:pt x="296" y="1956"/>
                      <a:pt x="484" y="1956"/>
                    </a:cubicBezTo>
                    <a:cubicBezTo>
                      <a:pt x="617" y="1956"/>
                      <a:pt x="735" y="1886"/>
                      <a:pt x="760" y="1722"/>
                    </a:cubicBezTo>
                    <a:cubicBezTo>
                      <a:pt x="851" y="1206"/>
                      <a:pt x="1003" y="476"/>
                      <a:pt x="669" y="81"/>
                    </a:cubicBezTo>
                    <a:cubicBezTo>
                      <a:pt x="627" y="24"/>
                      <a:pt x="565" y="1"/>
                      <a:pt x="4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9"/>
              <p:cNvSpPr/>
              <p:nvPr/>
            </p:nvSpPr>
            <p:spPr>
              <a:xfrm>
                <a:off x="6545075" y="3934150"/>
                <a:ext cx="19800" cy="39525"/>
              </a:xfrm>
              <a:custGeom>
                <a:avLst/>
                <a:gdLst/>
                <a:ahLst/>
                <a:cxnLst/>
                <a:rect l="l" t="t" r="r" b="b"/>
                <a:pathLst>
                  <a:path w="792" h="1581" extrusionOk="0">
                    <a:moveTo>
                      <a:pt x="407" y="1"/>
                    </a:moveTo>
                    <a:cubicBezTo>
                      <a:pt x="313" y="1"/>
                      <a:pt x="222" y="52"/>
                      <a:pt x="183" y="166"/>
                    </a:cubicBezTo>
                    <a:cubicBezTo>
                      <a:pt x="153" y="318"/>
                      <a:pt x="62" y="470"/>
                      <a:pt x="31" y="652"/>
                    </a:cubicBezTo>
                    <a:cubicBezTo>
                      <a:pt x="1" y="865"/>
                      <a:pt x="1" y="1017"/>
                      <a:pt x="1" y="1200"/>
                    </a:cubicBezTo>
                    <a:cubicBezTo>
                      <a:pt x="1" y="1382"/>
                      <a:pt x="153" y="1534"/>
                      <a:pt x="335" y="1564"/>
                    </a:cubicBezTo>
                    <a:cubicBezTo>
                      <a:pt x="362" y="1575"/>
                      <a:pt x="392" y="1580"/>
                      <a:pt x="423" y="1580"/>
                    </a:cubicBezTo>
                    <a:cubicBezTo>
                      <a:pt x="567" y="1580"/>
                      <a:pt x="736" y="1471"/>
                      <a:pt x="761" y="1321"/>
                    </a:cubicBezTo>
                    <a:cubicBezTo>
                      <a:pt x="791" y="1108"/>
                      <a:pt x="791" y="956"/>
                      <a:pt x="791" y="774"/>
                    </a:cubicBezTo>
                    <a:cubicBezTo>
                      <a:pt x="761" y="713"/>
                      <a:pt x="761" y="622"/>
                      <a:pt x="761" y="561"/>
                    </a:cubicBezTo>
                    <a:cubicBezTo>
                      <a:pt x="761" y="440"/>
                      <a:pt x="670" y="349"/>
                      <a:pt x="670" y="257"/>
                    </a:cubicBezTo>
                    <a:cubicBezTo>
                      <a:pt x="670" y="98"/>
                      <a:pt x="536" y="1"/>
                      <a:pt x="40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9"/>
              <p:cNvSpPr/>
              <p:nvPr/>
            </p:nvSpPr>
            <p:spPr>
              <a:xfrm>
                <a:off x="6497225" y="3980625"/>
                <a:ext cx="21300" cy="36625"/>
              </a:xfrm>
              <a:custGeom>
                <a:avLst/>
                <a:gdLst/>
                <a:ahLst/>
                <a:cxnLst/>
                <a:rect l="l" t="t" r="r" b="b"/>
                <a:pathLst>
                  <a:path w="852" h="1465" extrusionOk="0">
                    <a:moveTo>
                      <a:pt x="460" y="1"/>
                    </a:moveTo>
                    <a:cubicBezTo>
                      <a:pt x="377" y="1"/>
                      <a:pt x="294" y="42"/>
                      <a:pt x="243" y="131"/>
                    </a:cubicBezTo>
                    <a:cubicBezTo>
                      <a:pt x="61" y="465"/>
                      <a:pt x="0" y="860"/>
                      <a:pt x="91" y="1225"/>
                    </a:cubicBezTo>
                    <a:cubicBezTo>
                      <a:pt x="121" y="1388"/>
                      <a:pt x="259" y="1465"/>
                      <a:pt x="400" y="1465"/>
                    </a:cubicBezTo>
                    <a:cubicBezTo>
                      <a:pt x="548" y="1465"/>
                      <a:pt x="698" y="1381"/>
                      <a:pt x="730" y="1225"/>
                    </a:cubicBezTo>
                    <a:cubicBezTo>
                      <a:pt x="851" y="921"/>
                      <a:pt x="851" y="556"/>
                      <a:pt x="730" y="222"/>
                    </a:cubicBezTo>
                    <a:cubicBezTo>
                      <a:pt x="694" y="81"/>
                      <a:pt x="576" y="1"/>
                      <a:pt x="4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9"/>
              <p:cNvSpPr/>
              <p:nvPr/>
            </p:nvSpPr>
            <p:spPr>
              <a:xfrm>
                <a:off x="6602075" y="3970475"/>
                <a:ext cx="22825" cy="33900"/>
              </a:xfrm>
              <a:custGeom>
                <a:avLst/>
                <a:gdLst/>
                <a:ahLst/>
                <a:cxnLst/>
                <a:rect l="l" t="t" r="r" b="b"/>
                <a:pathLst>
                  <a:path w="913" h="1356" extrusionOk="0">
                    <a:moveTo>
                      <a:pt x="479" y="1"/>
                    </a:moveTo>
                    <a:cubicBezTo>
                      <a:pt x="365" y="1"/>
                      <a:pt x="246" y="62"/>
                      <a:pt x="183" y="172"/>
                    </a:cubicBezTo>
                    <a:cubicBezTo>
                      <a:pt x="1" y="506"/>
                      <a:pt x="1" y="993"/>
                      <a:pt x="305" y="1266"/>
                    </a:cubicBezTo>
                    <a:cubicBezTo>
                      <a:pt x="367" y="1328"/>
                      <a:pt x="439" y="1355"/>
                      <a:pt x="511" y="1355"/>
                    </a:cubicBezTo>
                    <a:cubicBezTo>
                      <a:pt x="649" y="1355"/>
                      <a:pt x="781" y="1255"/>
                      <a:pt x="821" y="1114"/>
                    </a:cubicBezTo>
                    <a:cubicBezTo>
                      <a:pt x="913" y="871"/>
                      <a:pt x="821" y="446"/>
                      <a:pt x="730" y="172"/>
                    </a:cubicBezTo>
                    <a:cubicBezTo>
                      <a:pt x="686" y="55"/>
                      <a:pt x="585" y="1"/>
                      <a:pt x="4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9"/>
              <p:cNvSpPr/>
              <p:nvPr/>
            </p:nvSpPr>
            <p:spPr>
              <a:xfrm>
                <a:off x="6679600" y="3951775"/>
                <a:ext cx="22050" cy="29850"/>
              </a:xfrm>
              <a:custGeom>
                <a:avLst/>
                <a:gdLst/>
                <a:ahLst/>
                <a:cxnLst/>
                <a:rect l="l" t="t" r="r" b="b"/>
                <a:pathLst>
                  <a:path w="882" h="1194" extrusionOk="0">
                    <a:moveTo>
                      <a:pt x="445" y="1"/>
                    </a:moveTo>
                    <a:cubicBezTo>
                      <a:pt x="350" y="1"/>
                      <a:pt x="258" y="54"/>
                      <a:pt x="213" y="160"/>
                    </a:cubicBezTo>
                    <a:cubicBezTo>
                      <a:pt x="61" y="373"/>
                      <a:pt x="0" y="799"/>
                      <a:pt x="152" y="1011"/>
                    </a:cubicBezTo>
                    <a:cubicBezTo>
                      <a:pt x="228" y="1133"/>
                      <a:pt x="334" y="1194"/>
                      <a:pt x="441" y="1194"/>
                    </a:cubicBezTo>
                    <a:cubicBezTo>
                      <a:pt x="547" y="1194"/>
                      <a:pt x="654" y="1133"/>
                      <a:pt x="730" y="1011"/>
                    </a:cubicBezTo>
                    <a:cubicBezTo>
                      <a:pt x="882" y="799"/>
                      <a:pt x="821" y="403"/>
                      <a:pt x="699" y="160"/>
                    </a:cubicBezTo>
                    <a:cubicBezTo>
                      <a:pt x="638" y="54"/>
                      <a:pt x="540" y="1"/>
                      <a:pt x="4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9"/>
              <p:cNvSpPr/>
              <p:nvPr/>
            </p:nvSpPr>
            <p:spPr>
              <a:xfrm>
                <a:off x="6669700" y="3852050"/>
                <a:ext cx="23600" cy="39725"/>
              </a:xfrm>
              <a:custGeom>
                <a:avLst/>
                <a:gdLst/>
                <a:ahLst/>
                <a:cxnLst/>
                <a:rect l="l" t="t" r="r" b="b"/>
                <a:pathLst>
                  <a:path w="944" h="1589" extrusionOk="0">
                    <a:moveTo>
                      <a:pt x="464" y="0"/>
                    </a:moveTo>
                    <a:cubicBezTo>
                      <a:pt x="366" y="0"/>
                      <a:pt x="259" y="46"/>
                      <a:pt x="183" y="137"/>
                    </a:cubicBezTo>
                    <a:cubicBezTo>
                      <a:pt x="62" y="319"/>
                      <a:pt x="31" y="532"/>
                      <a:pt x="31" y="745"/>
                    </a:cubicBezTo>
                    <a:cubicBezTo>
                      <a:pt x="1" y="988"/>
                      <a:pt x="1" y="1170"/>
                      <a:pt x="92" y="1383"/>
                    </a:cubicBezTo>
                    <a:cubicBezTo>
                      <a:pt x="168" y="1520"/>
                      <a:pt x="312" y="1588"/>
                      <a:pt x="457" y="1588"/>
                    </a:cubicBezTo>
                    <a:cubicBezTo>
                      <a:pt x="601" y="1588"/>
                      <a:pt x="746" y="1520"/>
                      <a:pt x="822" y="1383"/>
                    </a:cubicBezTo>
                    <a:cubicBezTo>
                      <a:pt x="943" y="1170"/>
                      <a:pt x="913" y="988"/>
                      <a:pt x="852" y="745"/>
                    </a:cubicBezTo>
                    <a:cubicBezTo>
                      <a:pt x="822" y="563"/>
                      <a:pt x="822" y="319"/>
                      <a:pt x="700" y="137"/>
                    </a:cubicBezTo>
                    <a:cubicBezTo>
                      <a:pt x="654" y="46"/>
                      <a:pt x="563" y="0"/>
                      <a:pt x="46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9"/>
              <p:cNvSpPr/>
              <p:nvPr/>
            </p:nvSpPr>
            <p:spPr>
              <a:xfrm>
                <a:off x="6694025" y="3785175"/>
                <a:ext cx="24350" cy="38775"/>
              </a:xfrm>
              <a:custGeom>
                <a:avLst/>
                <a:gdLst/>
                <a:ahLst/>
                <a:cxnLst/>
                <a:rect l="l" t="t" r="r" b="b"/>
                <a:pathLst>
                  <a:path w="974" h="1551" extrusionOk="0">
                    <a:moveTo>
                      <a:pt x="498" y="0"/>
                    </a:moveTo>
                    <a:cubicBezTo>
                      <a:pt x="441" y="0"/>
                      <a:pt x="380" y="16"/>
                      <a:pt x="335" y="46"/>
                    </a:cubicBezTo>
                    <a:cubicBezTo>
                      <a:pt x="1" y="289"/>
                      <a:pt x="92" y="776"/>
                      <a:pt x="92" y="1140"/>
                    </a:cubicBezTo>
                    <a:cubicBezTo>
                      <a:pt x="92" y="1414"/>
                      <a:pt x="297" y="1551"/>
                      <a:pt x="502" y="1551"/>
                    </a:cubicBezTo>
                    <a:cubicBezTo>
                      <a:pt x="707" y="1551"/>
                      <a:pt x="912" y="1414"/>
                      <a:pt x="912" y="1140"/>
                    </a:cubicBezTo>
                    <a:cubicBezTo>
                      <a:pt x="912" y="776"/>
                      <a:pt x="973" y="289"/>
                      <a:pt x="639" y="46"/>
                    </a:cubicBezTo>
                    <a:cubicBezTo>
                      <a:pt x="608" y="16"/>
                      <a:pt x="555" y="0"/>
                      <a:pt x="49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9"/>
              <p:cNvSpPr/>
              <p:nvPr/>
            </p:nvSpPr>
            <p:spPr>
              <a:xfrm>
                <a:off x="6760900" y="3797500"/>
                <a:ext cx="21300" cy="44100"/>
              </a:xfrm>
              <a:custGeom>
                <a:avLst/>
                <a:gdLst/>
                <a:ahLst/>
                <a:cxnLst/>
                <a:rect l="l" t="t" r="r" b="b"/>
                <a:pathLst>
                  <a:path w="852" h="1764" extrusionOk="0">
                    <a:moveTo>
                      <a:pt x="490" y="0"/>
                    </a:moveTo>
                    <a:cubicBezTo>
                      <a:pt x="417" y="0"/>
                      <a:pt x="345" y="32"/>
                      <a:pt x="304" y="100"/>
                    </a:cubicBezTo>
                    <a:cubicBezTo>
                      <a:pt x="0" y="434"/>
                      <a:pt x="31" y="1073"/>
                      <a:pt x="92" y="1498"/>
                    </a:cubicBezTo>
                    <a:cubicBezTo>
                      <a:pt x="144" y="1681"/>
                      <a:pt x="286" y="1763"/>
                      <a:pt x="431" y="1763"/>
                    </a:cubicBezTo>
                    <a:cubicBezTo>
                      <a:pt x="624" y="1763"/>
                      <a:pt x="821" y="1619"/>
                      <a:pt x="821" y="1377"/>
                    </a:cubicBezTo>
                    <a:cubicBezTo>
                      <a:pt x="851" y="1194"/>
                      <a:pt x="821" y="951"/>
                      <a:pt x="821" y="738"/>
                    </a:cubicBezTo>
                    <a:cubicBezTo>
                      <a:pt x="821" y="495"/>
                      <a:pt x="821" y="313"/>
                      <a:pt x="699" y="131"/>
                    </a:cubicBezTo>
                    <a:cubicBezTo>
                      <a:pt x="666" y="47"/>
                      <a:pt x="578" y="0"/>
                      <a:pt x="4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9"/>
              <p:cNvSpPr/>
              <p:nvPr/>
            </p:nvSpPr>
            <p:spPr>
              <a:xfrm>
                <a:off x="6732775" y="3889025"/>
                <a:ext cx="25875" cy="49300"/>
              </a:xfrm>
              <a:custGeom>
                <a:avLst/>
                <a:gdLst/>
                <a:ahLst/>
                <a:cxnLst/>
                <a:rect l="l" t="t" r="r" b="b"/>
                <a:pathLst>
                  <a:path w="1035" h="1972" extrusionOk="0">
                    <a:moveTo>
                      <a:pt x="653" y="0"/>
                    </a:moveTo>
                    <a:cubicBezTo>
                      <a:pt x="578" y="0"/>
                      <a:pt x="497" y="27"/>
                      <a:pt x="426" y="87"/>
                    </a:cubicBezTo>
                    <a:cubicBezTo>
                      <a:pt x="213" y="269"/>
                      <a:pt x="153" y="603"/>
                      <a:pt x="92" y="877"/>
                    </a:cubicBezTo>
                    <a:cubicBezTo>
                      <a:pt x="62" y="1181"/>
                      <a:pt x="1" y="1485"/>
                      <a:pt x="153" y="1789"/>
                    </a:cubicBezTo>
                    <a:cubicBezTo>
                      <a:pt x="217" y="1902"/>
                      <a:pt x="359" y="1972"/>
                      <a:pt x="491" y="1972"/>
                    </a:cubicBezTo>
                    <a:cubicBezTo>
                      <a:pt x="608" y="1972"/>
                      <a:pt x="718" y="1917"/>
                      <a:pt x="761" y="1789"/>
                    </a:cubicBezTo>
                    <a:cubicBezTo>
                      <a:pt x="882" y="1515"/>
                      <a:pt x="913" y="1242"/>
                      <a:pt x="913" y="998"/>
                    </a:cubicBezTo>
                    <a:cubicBezTo>
                      <a:pt x="943" y="725"/>
                      <a:pt x="1034" y="451"/>
                      <a:pt x="913" y="178"/>
                    </a:cubicBezTo>
                    <a:cubicBezTo>
                      <a:pt x="875" y="66"/>
                      <a:pt x="770" y="0"/>
                      <a:pt x="6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9"/>
              <p:cNvSpPr/>
              <p:nvPr/>
            </p:nvSpPr>
            <p:spPr>
              <a:xfrm>
                <a:off x="6785975" y="3916275"/>
                <a:ext cx="21300" cy="38750"/>
              </a:xfrm>
              <a:custGeom>
                <a:avLst/>
                <a:gdLst/>
                <a:ahLst/>
                <a:cxnLst/>
                <a:rect l="l" t="t" r="r" b="b"/>
                <a:pathLst>
                  <a:path w="852" h="1550" extrusionOk="0">
                    <a:moveTo>
                      <a:pt x="479" y="1"/>
                    </a:moveTo>
                    <a:cubicBezTo>
                      <a:pt x="417" y="1"/>
                      <a:pt x="355" y="27"/>
                      <a:pt x="304" y="91"/>
                    </a:cubicBezTo>
                    <a:cubicBezTo>
                      <a:pt x="213" y="243"/>
                      <a:pt x="152" y="425"/>
                      <a:pt x="92" y="668"/>
                    </a:cubicBezTo>
                    <a:cubicBezTo>
                      <a:pt x="61" y="881"/>
                      <a:pt x="0" y="1064"/>
                      <a:pt x="61" y="1307"/>
                    </a:cubicBezTo>
                    <a:cubicBezTo>
                      <a:pt x="92" y="1459"/>
                      <a:pt x="244" y="1550"/>
                      <a:pt x="396" y="1550"/>
                    </a:cubicBezTo>
                    <a:cubicBezTo>
                      <a:pt x="548" y="1550"/>
                      <a:pt x="669" y="1459"/>
                      <a:pt x="730" y="1307"/>
                    </a:cubicBezTo>
                    <a:cubicBezTo>
                      <a:pt x="852" y="1094"/>
                      <a:pt x="852" y="912"/>
                      <a:pt x="821" y="699"/>
                    </a:cubicBezTo>
                    <a:cubicBezTo>
                      <a:pt x="821" y="516"/>
                      <a:pt x="821" y="304"/>
                      <a:pt x="700" y="121"/>
                    </a:cubicBezTo>
                    <a:cubicBezTo>
                      <a:pt x="647" y="51"/>
                      <a:pt x="563" y="1"/>
                      <a:pt x="4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9"/>
              <p:cNvSpPr/>
              <p:nvPr/>
            </p:nvSpPr>
            <p:spPr>
              <a:xfrm>
                <a:off x="6811800" y="3747550"/>
                <a:ext cx="26625" cy="45200"/>
              </a:xfrm>
              <a:custGeom>
                <a:avLst/>
                <a:gdLst/>
                <a:ahLst/>
                <a:cxnLst/>
                <a:rect l="l" t="t" r="r" b="b"/>
                <a:pathLst>
                  <a:path w="1065" h="1808" extrusionOk="0">
                    <a:moveTo>
                      <a:pt x="489" y="0"/>
                    </a:moveTo>
                    <a:cubicBezTo>
                      <a:pt x="364" y="0"/>
                      <a:pt x="240" y="55"/>
                      <a:pt x="183" y="183"/>
                    </a:cubicBezTo>
                    <a:cubicBezTo>
                      <a:pt x="31" y="518"/>
                      <a:pt x="62" y="913"/>
                      <a:pt x="31" y="1247"/>
                    </a:cubicBezTo>
                    <a:cubicBezTo>
                      <a:pt x="1" y="1490"/>
                      <a:pt x="62" y="1703"/>
                      <a:pt x="335" y="1794"/>
                    </a:cubicBezTo>
                    <a:cubicBezTo>
                      <a:pt x="372" y="1803"/>
                      <a:pt x="408" y="1808"/>
                      <a:pt x="443" y="1808"/>
                    </a:cubicBezTo>
                    <a:cubicBezTo>
                      <a:pt x="640" y="1808"/>
                      <a:pt x="805" y="1671"/>
                      <a:pt x="882" y="1490"/>
                    </a:cubicBezTo>
                    <a:cubicBezTo>
                      <a:pt x="943" y="1095"/>
                      <a:pt x="1065" y="578"/>
                      <a:pt x="822" y="183"/>
                    </a:cubicBezTo>
                    <a:cubicBezTo>
                      <a:pt x="773" y="70"/>
                      <a:pt x="631" y="0"/>
                      <a:pt x="48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9"/>
              <p:cNvSpPr/>
              <p:nvPr/>
            </p:nvSpPr>
            <p:spPr>
              <a:xfrm>
                <a:off x="6883250" y="3770175"/>
                <a:ext cx="23575" cy="50175"/>
              </a:xfrm>
              <a:custGeom>
                <a:avLst/>
                <a:gdLst/>
                <a:ahLst/>
                <a:cxnLst/>
                <a:rect l="l" t="t" r="r" b="b"/>
                <a:pathLst>
                  <a:path w="943" h="2007" extrusionOk="0">
                    <a:moveTo>
                      <a:pt x="452" y="0"/>
                    </a:moveTo>
                    <a:cubicBezTo>
                      <a:pt x="380" y="0"/>
                      <a:pt x="304" y="23"/>
                      <a:pt x="243" y="69"/>
                    </a:cubicBezTo>
                    <a:cubicBezTo>
                      <a:pt x="61" y="312"/>
                      <a:pt x="61" y="524"/>
                      <a:pt x="30" y="828"/>
                    </a:cubicBezTo>
                    <a:cubicBezTo>
                      <a:pt x="0" y="1132"/>
                      <a:pt x="0" y="1406"/>
                      <a:pt x="61" y="1710"/>
                    </a:cubicBezTo>
                    <a:cubicBezTo>
                      <a:pt x="122" y="1907"/>
                      <a:pt x="296" y="2006"/>
                      <a:pt x="471" y="2006"/>
                    </a:cubicBezTo>
                    <a:cubicBezTo>
                      <a:pt x="646" y="2006"/>
                      <a:pt x="821" y="1907"/>
                      <a:pt x="882" y="1710"/>
                    </a:cubicBezTo>
                    <a:cubicBezTo>
                      <a:pt x="942" y="1406"/>
                      <a:pt x="912" y="1132"/>
                      <a:pt x="882" y="828"/>
                    </a:cubicBezTo>
                    <a:cubicBezTo>
                      <a:pt x="821" y="585"/>
                      <a:pt x="821" y="312"/>
                      <a:pt x="638" y="69"/>
                    </a:cubicBezTo>
                    <a:cubicBezTo>
                      <a:pt x="593" y="23"/>
                      <a:pt x="524" y="0"/>
                      <a:pt x="4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9"/>
              <p:cNvSpPr/>
              <p:nvPr/>
            </p:nvSpPr>
            <p:spPr>
              <a:xfrm>
                <a:off x="6836025" y="3842750"/>
                <a:ext cx="23675" cy="41000"/>
              </a:xfrm>
              <a:custGeom>
                <a:avLst/>
                <a:gdLst/>
                <a:ahLst/>
                <a:cxnLst/>
                <a:rect l="l" t="t" r="r" b="b"/>
                <a:pathLst>
                  <a:path w="947" h="1640" extrusionOk="0">
                    <a:moveTo>
                      <a:pt x="583" y="0"/>
                    </a:moveTo>
                    <a:cubicBezTo>
                      <a:pt x="531" y="0"/>
                      <a:pt x="478" y="17"/>
                      <a:pt x="430" y="53"/>
                    </a:cubicBezTo>
                    <a:cubicBezTo>
                      <a:pt x="369" y="144"/>
                      <a:pt x="278" y="175"/>
                      <a:pt x="248" y="235"/>
                    </a:cubicBezTo>
                    <a:cubicBezTo>
                      <a:pt x="217" y="327"/>
                      <a:pt x="187" y="448"/>
                      <a:pt x="126" y="570"/>
                    </a:cubicBezTo>
                    <a:cubicBezTo>
                      <a:pt x="65" y="783"/>
                      <a:pt x="65" y="995"/>
                      <a:pt x="35" y="1208"/>
                    </a:cubicBezTo>
                    <a:cubicBezTo>
                      <a:pt x="1" y="1481"/>
                      <a:pt x="245" y="1639"/>
                      <a:pt x="476" y="1639"/>
                    </a:cubicBezTo>
                    <a:cubicBezTo>
                      <a:pt x="656" y="1639"/>
                      <a:pt x="829" y="1543"/>
                      <a:pt x="856" y="1330"/>
                    </a:cubicBezTo>
                    <a:cubicBezTo>
                      <a:pt x="886" y="1087"/>
                      <a:pt x="947" y="874"/>
                      <a:pt x="947" y="661"/>
                    </a:cubicBezTo>
                    <a:cubicBezTo>
                      <a:pt x="947" y="600"/>
                      <a:pt x="947" y="479"/>
                      <a:pt x="886" y="357"/>
                    </a:cubicBezTo>
                    <a:cubicBezTo>
                      <a:pt x="856" y="235"/>
                      <a:pt x="825" y="205"/>
                      <a:pt x="795" y="114"/>
                    </a:cubicBezTo>
                    <a:cubicBezTo>
                      <a:pt x="740" y="40"/>
                      <a:pt x="662" y="0"/>
                      <a:pt x="5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9"/>
              <p:cNvSpPr/>
              <p:nvPr/>
            </p:nvSpPr>
            <p:spPr>
              <a:xfrm>
                <a:off x="6851325" y="3911000"/>
                <a:ext cx="22050" cy="37775"/>
              </a:xfrm>
              <a:custGeom>
                <a:avLst/>
                <a:gdLst/>
                <a:ahLst/>
                <a:cxnLst/>
                <a:rect l="l" t="t" r="r" b="b"/>
                <a:pathLst>
                  <a:path w="882" h="1511" extrusionOk="0">
                    <a:moveTo>
                      <a:pt x="516" y="0"/>
                    </a:moveTo>
                    <a:cubicBezTo>
                      <a:pt x="479" y="0"/>
                      <a:pt x="439" y="9"/>
                      <a:pt x="396" y="28"/>
                    </a:cubicBezTo>
                    <a:cubicBezTo>
                      <a:pt x="0" y="180"/>
                      <a:pt x="61" y="788"/>
                      <a:pt x="92" y="1123"/>
                    </a:cubicBezTo>
                    <a:cubicBezTo>
                      <a:pt x="107" y="1381"/>
                      <a:pt x="297" y="1510"/>
                      <a:pt x="487" y="1510"/>
                    </a:cubicBezTo>
                    <a:cubicBezTo>
                      <a:pt x="677" y="1510"/>
                      <a:pt x="867" y="1381"/>
                      <a:pt x="882" y="1123"/>
                    </a:cubicBezTo>
                    <a:cubicBezTo>
                      <a:pt x="882" y="879"/>
                      <a:pt x="882" y="636"/>
                      <a:pt x="852" y="423"/>
                    </a:cubicBezTo>
                    <a:cubicBezTo>
                      <a:pt x="826" y="244"/>
                      <a:pt x="714" y="0"/>
                      <a:pt x="5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9"/>
              <p:cNvSpPr/>
              <p:nvPr/>
            </p:nvSpPr>
            <p:spPr>
              <a:xfrm>
                <a:off x="6906800" y="3860025"/>
                <a:ext cx="26625" cy="41250"/>
              </a:xfrm>
              <a:custGeom>
                <a:avLst/>
                <a:gdLst/>
                <a:ahLst/>
                <a:cxnLst/>
                <a:rect l="l" t="t" r="r" b="b"/>
                <a:pathLst>
                  <a:path w="1065" h="1650" extrusionOk="0">
                    <a:moveTo>
                      <a:pt x="532" y="0"/>
                    </a:moveTo>
                    <a:cubicBezTo>
                      <a:pt x="464" y="0"/>
                      <a:pt x="395" y="31"/>
                      <a:pt x="335" y="92"/>
                    </a:cubicBezTo>
                    <a:cubicBezTo>
                      <a:pt x="0" y="396"/>
                      <a:pt x="122" y="1003"/>
                      <a:pt x="183" y="1399"/>
                    </a:cubicBezTo>
                    <a:cubicBezTo>
                      <a:pt x="228" y="1566"/>
                      <a:pt x="380" y="1649"/>
                      <a:pt x="532" y="1649"/>
                    </a:cubicBezTo>
                    <a:cubicBezTo>
                      <a:pt x="684" y="1649"/>
                      <a:pt x="836" y="1566"/>
                      <a:pt x="882" y="1399"/>
                    </a:cubicBezTo>
                    <a:cubicBezTo>
                      <a:pt x="943" y="1003"/>
                      <a:pt x="1064" y="426"/>
                      <a:pt x="730" y="92"/>
                    </a:cubicBezTo>
                    <a:cubicBezTo>
                      <a:pt x="669" y="31"/>
                      <a:pt x="601" y="0"/>
                      <a:pt x="5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9"/>
              <p:cNvSpPr/>
              <p:nvPr/>
            </p:nvSpPr>
            <p:spPr>
              <a:xfrm>
                <a:off x="6974425" y="3886800"/>
                <a:ext cx="20550" cy="31200"/>
              </a:xfrm>
              <a:custGeom>
                <a:avLst/>
                <a:gdLst/>
                <a:ahLst/>
                <a:cxnLst/>
                <a:rect l="l" t="t" r="r" b="b"/>
                <a:pathLst>
                  <a:path w="822" h="1248" extrusionOk="0">
                    <a:moveTo>
                      <a:pt x="411" y="1"/>
                    </a:moveTo>
                    <a:cubicBezTo>
                      <a:pt x="327" y="1"/>
                      <a:pt x="244" y="39"/>
                      <a:pt x="183" y="115"/>
                    </a:cubicBezTo>
                    <a:cubicBezTo>
                      <a:pt x="31" y="358"/>
                      <a:pt x="1" y="723"/>
                      <a:pt x="61" y="996"/>
                    </a:cubicBezTo>
                    <a:cubicBezTo>
                      <a:pt x="122" y="1163"/>
                      <a:pt x="274" y="1247"/>
                      <a:pt x="422" y="1247"/>
                    </a:cubicBezTo>
                    <a:cubicBezTo>
                      <a:pt x="570" y="1247"/>
                      <a:pt x="715" y="1163"/>
                      <a:pt x="760" y="996"/>
                    </a:cubicBezTo>
                    <a:cubicBezTo>
                      <a:pt x="821" y="723"/>
                      <a:pt x="791" y="328"/>
                      <a:pt x="639" y="115"/>
                    </a:cubicBezTo>
                    <a:cubicBezTo>
                      <a:pt x="578" y="39"/>
                      <a:pt x="494" y="1"/>
                      <a:pt x="4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9"/>
              <p:cNvSpPr/>
              <p:nvPr/>
            </p:nvSpPr>
            <p:spPr>
              <a:xfrm>
                <a:off x="6963025" y="3814200"/>
                <a:ext cx="21300" cy="38675"/>
              </a:xfrm>
              <a:custGeom>
                <a:avLst/>
                <a:gdLst/>
                <a:ahLst/>
                <a:cxnLst/>
                <a:rect l="l" t="t" r="r" b="b"/>
                <a:pathLst>
                  <a:path w="852" h="1547" extrusionOk="0">
                    <a:moveTo>
                      <a:pt x="535" y="1"/>
                    </a:moveTo>
                    <a:cubicBezTo>
                      <a:pt x="463" y="1"/>
                      <a:pt x="390" y="32"/>
                      <a:pt x="335" y="101"/>
                    </a:cubicBezTo>
                    <a:cubicBezTo>
                      <a:pt x="183" y="253"/>
                      <a:pt x="153" y="435"/>
                      <a:pt x="61" y="618"/>
                    </a:cubicBezTo>
                    <a:cubicBezTo>
                      <a:pt x="1" y="861"/>
                      <a:pt x="1" y="1043"/>
                      <a:pt x="31" y="1286"/>
                    </a:cubicBezTo>
                    <a:cubicBezTo>
                      <a:pt x="64" y="1453"/>
                      <a:pt x="236" y="1547"/>
                      <a:pt x="398" y="1547"/>
                    </a:cubicBezTo>
                    <a:cubicBezTo>
                      <a:pt x="531" y="1547"/>
                      <a:pt x="659" y="1484"/>
                      <a:pt x="700" y="1347"/>
                    </a:cubicBezTo>
                    <a:cubicBezTo>
                      <a:pt x="821" y="1165"/>
                      <a:pt x="852" y="922"/>
                      <a:pt x="852" y="709"/>
                    </a:cubicBezTo>
                    <a:cubicBezTo>
                      <a:pt x="852" y="557"/>
                      <a:pt x="852" y="344"/>
                      <a:pt x="761" y="131"/>
                    </a:cubicBezTo>
                    <a:cubicBezTo>
                      <a:pt x="710" y="48"/>
                      <a:pt x="624" y="1"/>
                      <a:pt x="5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9"/>
              <p:cNvSpPr/>
              <p:nvPr/>
            </p:nvSpPr>
            <p:spPr>
              <a:xfrm>
                <a:off x="6954675" y="3752500"/>
                <a:ext cx="21300" cy="33975"/>
              </a:xfrm>
              <a:custGeom>
                <a:avLst/>
                <a:gdLst/>
                <a:ahLst/>
                <a:cxnLst/>
                <a:rect l="l" t="t" r="r" b="b"/>
                <a:pathLst>
                  <a:path w="852" h="1359" extrusionOk="0">
                    <a:moveTo>
                      <a:pt x="445" y="0"/>
                    </a:moveTo>
                    <a:cubicBezTo>
                      <a:pt x="319" y="0"/>
                      <a:pt x="198" y="76"/>
                      <a:pt x="152" y="228"/>
                    </a:cubicBezTo>
                    <a:cubicBezTo>
                      <a:pt x="61" y="441"/>
                      <a:pt x="61" y="684"/>
                      <a:pt x="31" y="897"/>
                    </a:cubicBezTo>
                    <a:cubicBezTo>
                      <a:pt x="0" y="1079"/>
                      <a:pt x="61" y="1323"/>
                      <a:pt x="304" y="1353"/>
                    </a:cubicBezTo>
                    <a:cubicBezTo>
                      <a:pt x="327" y="1357"/>
                      <a:pt x="350" y="1359"/>
                      <a:pt x="374" y="1359"/>
                    </a:cubicBezTo>
                    <a:cubicBezTo>
                      <a:pt x="537" y="1359"/>
                      <a:pt x="707" y="1266"/>
                      <a:pt x="760" y="1079"/>
                    </a:cubicBezTo>
                    <a:cubicBezTo>
                      <a:pt x="791" y="776"/>
                      <a:pt x="851" y="472"/>
                      <a:pt x="760" y="228"/>
                    </a:cubicBezTo>
                    <a:cubicBezTo>
                      <a:pt x="699" y="76"/>
                      <a:pt x="570" y="0"/>
                      <a:pt x="44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9"/>
              <p:cNvSpPr/>
              <p:nvPr/>
            </p:nvSpPr>
            <p:spPr>
              <a:xfrm>
                <a:off x="7019600" y="3789075"/>
                <a:ext cx="30850" cy="47725"/>
              </a:xfrm>
              <a:custGeom>
                <a:avLst/>
                <a:gdLst/>
                <a:ahLst/>
                <a:cxnLst/>
                <a:rect l="l" t="t" r="r" b="b"/>
                <a:pathLst>
                  <a:path w="1234" h="1909" extrusionOk="0">
                    <a:moveTo>
                      <a:pt x="633" y="1"/>
                    </a:moveTo>
                    <a:cubicBezTo>
                      <a:pt x="531" y="1"/>
                      <a:pt x="430" y="42"/>
                      <a:pt x="352" y="133"/>
                    </a:cubicBezTo>
                    <a:cubicBezTo>
                      <a:pt x="48" y="437"/>
                      <a:pt x="48" y="984"/>
                      <a:pt x="17" y="1410"/>
                    </a:cubicBezTo>
                    <a:cubicBezTo>
                      <a:pt x="1" y="1729"/>
                      <a:pt x="262" y="1908"/>
                      <a:pt x="519" y="1908"/>
                    </a:cubicBezTo>
                    <a:cubicBezTo>
                      <a:pt x="729" y="1908"/>
                      <a:pt x="936" y="1790"/>
                      <a:pt x="990" y="1531"/>
                    </a:cubicBezTo>
                    <a:cubicBezTo>
                      <a:pt x="1081" y="1136"/>
                      <a:pt x="1233" y="620"/>
                      <a:pt x="990" y="194"/>
                    </a:cubicBezTo>
                    <a:cubicBezTo>
                      <a:pt x="903" y="73"/>
                      <a:pt x="767" y="1"/>
                      <a:pt x="6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9"/>
              <p:cNvSpPr/>
              <p:nvPr/>
            </p:nvSpPr>
            <p:spPr>
              <a:xfrm>
                <a:off x="7027625" y="3861800"/>
                <a:ext cx="22825" cy="39475"/>
              </a:xfrm>
              <a:custGeom>
                <a:avLst/>
                <a:gdLst/>
                <a:ahLst/>
                <a:cxnLst/>
                <a:rect l="l" t="t" r="r" b="b"/>
                <a:pathLst>
                  <a:path w="913" h="1579" extrusionOk="0">
                    <a:moveTo>
                      <a:pt x="581" y="1"/>
                    </a:moveTo>
                    <a:cubicBezTo>
                      <a:pt x="537" y="1"/>
                      <a:pt x="494" y="8"/>
                      <a:pt x="456" y="21"/>
                    </a:cubicBezTo>
                    <a:cubicBezTo>
                      <a:pt x="274" y="142"/>
                      <a:pt x="183" y="355"/>
                      <a:pt x="122" y="537"/>
                    </a:cubicBezTo>
                    <a:cubicBezTo>
                      <a:pt x="31" y="780"/>
                      <a:pt x="0" y="993"/>
                      <a:pt x="31" y="1236"/>
                    </a:cubicBezTo>
                    <a:cubicBezTo>
                      <a:pt x="61" y="1388"/>
                      <a:pt x="122" y="1540"/>
                      <a:pt x="304" y="1571"/>
                    </a:cubicBezTo>
                    <a:cubicBezTo>
                      <a:pt x="330" y="1576"/>
                      <a:pt x="356" y="1578"/>
                      <a:pt x="382" y="1578"/>
                    </a:cubicBezTo>
                    <a:cubicBezTo>
                      <a:pt x="506" y="1578"/>
                      <a:pt x="619" y="1519"/>
                      <a:pt x="669" y="1419"/>
                    </a:cubicBezTo>
                    <a:cubicBezTo>
                      <a:pt x="791" y="1206"/>
                      <a:pt x="882" y="963"/>
                      <a:pt x="882" y="689"/>
                    </a:cubicBezTo>
                    <a:cubicBezTo>
                      <a:pt x="912" y="477"/>
                      <a:pt x="912" y="203"/>
                      <a:pt x="760" y="51"/>
                    </a:cubicBezTo>
                    <a:cubicBezTo>
                      <a:pt x="707" y="15"/>
                      <a:pt x="643" y="1"/>
                      <a:pt x="5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9"/>
              <p:cNvSpPr/>
              <p:nvPr/>
            </p:nvSpPr>
            <p:spPr>
              <a:xfrm>
                <a:off x="7080800" y="3818600"/>
                <a:ext cx="20550" cy="36500"/>
              </a:xfrm>
              <a:custGeom>
                <a:avLst/>
                <a:gdLst/>
                <a:ahLst/>
                <a:cxnLst/>
                <a:rect l="l" t="t" r="r" b="b"/>
                <a:pathLst>
                  <a:path w="822" h="1460" extrusionOk="0">
                    <a:moveTo>
                      <a:pt x="408" y="1"/>
                    </a:moveTo>
                    <a:cubicBezTo>
                      <a:pt x="282" y="1"/>
                      <a:pt x="153" y="77"/>
                      <a:pt x="92" y="229"/>
                    </a:cubicBezTo>
                    <a:cubicBezTo>
                      <a:pt x="1" y="563"/>
                      <a:pt x="1" y="867"/>
                      <a:pt x="92" y="1232"/>
                    </a:cubicBezTo>
                    <a:cubicBezTo>
                      <a:pt x="138" y="1384"/>
                      <a:pt x="275" y="1460"/>
                      <a:pt x="408" y="1460"/>
                    </a:cubicBezTo>
                    <a:cubicBezTo>
                      <a:pt x="540" y="1460"/>
                      <a:pt x="670" y="1384"/>
                      <a:pt x="700" y="1232"/>
                    </a:cubicBezTo>
                    <a:cubicBezTo>
                      <a:pt x="822" y="867"/>
                      <a:pt x="822" y="563"/>
                      <a:pt x="700" y="229"/>
                    </a:cubicBezTo>
                    <a:cubicBezTo>
                      <a:pt x="654" y="77"/>
                      <a:pt x="533" y="1"/>
                      <a:pt x="4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9"/>
              <p:cNvSpPr/>
              <p:nvPr/>
            </p:nvSpPr>
            <p:spPr>
              <a:xfrm>
                <a:off x="7137050" y="3846350"/>
                <a:ext cx="23575" cy="32500"/>
              </a:xfrm>
              <a:custGeom>
                <a:avLst/>
                <a:gdLst/>
                <a:ahLst/>
                <a:cxnLst/>
                <a:rect l="l" t="t" r="r" b="b"/>
                <a:pathLst>
                  <a:path w="943" h="1300" extrusionOk="0">
                    <a:moveTo>
                      <a:pt x="468" y="0"/>
                    </a:moveTo>
                    <a:cubicBezTo>
                      <a:pt x="373" y="0"/>
                      <a:pt x="274" y="31"/>
                      <a:pt x="213" y="91"/>
                    </a:cubicBezTo>
                    <a:cubicBezTo>
                      <a:pt x="0" y="365"/>
                      <a:pt x="31" y="730"/>
                      <a:pt x="61" y="1003"/>
                    </a:cubicBezTo>
                    <a:cubicBezTo>
                      <a:pt x="76" y="1201"/>
                      <a:pt x="259" y="1300"/>
                      <a:pt x="445" y="1300"/>
                    </a:cubicBezTo>
                    <a:cubicBezTo>
                      <a:pt x="631" y="1300"/>
                      <a:pt x="821" y="1201"/>
                      <a:pt x="851" y="1003"/>
                    </a:cubicBezTo>
                    <a:cubicBezTo>
                      <a:pt x="912" y="669"/>
                      <a:pt x="943" y="365"/>
                      <a:pt x="699" y="91"/>
                    </a:cubicBezTo>
                    <a:cubicBezTo>
                      <a:pt x="654" y="31"/>
                      <a:pt x="563" y="0"/>
                      <a:pt x="4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9"/>
              <p:cNvSpPr/>
              <p:nvPr/>
            </p:nvSpPr>
            <p:spPr>
              <a:xfrm>
                <a:off x="7114250" y="3759475"/>
                <a:ext cx="24350" cy="44275"/>
              </a:xfrm>
              <a:custGeom>
                <a:avLst/>
                <a:gdLst/>
                <a:ahLst/>
                <a:cxnLst/>
                <a:rect l="l" t="t" r="r" b="b"/>
                <a:pathLst>
                  <a:path w="974" h="1771" extrusionOk="0">
                    <a:moveTo>
                      <a:pt x="552" y="1"/>
                    </a:moveTo>
                    <a:cubicBezTo>
                      <a:pt x="491" y="1"/>
                      <a:pt x="428" y="15"/>
                      <a:pt x="365" y="41"/>
                    </a:cubicBezTo>
                    <a:cubicBezTo>
                      <a:pt x="122" y="162"/>
                      <a:pt x="61" y="466"/>
                      <a:pt x="31" y="740"/>
                    </a:cubicBezTo>
                    <a:cubicBezTo>
                      <a:pt x="0" y="1013"/>
                      <a:pt x="0" y="1256"/>
                      <a:pt x="31" y="1530"/>
                    </a:cubicBezTo>
                    <a:cubicBezTo>
                      <a:pt x="64" y="1695"/>
                      <a:pt x="196" y="1771"/>
                      <a:pt x="334" y="1771"/>
                    </a:cubicBezTo>
                    <a:cubicBezTo>
                      <a:pt x="450" y="1771"/>
                      <a:pt x="569" y="1718"/>
                      <a:pt x="639" y="1621"/>
                    </a:cubicBezTo>
                    <a:cubicBezTo>
                      <a:pt x="791" y="1378"/>
                      <a:pt x="851" y="1165"/>
                      <a:pt x="912" y="892"/>
                    </a:cubicBezTo>
                    <a:cubicBezTo>
                      <a:pt x="943" y="588"/>
                      <a:pt x="973" y="314"/>
                      <a:pt x="791" y="101"/>
                    </a:cubicBezTo>
                    <a:cubicBezTo>
                      <a:pt x="719" y="30"/>
                      <a:pt x="638" y="1"/>
                      <a:pt x="5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9"/>
              <p:cNvSpPr/>
              <p:nvPr/>
            </p:nvSpPr>
            <p:spPr>
              <a:xfrm>
                <a:off x="7079200" y="3728600"/>
                <a:ext cx="28225" cy="38825"/>
              </a:xfrm>
              <a:custGeom>
                <a:avLst/>
                <a:gdLst/>
                <a:ahLst/>
                <a:cxnLst/>
                <a:rect l="l" t="t" r="r" b="b"/>
                <a:pathLst>
                  <a:path w="1129" h="1553" extrusionOk="0">
                    <a:moveTo>
                      <a:pt x="764" y="0"/>
                    </a:moveTo>
                    <a:cubicBezTo>
                      <a:pt x="635" y="0"/>
                      <a:pt x="497" y="59"/>
                      <a:pt x="399" y="181"/>
                    </a:cubicBezTo>
                    <a:cubicBezTo>
                      <a:pt x="217" y="455"/>
                      <a:pt x="126" y="789"/>
                      <a:pt x="65" y="1093"/>
                    </a:cubicBezTo>
                    <a:cubicBezTo>
                      <a:pt x="0" y="1331"/>
                      <a:pt x="211" y="1553"/>
                      <a:pt x="426" y="1553"/>
                    </a:cubicBezTo>
                    <a:cubicBezTo>
                      <a:pt x="514" y="1553"/>
                      <a:pt x="602" y="1516"/>
                      <a:pt x="673" y="1428"/>
                    </a:cubicBezTo>
                    <a:cubicBezTo>
                      <a:pt x="946" y="1124"/>
                      <a:pt x="1129" y="789"/>
                      <a:pt x="1129" y="364"/>
                    </a:cubicBezTo>
                    <a:cubicBezTo>
                      <a:pt x="1129" y="128"/>
                      <a:pt x="956" y="0"/>
                      <a:pt x="76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9"/>
              <p:cNvSpPr/>
              <p:nvPr/>
            </p:nvSpPr>
            <p:spPr>
              <a:xfrm>
                <a:off x="7159075" y="3718400"/>
                <a:ext cx="28150" cy="34650"/>
              </a:xfrm>
              <a:custGeom>
                <a:avLst/>
                <a:gdLst/>
                <a:ahLst/>
                <a:cxnLst/>
                <a:rect l="l" t="t" r="r" b="b"/>
                <a:pathLst>
                  <a:path w="1126" h="1386" extrusionOk="0">
                    <a:moveTo>
                      <a:pt x="564" y="0"/>
                    </a:moveTo>
                    <a:cubicBezTo>
                      <a:pt x="485" y="0"/>
                      <a:pt x="407" y="31"/>
                      <a:pt x="335" y="103"/>
                    </a:cubicBezTo>
                    <a:cubicBezTo>
                      <a:pt x="122" y="285"/>
                      <a:pt x="122" y="589"/>
                      <a:pt x="92" y="863"/>
                    </a:cubicBezTo>
                    <a:cubicBezTo>
                      <a:pt x="0" y="1174"/>
                      <a:pt x="261" y="1386"/>
                      <a:pt x="524" y="1386"/>
                    </a:cubicBezTo>
                    <a:cubicBezTo>
                      <a:pt x="697" y="1386"/>
                      <a:pt x="870" y="1293"/>
                      <a:pt x="943" y="1076"/>
                    </a:cubicBezTo>
                    <a:cubicBezTo>
                      <a:pt x="1004" y="772"/>
                      <a:pt x="1125" y="316"/>
                      <a:pt x="821" y="103"/>
                    </a:cubicBezTo>
                    <a:cubicBezTo>
                      <a:pt x="741" y="39"/>
                      <a:pt x="653" y="0"/>
                      <a:pt x="56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9"/>
              <p:cNvSpPr/>
              <p:nvPr/>
            </p:nvSpPr>
            <p:spPr>
              <a:xfrm>
                <a:off x="7198600" y="3789200"/>
                <a:ext cx="22050" cy="44550"/>
              </a:xfrm>
              <a:custGeom>
                <a:avLst/>
                <a:gdLst/>
                <a:ahLst/>
                <a:cxnLst/>
                <a:rect l="l" t="t" r="r" b="b"/>
                <a:pathLst>
                  <a:path w="882" h="1782" extrusionOk="0">
                    <a:moveTo>
                      <a:pt x="420" y="0"/>
                    </a:moveTo>
                    <a:cubicBezTo>
                      <a:pt x="324" y="0"/>
                      <a:pt x="233" y="46"/>
                      <a:pt x="183" y="159"/>
                    </a:cubicBezTo>
                    <a:cubicBezTo>
                      <a:pt x="0" y="523"/>
                      <a:pt x="0" y="979"/>
                      <a:pt x="31" y="1405"/>
                    </a:cubicBezTo>
                    <a:cubicBezTo>
                      <a:pt x="48" y="1634"/>
                      <a:pt x="271" y="1782"/>
                      <a:pt x="466" y="1782"/>
                    </a:cubicBezTo>
                    <a:cubicBezTo>
                      <a:pt x="608" y="1782"/>
                      <a:pt x="735" y="1705"/>
                      <a:pt x="760" y="1526"/>
                    </a:cubicBezTo>
                    <a:cubicBezTo>
                      <a:pt x="791" y="1101"/>
                      <a:pt x="882" y="645"/>
                      <a:pt x="760" y="219"/>
                    </a:cubicBezTo>
                    <a:cubicBezTo>
                      <a:pt x="706" y="94"/>
                      <a:pt x="558" y="0"/>
                      <a:pt x="4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9"/>
              <p:cNvSpPr/>
              <p:nvPr/>
            </p:nvSpPr>
            <p:spPr>
              <a:xfrm>
                <a:off x="7232800" y="3724750"/>
                <a:ext cx="25850" cy="47050"/>
              </a:xfrm>
              <a:custGeom>
                <a:avLst/>
                <a:gdLst/>
                <a:ahLst/>
                <a:cxnLst/>
                <a:rect l="l" t="t" r="r" b="b"/>
                <a:pathLst>
                  <a:path w="1034" h="1882" extrusionOk="0">
                    <a:moveTo>
                      <a:pt x="426" y="1"/>
                    </a:moveTo>
                    <a:cubicBezTo>
                      <a:pt x="274" y="1"/>
                      <a:pt x="61" y="123"/>
                      <a:pt x="61" y="275"/>
                    </a:cubicBezTo>
                    <a:cubicBezTo>
                      <a:pt x="0" y="730"/>
                      <a:pt x="0" y="1186"/>
                      <a:pt x="152" y="1582"/>
                    </a:cubicBezTo>
                    <a:cubicBezTo>
                      <a:pt x="234" y="1787"/>
                      <a:pt x="397" y="1881"/>
                      <a:pt x="556" y="1881"/>
                    </a:cubicBezTo>
                    <a:cubicBezTo>
                      <a:pt x="750" y="1881"/>
                      <a:pt x="939" y="1741"/>
                      <a:pt x="973" y="1490"/>
                    </a:cubicBezTo>
                    <a:cubicBezTo>
                      <a:pt x="1034" y="1065"/>
                      <a:pt x="942" y="639"/>
                      <a:pt x="760" y="275"/>
                    </a:cubicBezTo>
                    <a:cubicBezTo>
                      <a:pt x="669" y="123"/>
                      <a:pt x="578" y="1"/>
                      <a:pt x="4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9"/>
              <p:cNvSpPr/>
              <p:nvPr/>
            </p:nvSpPr>
            <p:spPr>
              <a:xfrm>
                <a:off x="7282175" y="3786875"/>
                <a:ext cx="24350" cy="41400"/>
              </a:xfrm>
              <a:custGeom>
                <a:avLst/>
                <a:gdLst/>
                <a:ahLst/>
                <a:cxnLst/>
                <a:rect l="l" t="t" r="r" b="b"/>
                <a:pathLst>
                  <a:path w="974" h="1656" extrusionOk="0">
                    <a:moveTo>
                      <a:pt x="499" y="1"/>
                    </a:moveTo>
                    <a:cubicBezTo>
                      <a:pt x="442" y="1"/>
                      <a:pt x="381" y="24"/>
                      <a:pt x="335" y="69"/>
                    </a:cubicBezTo>
                    <a:cubicBezTo>
                      <a:pt x="1" y="404"/>
                      <a:pt x="122" y="981"/>
                      <a:pt x="183" y="1376"/>
                    </a:cubicBezTo>
                    <a:cubicBezTo>
                      <a:pt x="210" y="1562"/>
                      <a:pt x="399" y="1655"/>
                      <a:pt x="568" y="1655"/>
                    </a:cubicBezTo>
                    <a:cubicBezTo>
                      <a:pt x="593" y="1655"/>
                      <a:pt x="616" y="1654"/>
                      <a:pt x="639" y="1650"/>
                    </a:cubicBezTo>
                    <a:cubicBezTo>
                      <a:pt x="913" y="1589"/>
                      <a:pt x="973" y="1346"/>
                      <a:pt x="943" y="1163"/>
                    </a:cubicBezTo>
                    <a:cubicBezTo>
                      <a:pt x="913" y="768"/>
                      <a:pt x="913" y="312"/>
                      <a:pt x="639" y="69"/>
                    </a:cubicBezTo>
                    <a:cubicBezTo>
                      <a:pt x="609" y="24"/>
                      <a:pt x="556" y="1"/>
                      <a:pt x="49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9"/>
              <p:cNvSpPr/>
              <p:nvPr/>
            </p:nvSpPr>
            <p:spPr>
              <a:xfrm>
                <a:off x="7232025" y="3828675"/>
                <a:ext cx="22825" cy="35550"/>
              </a:xfrm>
              <a:custGeom>
                <a:avLst/>
                <a:gdLst/>
                <a:ahLst/>
                <a:cxnLst/>
                <a:rect l="l" t="t" r="r" b="b"/>
                <a:pathLst>
                  <a:path w="913" h="1422" extrusionOk="0">
                    <a:moveTo>
                      <a:pt x="426" y="1"/>
                    </a:moveTo>
                    <a:cubicBezTo>
                      <a:pt x="312" y="1"/>
                      <a:pt x="198" y="54"/>
                      <a:pt x="153" y="160"/>
                    </a:cubicBezTo>
                    <a:cubicBezTo>
                      <a:pt x="1" y="464"/>
                      <a:pt x="1" y="859"/>
                      <a:pt x="92" y="1194"/>
                    </a:cubicBezTo>
                    <a:cubicBezTo>
                      <a:pt x="153" y="1346"/>
                      <a:pt x="282" y="1422"/>
                      <a:pt x="407" y="1422"/>
                    </a:cubicBezTo>
                    <a:cubicBezTo>
                      <a:pt x="533" y="1422"/>
                      <a:pt x="654" y="1346"/>
                      <a:pt x="700" y="1194"/>
                    </a:cubicBezTo>
                    <a:cubicBezTo>
                      <a:pt x="913" y="859"/>
                      <a:pt x="913" y="525"/>
                      <a:pt x="700" y="160"/>
                    </a:cubicBezTo>
                    <a:cubicBezTo>
                      <a:pt x="654" y="54"/>
                      <a:pt x="540" y="1"/>
                      <a:pt x="4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82" name="Google Shape;682;p9"/>
          <p:cNvGrpSpPr/>
          <p:nvPr/>
        </p:nvGrpSpPr>
        <p:grpSpPr>
          <a:xfrm>
            <a:off x="2551946" y="3473903"/>
            <a:ext cx="241387" cy="572957"/>
            <a:chOff x="2404246" y="2806253"/>
            <a:chExt cx="241387" cy="572957"/>
          </a:xfrm>
        </p:grpSpPr>
        <p:sp>
          <p:nvSpPr>
            <p:cNvPr id="683" name="Google Shape;683;p9"/>
            <p:cNvSpPr/>
            <p:nvPr/>
          </p:nvSpPr>
          <p:spPr>
            <a:xfrm>
              <a:off x="2404246" y="2806253"/>
              <a:ext cx="241387" cy="485930"/>
            </a:xfrm>
            <a:custGeom>
              <a:avLst/>
              <a:gdLst/>
              <a:ahLst/>
              <a:cxnLst/>
              <a:rect l="l" t="t" r="r" b="b"/>
              <a:pathLst>
                <a:path w="11551" h="23253" extrusionOk="0">
                  <a:moveTo>
                    <a:pt x="10487" y="13557"/>
                  </a:moveTo>
                  <a:lnTo>
                    <a:pt x="10487" y="13405"/>
                  </a:lnTo>
                  <a:cubicBezTo>
                    <a:pt x="10487" y="12280"/>
                    <a:pt x="11338" y="11399"/>
                    <a:pt x="11369" y="10304"/>
                  </a:cubicBezTo>
                  <a:cubicBezTo>
                    <a:pt x="11429" y="8420"/>
                    <a:pt x="9697" y="6687"/>
                    <a:pt x="9545" y="4742"/>
                  </a:cubicBezTo>
                  <a:cubicBezTo>
                    <a:pt x="9514" y="4438"/>
                    <a:pt x="9575" y="4134"/>
                    <a:pt x="9606" y="3830"/>
                  </a:cubicBezTo>
                  <a:cubicBezTo>
                    <a:pt x="9818" y="0"/>
                    <a:pt x="3131" y="1216"/>
                    <a:pt x="3344" y="4438"/>
                  </a:cubicBezTo>
                  <a:cubicBezTo>
                    <a:pt x="3496" y="6535"/>
                    <a:pt x="1247" y="8238"/>
                    <a:pt x="1946" y="10244"/>
                  </a:cubicBezTo>
                  <a:cubicBezTo>
                    <a:pt x="2250" y="11125"/>
                    <a:pt x="2675" y="12037"/>
                    <a:pt x="2311" y="12888"/>
                  </a:cubicBezTo>
                  <a:cubicBezTo>
                    <a:pt x="2067" y="13557"/>
                    <a:pt x="1368" y="14013"/>
                    <a:pt x="912" y="14590"/>
                  </a:cubicBezTo>
                  <a:cubicBezTo>
                    <a:pt x="153" y="15563"/>
                    <a:pt x="1" y="17478"/>
                    <a:pt x="153" y="18694"/>
                  </a:cubicBezTo>
                  <a:cubicBezTo>
                    <a:pt x="365" y="20274"/>
                    <a:pt x="1247" y="20791"/>
                    <a:pt x="2189" y="21885"/>
                  </a:cubicBezTo>
                  <a:cubicBezTo>
                    <a:pt x="3071" y="22979"/>
                    <a:pt x="4864" y="23253"/>
                    <a:pt x="6292" y="23101"/>
                  </a:cubicBezTo>
                  <a:cubicBezTo>
                    <a:pt x="8299" y="22858"/>
                    <a:pt x="10183" y="22341"/>
                    <a:pt x="10943" y="20274"/>
                  </a:cubicBezTo>
                  <a:cubicBezTo>
                    <a:pt x="11399" y="19058"/>
                    <a:pt x="11551" y="17903"/>
                    <a:pt x="11369" y="16627"/>
                  </a:cubicBezTo>
                  <a:cubicBezTo>
                    <a:pt x="11217" y="15563"/>
                    <a:pt x="10578" y="14621"/>
                    <a:pt x="10487" y="1355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84" name="Google Shape;684;p9"/>
            <p:cNvGrpSpPr/>
            <p:nvPr/>
          </p:nvGrpSpPr>
          <p:grpSpPr>
            <a:xfrm>
              <a:off x="2475377" y="3003160"/>
              <a:ext cx="144855" cy="376051"/>
              <a:chOff x="2475377" y="3003160"/>
              <a:chExt cx="144855" cy="376051"/>
            </a:xfrm>
          </p:grpSpPr>
          <p:sp>
            <p:nvSpPr>
              <p:cNvPr id="685" name="Google Shape;685;p9"/>
              <p:cNvSpPr/>
              <p:nvPr/>
            </p:nvSpPr>
            <p:spPr>
              <a:xfrm>
                <a:off x="2489356" y="3003160"/>
                <a:ext cx="44491" cy="376051"/>
              </a:xfrm>
              <a:custGeom>
                <a:avLst/>
                <a:gdLst/>
                <a:ahLst/>
                <a:cxnLst/>
                <a:rect l="l" t="t" r="r" b="b"/>
                <a:pathLst>
                  <a:path w="2129" h="17995" extrusionOk="0">
                    <a:moveTo>
                      <a:pt x="1" y="0"/>
                    </a:moveTo>
                    <a:lnTo>
                      <a:pt x="639" y="6444"/>
                    </a:lnTo>
                    <a:lnTo>
                      <a:pt x="1703" y="8845"/>
                    </a:lnTo>
                    <a:lnTo>
                      <a:pt x="1672" y="17994"/>
                    </a:lnTo>
                    <a:lnTo>
                      <a:pt x="2128" y="17994"/>
                    </a:lnTo>
                    <a:lnTo>
                      <a:pt x="1946" y="8815"/>
                    </a:lnTo>
                    <a:lnTo>
                      <a:pt x="1946" y="8784"/>
                    </a:lnTo>
                    <a:lnTo>
                      <a:pt x="791" y="6383"/>
                    </a:lnTo>
                    <a:lnTo>
                      <a:pt x="791" y="6413"/>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9"/>
              <p:cNvSpPr/>
              <p:nvPr/>
            </p:nvSpPr>
            <p:spPr>
              <a:xfrm>
                <a:off x="2524922" y="3029823"/>
                <a:ext cx="71804" cy="160096"/>
              </a:xfrm>
              <a:custGeom>
                <a:avLst/>
                <a:gdLst/>
                <a:ahLst/>
                <a:cxnLst/>
                <a:rect l="l" t="t" r="r" b="b"/>
                <a:pathLst>
                  <a:path w="3436" h="7661" extrusionOk="0">
                    <a:moveTo>
                      <a:pt x="3344" y="1"/>
                    </a:moveTo>
                    <a:lnTo>
                      <a:pt x="3283" y="4043"/>
                    </a:lnTo>
                    <a:lnTo>
                      <a:pt x="3283" y="4013"/>
                    </a:lnTo>
                    <a:lnTo>
                      <a:pt x="1" y="7417"/>
                    </a:lnTo>
                    <a:lnTo>
                      <a:pt x="244" y="7660"/>
                    </a:lnTo>
                    <a:lnTo>
                      <a:pt x="3375" y="4104"/>
                    </a:lnTo>
                    <a:lnTo>
                      <a:pt x="3435" y="4074"/>
                    </a:lnTo>
                    <a:lnTo>
                      <a:pt x="3435" y="4043"/>
                    </a:lnTo>
                    <a:lnTo>
                      <a:pt x="334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9"/>
              <p:cNvSpPr/>
              <p:nvPr/>
            </p:nvSpPr>
            <p:spPr>
              <a:xfrm>
                <a:off x="2475377" y="3070467"/>
                <a:ext cx="27334" cy="40040"/>
              </a:xfrm>
              <a:custGeom>
                <a:avLst/>
                <a:gdLst/>
                <a:ahLst/>
                <a:cxnLst/>
                <a:rect l="l" t="t" r="r" b="b"/>
                <a:pathLst>
                  <a:path w="1308" h="1916" extrusionOk="0">
                    <a:moveTo>
                      <a:pt x="1" y="1"/>
                    </a:moveTo>
                    <a:lnTo>
                      <a:pt x="1126" y="1916"/>
                    </a:lnTo>
                    <a:lnTo>
                      <a:pt x="1308" y="1764"/>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9"/>
              <p:cNvSpPr/>
              <p:nvPr/>
            </p:nvSpPr>
            <p:spPr>
              <a:xfrm>
                <a:off x="2593525" y="3061586"/>
                <a:ext cx="26707" cy="21608"/>
              </a:xfrm>
              <a:custGeom>
                <a:avLst/>
                <a:gdLst/>
                <a:ahLst/>
                <a:cxnLst/>
                <a:rect l="l" t="t" r="r" b="b"/>
                <a:pathLst>
                  <a:path w="1278" h="1034" extrusionOk="0">
                    <a:moveTo>
                      <a:pt x="1277" y="0"/>
                    </a:moveTo>
                    <a:lnTo>
                      <a:pt x="0" y="851"/>
                    </a:lnTo>
                    <a:lnTo>
                      <a:pt x="152" y="1034"/>
                    </a:lnTo>
                    <a:lnTo>
                      <a:pt x="12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89" name="Google Shape;689;p9"/>
          <p:cNvGrpSpPr/>
          <p:nvPr/>
        </p:nvGrpSpPr>
        <p:grpSpPr>
          <a:xfrm>
            <a:off x="1747775" y="3444035"/>
            <a:ext cx="221737" cy="557306"/>
            <a:chOff x="2691341" y="2792922"/>
            <a:chExt cx="212799" cy="534843"/>
          </a:xfrm>
        </p:grpSpPr>
        <p:sp>
          <p:nvSpPr>
            <p:cNvPr id="690" name="Google Shape;690;p9"/>
            <p:cNvSpPr/>
            <p:nvPr/>
          </p:nvSpPr>
          <p:spPr>
            <a:xfrm>
              <a:off x="2691341" y="2792922"/>
              <a:ext cx="212799" cy="454813"/>
            </a:xfrm>
            <a:custGeom>
              <a:avLst/>
              <a:gdLst/>
              <a:ahLst/>
              <a:cxnLst/>
              <a:rect l="l" t="t" r="r" b="b"/>
              <a:pathLst>
                <a:path w="10183" h="21764" extrusionOk="0">
                  <a:moveTo>
                    <a:pt x="0" y="21763"/>
                  </a:moveTo>
                  <a:lnTo>
                    <a:pt x="10183" y="21490"/>
                  </a:lnTo>
                  <a:lnTo>
                    <a:pt x="492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1" name="Google Shape;691;p9"/>
            <p:cNvGrpSpPr/>
            <p:nvPr/>
          </p:nvGrpSpPr>
          <p:grpSpPr>
            <a:xfrm>
              <a:off x="2772000" y="2930733"/>
              <a:ext cx="67351" cy="397032"/>
              <a:chOff x="2772000" y="2930733"/>
              <a:chExt cx="67351" cy="397032"/>
            </a:xfrm>
          </p:grpSpPr>
          <p:sp>
            <p:nvSpPr>
              <p:cNvPr id="692" name="Google Shape;692;p9"/>
              <p:cNvSpPr/>
              <p:nvPr/>
            </p:nvSpPr>
            <p:spPr>
              <a:xfrm>
                <a:off x="2788509" y="2930733"/>
                <a:ext cx="12727" cy="397032"/>
              </a:xfrm>
              <a:custGeom>
                <a:avLst/>
                <a:gdLst/>
                <a:ahLst/>
                <a:cxnLst/>
                <a:rect l="l" t="t" r="r" b="b"/>
                <a:pathLst>
                  <a:path w="609" h="18999" extrusionOk="0">
                    <a:moveTo>
                      <a:pt x="305" y="1"/>
                    </a:moveTo>
                    <a:lnTo>
                      <a:pt x="1" y="18998"/>
                    </a:lnTo>
                    <a:lnTo>
                      <a:pt x="609" y="18998"/>
                    </a:lnTo>
                    <a:lnTo>
                      <a:pt x="30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9"/>
              <p:cNvSpPr/>
              <p:nvPr/>
            </p:nvSpPr>
            <p:spPr>
              <a:xfrm>
                <a:off x="2794234" y="3098426"/>
                <a:ext cx="45118" cy="19706"/>
              </a:xfrm>
              <a:custGeom>
                <a:avLst/>
                <a:gdLst/>
                <a:ahLst/>
                <a:cxnLst/>
                <a:rect l="l" t="t" r="r" b="b"/>
                <a:pathLst>
                  <a:path w="2159" h="943" extrusionOk="0">
                    <a:moveTo>
                      <a:pt x="2159" y="0"/>
                    </a:moveTo>
                    <a:lnTo>
                      <a:pt x="1" y="608"/>
                    </a:lnTo>
                    <a:lnTo>
                      <a:pt x="122" y="943"/>
                    </a:lnTo>
                    <a:lnTo>
                      <a:pt x="21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9"/>
              <p:cNvSpPr/>
              <p:nvPr/>
            </p:nvSpPr>
            <p:spPr>
              <a:xfrm>
                <a:off x="2772000" y="3005688"/>
                <a:ext cx="25432" cy="33060"/>
              </a:xfrm>
              <a:custGeom>
                <a:avLst/>
                <a:gdLst/>
                <a:ahLst/>
                <a:cxnLst/>
                <a:rect l="l" t="t" r="r" b="b"/>
                <a:pathLst>
                  <a:path w="1217" h="1582" extrusionOk="0">
                    <a:moveTo>
                      <a:pt x="1" y="1"/>
                    </a:moveTo>
                    <a:lnTo>
                      <a:pt x="1034" y="1581"/>
                    </a:lnTo>
                    <a:lnTo>
                      <a:pt x="1216" y="1429"/>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95" name="Google Shape;695;p9"/>
          <p:cNvGrpSpPr/>
          <p:nvPr/>
        </p:nvGrpSpPr>
        <p:grpSpPr>
          <a:xfrm>
            <a:off x="2782375" y="3516425"/>
            <a:ext cx="424800" cy="695162"/>
            <a:chOff x="2782375" y="3516425"/>
            <a:chExt cx="424800" cy="695162"/>
          </a:xfrm>
        </p:grpSpPr>
        <p:sp>
          <p:nvSpPr>
            <p:cNvPr id="696" name="Google Shape;696;p9"/>
            <p:cNvSpPr/>
            <p:nvPr/>
          </p:nvSpPr>
          <p:spPr>
            <a:xfrm>
              <a:off x="2782375" y="3516425"/>
              <a:ext cx="424800" cy="563125"/>
            </a:xfrm>
            <a:custGeom>
              <a:avLst/>
              <a:gdLst/>
              <a:ahLst/>
              <a:cxnLst/>
              <a:rect l="l" t="t" r="r" b="b"/>
              <a:pathLst>
                <a:path w="16992" h="22525" extrusionOk="0">
                  <a:moveTo>
                    <a:pt x="8625" y="1"/>
                  </a:moveTo>
                  <a:cubicBezTo>
                    <a:pt x="7777" y="1"/>
                    <a:pt x="6935" y="373"/>
                    <a:pt x="6505" y="1088"/>
                  </a:cubicBezTo>
                  <a:cubicBezTo>
                    <a:pt x="5928" y="2031"/>
                    <a:pt x="6201" y="3368"/>
                    <a:pt x="5593" y="4280"/>
                  </a:cubicBezTo>
                  <a:cubicBezTo>
                    <a:pt x="5107" y="4979"/>
                    <a:pt x="4226" y="5283"/>
                    <a:pt x="3678" y="5982"/>
                  </a:cubicBezTo>
                  <a:cubicBezTo>
                    <a:pt x="2675" y="7259"/>
                    <a:pt x="3344" y="9174"/>
                    <a:pt x="3314" y="10845"/>
                  </a:cubicBezTo>
                  <a:cubicBezTo>
                    <a:pt x="3314" y="11301"/>
                    <a:pt x="3222" y="11757"/>
                    <a:pt x="2979" y="12122"/>
                  </a:cubicBezTo>
                  <a:cubicBezTo>
                    <a:pt x="2797" y="12426"/>
                    <a:pt x="2432" y="12578"/>
                    <a:pt x="2159" y="12821"/>
                  </a:cubicBezTo>
                  <a:cubicBezTo>
                    <a:pt x="548" y="14067"/>
                    <a:pt x="1" y="16499"/>
                    <a:pt x="730" y="18444"/>
                  </a:cubicBezTo>
                  <a:cubicBezTo>
                    <a:pt x="1672" y="20906"/>
                    <a:pt x="4134" y="22153"/>
                    <a:pt x="6657" y="22487"/>
                  </a:cubicBezTo>
                  <a:cubicBezTo>
                    <a:pt x="6933" y="22511"/>
                    <a:pt x="7267" y="22524"/>
                    <a:pt x="7640" y="22524"/>
                  </a:cubicBezTo>
                  <a:cubicBezTo>
                    <a:pt x="8705" y="22524"/>
                    <a:pt x="10094" y="22415"/>
                    <a:pt x="11399" y="22122"/>
                  </a:cubicBezTo>
                  <a:cubicBezTo>
                    <a:pt x="14347" y="21484"/>
                    <a:pt x="16992" y="19994"/>
                    <a:pt x="15594" y="17168"/>
                  </a:cubicBezTo>
                  <a:cubicBezTo>
                    <a:pt x="15350" y="16651"/>
                    <a:pt x="15016" y="16225"/>
                    <a:pt x="14864" y="15709"/>
                  </a:cubicBezTo>
                  <a:cubicBezTo>
                    <a:pt x="14530" y="14341"/>
                    <a:pt x="15837" y="12973"/>
                    <a:pt x="15654" y="11514"/>
                  </a:cubicBezTo>
                  <a:cubicBezTo>
                    <a:pt x="15442" y="9812"/>
                    <a:pt x="13344" y="9052"/>
                    <a:pt x="12493" y="7563"/>
                  </a:cubicBezTo>
                  <a:cubicBezTo>
                    <a:pt x="11794" y="6286"/>
                    <a:pt x="12037" y="4736"/>
                    <a:pt x="11824" y="3277"/>
                  </a:cubicBezTo>
                  <a:cubicBezTo>
                    <a:pt x="11581" y="2031"/>
                    <a:pt x="10913" y="845"/>
                    <a:pt x="9818" y="268"/>
                  </a:cubicBezTo>
                  <a:cubicBezTo>
                    <a:pt x="9450" y="89"/>
                    <a:pt x="9037" y="1"/>
                    <a:pt x="86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7" name="Google Shape;697;p9"/>
            <p:cNvGrpSpPr/>
            <p:nvPr/>
          </p:nvGrpSpPr>
          <p:grpSpPr>
            <a:xfrm>
              <a:off x="2925795" y="3704408"/>
              <a:ext cx="195351" cy="507179"/>
              <a:chOff x="2475377" y="3003160"/>
              <a:chExt cx="144855" cy="376051"/>
            </a:xfrm>
          </p:grpSpPr>
          <p:sp>
            <p:nvSpPr>
              <p:cNvPr id="698" name="Google Shape;698;p9"/>
              <p:cNvSpPr/>
              <p:nvPr/>
            </p:nvSpPr>
            <p:spPr>
              <a:xfrm>
                <a:off x="2489356" y="3003160"/>
                <a:ext cx="44491" cy="376051"/>
              </a:xfrm>
              <a:custGeom>
                <a:avLst/>
                <a:gdLst/>
                <a:ahLst/>
                <a:cxnLst/>
                <a:rect l="l" t="t" r="r" b="b"/>
                <a:pathLst>
                  <a:path w="2129" h="17995" extrusionOk="0">
                    <a:moveTo>
                      <a:pt x="1" y="0"/>
                    </a:moveTo>
                    <a:lnTo>
                      <a:pt x="639" y="6444"/>
                    </a:lnTo>
                    <a:lnTo>
                      <a:pt x="1703" y="8845"/>
                    </a:lnTo>
                    <a:lnTo>
                      <a:pt x="1672" y="17994"/>
                    </a:lnTo>
                    <a:lnTo>
                      <a:pt x="2128" y="17994"/>
                    </a:lnTo>
                    <a:lnTo>
                      <a:pt x="1946" y="8815"/>
                    </a:lnTo>
                    <a:lnTo>
                      <a:pt x="1946" y="8784"/>
                    </a:lnTo>
                    <a:lnTo>
                      <a:pt x="791" y="6383"/>
                    </a:lnTo>
                    <a:lnTo>
                      <a:pt x="791" y="6413"/>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9"/>
              <p:cNvSpPr/>
              <p:nvPr/>
            </p:nvSpPr>
            <p:spPr>
              <a:xfrm>
                <a:off x="2524922" y="3029823"/>
                <a:ext cx="71804" cy="160096"/>
              </a:xfrm>
              <a:custGeom>
                <a:avLst/>
                <a:gdLst/>
                <a:ahLst/>
                <a:cxnLst/>
                <a:rect l="l" t="t" r="r" b="b"/>
                <a:pathLst>
                  <a:path w="3436" h="7661" extrusionOk="0">
                    <a:moveTo>
                      <a:pt x="3344" y="1"/>
                    </a:moveTo>
                    <a:lnTo>
                      <a:pt x="3283" y="4043"/>
                    </a:lnTo>
                    <a:lnTo>
                      <a:pt x="3283" y="4013"/>
                    </a:lnTo>
                    <a:lnTo>
                      <a:pt x="1" y="7417"/>
                    </a:lnTo>
                    <a:lnTo>
                      <a:pt x="244" y="7660"/>
                    </a:lnTo>
                    <a:lnTo>
                      <a:pt x="3375" y="4104"/>
                    </a:lnTo>
                    <a:lnTo>
                      <a:pt x="3435" y="4074"/>
                    </a:lnTo>
                    <a:lnTo>
                      <a:pt x="3435" y="4043"/>
                    </a:lnTo>
                    <a:lnTo>
                      <a:pt x="334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9"/>
              <p:cNvSpPr/>
              <p:nvPr/>
            </p:nvSpPr>
            <p:spPr>
              <a:xfrm>
                <a:off x="2475377" y="3070467"/>
                <a:ext cx="27334" cy="40040"/>
              </a:xfrm>
              <a:custGeom>
                <a:avLst/>
                <a:gdLst/>
                <a:ahLst/>
                <a:cxnLst/>
                <a:rect l="l" t="t" r="r" b="b"/>
                <a:pathLst>
                  <a:path w="1308" h="1916" extrusionOk="0">
                    <a:moveTo>
                      <a:pt x="1" y="1"/>
                    </a:moveTo>
                    <a:lnTo>
                      <a:pt x="1126" y="1916"/>
                    </a:lnTo>
                    <a:lnTo>
                      <a:pt x="1308" y="1764"/>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9"/>
              <p:cNvSpPr/>
              <p:nvPr/>
            </p:nvSpPr>
            <p:spPr>
              <a:xfrm>
                <a:off x="2593525" y="3061586"/>
                <a:ext cx="26707" cy="21608"/>
              </a:xfrm>
              <a:custGeom>
                <a:avLst/>
                <a:gdLst/>
                <a:ahLst/>
                <a:cxnLst/>
                <a:rect l="l" t="t" r="r" b="b"/>
                <a:pathLst>
                  <a:path w="1278" h="1034" extrusionOk="0">
                    <a:moveTo>
                      <a:pt x="1277" y="0"/>
                    </a:moveTo>
                    <a:lnTo>
                      <a:pt x="0" y="851"/>
                    </a:lnTo>
                    <a:lnTo>
                      <a:pt x="152" y="1034"/>
                    </a:lnTo>
                    <a:lnTo>
                      <a:pt x="12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02" name="Google Shape;702;p9"/>
          <p:cNvGrpSpPr/>
          <p:nvPr/>
        </p:nvGrpSpPr>
        <p:grpSpPr>
          <a:xfrm>
            <a:off x="3129075" y="3472313"/>
            <a:ext cx="416425" cy="829423"/>
            <a:chOff x="3129075" y="3472313"/>
            <a:chExt cx="416425" cy="829423"/>
          </a:xfrm>
        </p:grpSpPr>
        <p:sp>
          <p:nvSpPr>
            <p:cNvPr id="703" name="Google Shape;703;p9"/>
            <p:cNvSpPr/>
            <p:nvPr/>
          </p:nvSpPr>
          <p:spPr>
            <a:xfrm>
              <a:off x="3129075" y="3472313"/>
              <a:ext cx="416425" cy="730750"/>
            </a:xfrm>
            <a:custGeom>
              <a:avLst/>
              <a:gdLst/>
              <a:ahLst/>
              <a:cxnLst/>
              <a:rect l="l" t="t" r="r" b="b"/>
              <a:pathLst>
                <a:path w="16657" h="29230" extrusionOk="0">
                  <a:moveTo>
                    <a:pt x="10245" y="0"/>
                  </a:moveTo>
                  <a:cubicBezTo>
                    <a:pt x="9939" y="0"/>
                    <a:pt x="9638" y="74"/>
                    <a:pt x="9362" y="239"/>
                  </a:cubicBezTo>
                  <a:cubicBezTo>
                    <a:pt x="8572" y="726"/>
                    <a:pt x="8298" y="1820"/>
                    <a:pt x="8298" y="2762"/>
                  </a:cubicBezTo>
                  <a:cubicBezTo>
                    <a:pt x="8298" y="3704"/>
                    <a:pt x="8450" y="4707"/>
                    <a:pt x="8116" y="5619"/>
                  </a:cubicBezTo>
                  <a:cubicBezTo>
                    <a:pt x="7690" y="6714"/>
                    <a:pt x="6626" y="7443"/>
                    <a:pt x="5927" y="8416"/>
                  </a:cubicBezTo>
                  <a:cubicBezTo>
                    <a:pt x="4164" y="10878"/>
                    <a:pt x="5137" y="14221"/>
                    <a:pt x="5015" y="17261"/>
                  </a:cubicBezTo>
                  <a:cubicBezTo>
                    <a:pt x="5015" y="17930"/>
                    <a:pt x="4955" y="18568"/>
                    <a:pt x="4559" y="19085"/>
                  </a:cubicBezTo>
                  <a:cubicBezTo>
                    <a:pt x="4134" y="19692"/>
                    <a:pt x="3435" y="19996"/>
                    <a:pt x="2888" y="20513"/>
                  </a:cubicBezTo>
                  <a:cubicBezTo>
                    <a:pt x="0" y="23249"/>
                    <a:pt x="3587" y="27535"/>
                    <a:pt x="6201" y="28720"/>
                  </a:cubicBezTo>
                  <a:cubicBezTo>
                    <a:pt x="6966" y="29072"/>
                    <a:pt x="7753" y="29229"/>
                    <a:pt x="8534" y="29229"/>
                  </a:cubicBezTo>
                  <a:cubicBezTo>
                    <a:pt x="11195" y="29229"/>
                    <a:pt x="13781" y="27396"/>
                    <a:pt x="15168" y="25164"/>
                  </a:cubicBezTo>
                  <a:cubicBezTo>
                    <a:pt x="16049" y="23766"/>
                    <a:pt x="16657" y="21820"/>
                    <a:pt x="15715" y="20452"/>
                  </a:cubicBezTo>
                  <a:cubicBezTo>
                    <a:pt x="15502" y="20148"/>
                    <a:pt x="15198" y="19844"/>
                    <a:pt x="15107" y="19510"/>
                  </a:cubicBezTo>
                  <a:cubicBezTo>
                    <a:pt x="14803" y="18568"/>
                    <a:pt x="15867" y="17778"/>
                    <a:pt x="16049" y="16775"/>
                  </a:cubicBezTo>
                  <a:cubicBezTo>
                    <a:pt x="16231" y="15802"/>
                    <a:pt x="15593" y="14829"/>
                    <a:pt x="14833" y="14191"/>
                  </a:cubicBezTo>
                  <a:cubicBezTo>
                    <a:pt x="14104" y="13522"/>
                    <a:pt x="13222" y="12945"/>
                    <a:pt x="12827" y="12033"/>
                  </a:cubicBezTo>
                  <a:cubicBezTo>
                    <a:pt x="12462" y="11303"/>
                    <a:pt x="12523" y="10422"/>
                    <a:pt x="12614" y="9632"/>
                  </a:cubicBezTo>
                  <a:cubicBezTo>
                    <a:pt x="13009" y="6835"/>
                    <a:pt x="14104" y="3704"/>
                    <a:pt x="12554" y="1364"/>
                  </a:cubicBezTo>
                  <a:cubicBezTo>
                    <a:pt x="12036" y="599"/>
                    <a:pt x="11118" y="0"/>
                    <a:pt x="1024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4" name="Google Shape;704;p9"/>
            <p:cNvGrpSpPr/>
            <p:nvPr/>
          </p:nvGrpSpPr>
          <p:grpSpPr>
            <a:xfrm>
              <a:off x="3318394" y="3629919"/>
              <a:ext cx="113992" cy="671817"/>
              <a:chOff x="2772000" y="2930733"/>
              <a:chExt cx="67351" cy="397032"/>
            </a:xfrm>
          </p:grpSpPr>
          <p:sp>
            <p:nvSpPr>
              <p:cNvPr id="705" name="Google Shape;705;p9"/>
              <p:cNvSpPr/>
              <p:nvPr/>
            </p:nvSpPr>
            <p:spPr>
              <a:xfrm>
                <a:off x="2788509" y="2930733"/>
                <a:ext cx="12727" cy="397032"/>
              </a:xfrm>
              <a:custGeom>
                <a:avLst/>
                <a:gdLst/>
                <a:ahLst/>
                <a:cxnLst/>
                <a:rect l="l" t="t" r="r" b="b"/>
                <a:pathLst>
                  <a:path w="609" h="18999" extrusionOk="0">
                    <a:moveTo>
                      <a:pt x="305" y="1"/>
                    </a:moveTo>
                    <a:lnTo>
                      <a:pt x="1" y="18998"/>
                    </a:lnTo>
                    <a:lnTo>
                      <a:pt x="609" y="18998"/>
                    </a:lnTo>
                    <a:lnTo>
                      <a:pt x="30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9"/>
              <p:cNvSpPr/>
              <p:nvPr/>
            </p:nvSpPr>
            <p:spPr>
              <a:xfrm>
                <a:off x="2794234" y="3098426"/>
                <a:ext cx="45118" cy="19706"/>
              </a:xfrm>
              <a:custGeom>
                <a:avLst/>
                <a:gdLst/>
                <a:ahLst/>
                <a:cxnLst/>
                <a:rect l="l" t="t" r="r" b="b"/>
                <a:pathLst>
                  <a:path w="2159" h="943" extrusionOk="0">
                    <a:moveTo>
                      <a:pt x="2159" y="0"/>
                    </a:moveTo>
                    <a:lnTo>
                      <a:pt x="1" y="608"/>
                    </a:lnTo>
                    <a:lnTo>
                      <a:pt x="122" y="943"/>
                    </a:lnTo>
                    <a:lnTo>
                      <a:pt x="21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9"/>
              <p:cNvSpPr/>
              <p:nvPr/>
            </p:nvSpPr>
            <p:spPr>
              <a:xfrm>
                <a:off x="2772000" y="3005688"/>
                <a:ext cx="25432" cy="33060"/>
              </a:xfrm>
              <a:custGeom>
                <a:avLst/>
                <a:gdLst/>
                <a:ahLst/>
                <a:cxnLst/>
                <a:rect l="l" t="t" r="r" b="b"/>
                <a:pathLst>
                  <a:path w="1217" h="1582" extrusionOk="0">
                    <a:moveTo>
                      <a:pt x="1" y="1"/>
                    </a:moveTo>
                    <a:lnTo>
                      <a:pt x="1034" y="1581"/>
                    </a:lnTo>
                    <a:lnTo>
                      <a:pt x="1216" y="1429"/>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08" name="Google Shape;708;p9"/>
          <p:cNvGrpSpPr/>
          <p:nvPr/>
        </p:nvGrpSpPr>
        <p:grpSpPr>
          <a:xfrm>
            <a:off x="776400" y="4314088"/>
            <a:ext cx="416425" cy="829423"/>
            <a:chOff x="3129075" y="3472313"/>
            <a:chExt cx="416425" cy="829423"/>
          </a:xfrm>
        </p:grpSpPr>
        <p:sp>
          <p:nvSpPr>
            <p:cNvPr id="709" name="Google Shape;709;p9"/>
            <p:cNvSpPr/>
            <p:nvPr/>
          </p:nvSpPr>
          <p:spPr>
            <a:xfrm>
              <a:off x="3129075" y="3472313"/>
              <a:ext cx="416425" cy="730750"/>
            </a:xfrm>
            <a:custGeom>
              <a:avLst/>
              <a:gdLst/>
              <a:ahLst/>
              <a:cxnLst/>
              <a:rect l="l" t="t" r="r" b="b"/>
              <a:pathLst>
                <a:path w="16657" h="29230" extrusionOk="0">
                  <a:moveTo>
                    <a:pt x="10245" y="0"/>
                  </a:moveTo>
                  <a:cubicBezTo>
                    <a:pt x="9939" y="0"/>
                    <a:pt x="9638" y="74"/>
                    <a:pt x="9362" y="239"/>
                  </a:cubicBezTo>
                  <a:cubicBezTo>
                    <a:pt x="8572" y="726"/>
                    <a:pt x="8298" y="1820"/>
                    <a:pt x="8298" y="2762"/>
                  </a:cubicBezTo>
                  <a:cubicBezTo>
                    <a:pt x="8298" y="3704"/>
                    <a:pt x="8450" y="4707"/>
                    <a:pt x="8116" y="5619"/>
                  </a:cubicBezTo>
                  <a:cubicBezTo>
                    <a:pt x="7690" y="6714"/>
                    <a:pt x="6626" y="7443"/>
                    <a:pt x="5927" y="8416"/>
                  </a:cubicBezTo>
                  <a:cubicBezTo>
                    <a:pt x="4164" y="10878"/>
                    <a:pt x="5137" y="14221"/>
                    <a:pt x="5015" y="17261"/>
                  </a:cubicBezTo>
                  <a:cubicBezTo>
                    <a:pt x="5015" y="17930"/>
                    <a:pt x="4955" y="18568"/>
                    <a:pt x="4559" y="19085"/>
                  </a:cubicBezTo>
                  <a:cubicBezTo>
                    <a:pt x="4134" y="19692"/>
                    <a:pt x="3435" y="19996"/>
                    <a:pt x="2888" y="20513"/>
                  </a:cubicBezTo>
                  <a:cubicBezTo>
                    <a:pt x="0" y="23249"/>
                    <a:pt x="3587" y="27535"/>
                    <a:pt x="6201" y="28720"/>
                  </a:cubicBezTo>
                  <a:cubicBezTo>
                    <a:pt x="6966" y="29072"/>
                    <a:pt x="7753" y="29229"/>
                    <a:pt x="8534" y="29229"/>
                  </a:cubicBezTo>
                  <a:cubicBezTo>
                    <a:pt x="11195" y="29229"/>
                    <a:pt x="13781" y="27396"/>
                    <a:pt x="15168" y="25164"/>
                  </a:cubicBezTo>
                  <a:cubicBezTo>
                    <a:pt x="16049" y="23766"/>
                    <a:pt x="16657" y="21820"/>
                    <a:pt x="15715" y="20452"/>
                  </a:cubicBezTo>
                  <a:cubicBezTo>
                    <a:pt x="15502" y="20148"/>
                    <a:pt x="15198" y="19844"/>
                    <a:pt x="15107" y="19510"/>
                  </a:cubicBezTo>
                  <a:cubicBezTo>
                    <a:pt x="14803" y="18568"/>
                    <a:pt x="15867" y="17778"/>
                    <a:pt x="16049" y="16775"/>
                  </a:cubicBezTo>
                  <a:cubicBezTo>
                    <a:pt x="16231" y="15802"/>
                    <a:pt x="15593" y="14829"/>
                    <a:pt x="14833" y="14191"/>
                  </a:cubicBezTo>
                  <a:cubicBezTo>
                    <a:pt x="14104" y="13522"/>
                    <a:pt x="13222" y="12945"/>
                    <a:pt x="12827" y="12033"/>
                  </a:cubicBezTo>
                  <a:cubicBezTo>
                    <a:pt x="12462" y="11303"/>
                    <a:pt x="12523" y="10422"/>
                    <a:pt x="12614" y="9632"/>
                  </a:cubicBezTo>
                  <a:cubicBezTo>
                    <a:pt x="13009" y="6835"/>
                    <a:pt x="14104" y="3704"/>
                    <a:pt x="12554" y="1364"/>
                  </a:cubicBezTo>
                  <a:cubicBezTo>
                    <a:pt x="12036" y="599"/>
                    <a:pt x="11118" y="0"/>
                    <a:pt x="1024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10" name="Google Shape;710;p9"/>
            <p:cNvGrpSpPr/>
            <p:nvPr/>
          </p:nvGrpSpPr>
          <p:grpSpPr>
            <a:xfrm>
              <a:off x="3318394" y="3629919"/>
              <a:ext cx="113992" cy="671817"/>
              <a:chOff x="2772000" y="2930733"/>
              <a:chExt cx="67351" cy="397032"/>
            </a:xfrm>
          </p:grpSpPr>
          <p:sp>
            <p:nvSpPr>
              <p:cNvPr id="711" name="Google Shape;711;p9"/>
              <p:cNvSpPr/>
              <p:nvPr/>
            </p:nvSpPr>
            <p:spPr>
              <a:xfrm>
                <a:off x="2788509" y="2930733"/>
                <a:ext cx="12727" cy="397032"/>
              </a:xfrm>
              <a:custGeom>
                <a:avLst/>
                <a:gdLst/>
                <a:ahLst/>
                <a:cxnLst/>
                <a:rect l="l" t="t" r="r" b="b"/>
                <a:pathLst>
                  <a:path w="609" h="18999" extrusionOk="0">
                    <a:moveTo>
                      <a:pt x="305" y="1"/>
                    </a:moveTo>
                    <a:lnTo>
                      <a:pt x="1" y="18998"/>
                    </a:lnTo>
                    <a:lnTo>
                      <a:pt x="609" y="18998"/>
                    </a:lnTo>
                    <a:lnTo>
                      <a:pt x="30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9"/>
              <p:cNvSpPr/>
              <p:nvPr/>
            </p:nvSpPr>
            <p:spPr>
              <a:xfrm>
                <a:off x="2794234" y="3098426"/>
                <a:ext cx="45118" cy="19706"/>
              </a:xfrm>
              <a:custGeom>
                <a:avLst/>
                <a:gdLst/>
                <a:ahLst/>
                <a:cxnLst/>
                <a:rect l="l" t="t" r="r" b="b"/>
                <a:pathLst>
                  <a:path w="2159" h="943" extrusionOk="0">
                    <a:moveTo>
                      <a:pt x="2159" y="0"/>
                    </a:moveTo>
                    <a:lnTo>
                      <a:pt x="1" y="608"/>
                    </a:lnTo>
                    <a:lnTo>
                      <a:pt x="122" y="943"/>
                    </a:lnTo>
                    <a:lnTo>
                      <a:pt x="21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9"/>
              <p:cNvSpPr/>
              <p:nvPr/>
            </p:nvSpPr>
            <p:spPr>
              <a:xfrm>
                <a:off x="2772000" y="3005688"/>
                <a:ext cx="25432" cy="33060"/>
              </a:xfrm>
              <a:custGeom>
                <a:avLst/>
                <a:gdLst/>
                <a:ahLst/>
                <a:cxnLst/>
                <a:rect l="l" t="t" r="r" b="b"/>
                <a:pathLst>
                  <a:path w="1217" h="1582" extrusionOk="0">
                    <a:moveTo>
                      <a:pt x="1" y="1"/>
                    </a:moveTo>
                    <a:lnTo>
                      <a:pt x="1034" y="1581"/>
                    </a:lnTo>
                    <a:lnTo>
                      <a:pt x="1216" y="1429"/>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14" name="Google Shape;714;p9"/>
          <p:cNvGrpSpPr/>
          <p:nvPr/>
        </p:nvGrpSpPr>
        <p:grpSpPr>
          <a:xfrm>
            <a:off x="8074776" y="3625286"/>
            <a:ext cx="568297" cy="929988"/>
            <a:chOff x="2782375" y="3516425"/>
            <a:chExt cx="424800" cy="695162"/>
          </a:xfrm>
        </p:grpSpPr>
        <p:sp>
          <p:nvSpPr>
            <p:cNvPr id="715" name="Google Shape;715;p9"/>
            <p:cNvSpPr/>
            <p:nvPr/>
          </p:nvSpPr>
          <p:spPr>
            <a:xfrm>
              <a:off x="2782375" y="3516425"/>
              <a:ext cx="424800" cy="563125"/>
            </a:xfrm>
            <a:custGeom>
              <a:avLst/>
              <a:gdLst/>
              <a:ahLst/>
              <a:cxnLst/>
              <a:rect l="l" t="t" r="r" b="b"/>
              <a:pathLst>
                <a:path w="16992" h="22525" extrusionOk="0">
                  <a:moveTo>
                    <a:pt x="8625" y="1"/>
                  </a:moveTo>
                  <a:cubicBezTo>
                    <a:pt x="7777" y="1"/>
                    <a:pt x="6935" y="373"/>
                    <a:pt x="6505" y="1088"/>
                  </a:cubicBezTo>
                  <a:cubicBezTo>
                    <a:pt x="5928" y="2031"/>
                    <a:pt x="6201" y="3368"/>
                    <a:pt x="5593" y="4280"/>
                  </a:cubicBezTo>
                  <a:cubicBezTo>
                    <a:pt x="5107" y="4979"/>
                    <a:pt x="4226" y="5283"/>
                    <a:pt x="3678" y="5982"/>
                  </a:cubicBezTo>
                  <a:cubicBezTo>
                    <a:pt x="2675" y="7259"/>
                    <a:pt x="3344" y="9174"/>
                    <a:pt x="3314" y="10845"/>
                  </a:cubicBezTo>
                  <a:cubicBezTo>
                    <a:pt x="3314" y="11301"/>
                    <a:pt x="3222" y="11757"/>
                    <a:pt x="2979" y="12122"/>
                  </a:cubicBezTo>
                  <a:cubicBezTo>
                    <a:pt x="2797" y="12426"/>
                    <a:pt x="2432" y="12578"/>
                    <a:pt x="2159" y="12821"/>
                  </a:cubicBezTo>
                  <a:cubicBezTo>
                    <a:pt x="548" y="14067"/>
                    <a:pt x="1" y="16499"/>
                    <a:pt x="730" y="18444"/>
                  </a:cubicBezTo>
                  <a:cubicBezTo>
                    <a:pt x="1672" y="20906"/>
                    <a:pt x="4134" y="22153"/>
                    <a:pt x="6657" y="22487"/>
                  </a:cubicBezTo>
                  <a:cubicBezTo>
                    <a:pt x="6933" y="22511"/>
                    <a:pt x="7267" y="22524"/>
                    <a:pt x="7640" y="22524"/>
                  </a:cubicBezTo>
                  <a:cubicBezTo>
                    <a:pt x="8705" y="22524"/>
                    <a:pt x="10094" y="22415"/>
                    <a:pt x="11399" y="22122"/>
                  </a:cubicBezTo>
                  <a:cubicBezTo>
                    <a:pt x="14347" y="21484"/>
                    <a:pt x="16992" y="19994"/>
                    <a:pt x="15594" y="17168"/>
                  </a:cubicBezTo>
                  <a:cubicBezTo>
                    <a:pt x="15350" y="16651"/>
                    <a:pt x="15016" y="16225"/>
                    <a:pt x="14864" y="15709"/>
                  </a:cubicBezTo>
                  <a:cubicBezTo>
                    <a:pt x="14530" y="14341"/>
                    <a:pt x="15837" y="12973"/>
                    <a:pt x="15654" y="11514"/>
                  </a:cubicBezTo>
                  <a:cubicBezTo>
                    <a:pt x="15442" y="9812"/>
                    <a:pt x="13344" y="9052"/>
                    <a:pt x="12493" y="7563"/>
                  </a:cubicBezTo>
                  <a:cubicBezTo>
                    <a:pt x="11794" y="6286"/>
                    <a:pt x="12037" y="4736"/>
                    <a:pt x="11824" y="3277"/>
                  </a:cubicBezTo>
                  <a:cubicBezTo>
                    <a:pt x="11581" y="2031"/>
                    <a:pt x="10913" y="845"/>
                    <a:pt x="9818" y="268"/>
                  </a:cubicBezTo>
                  <a:cubicBezTo>
                    <a:pt x="9450" y="89"/>
                    <a:pt x="9037" y="1"/>
                    <a:pt x="86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16" name="Google Shape;716;p9"/>
            <p:cNvGrpSpPr/>
            <p:nvPr/>
          </p:nvGrpSpPr>
          <p:grpSpPr>
            <a:xfrm>
              <a:off x="2925795" y="3704408"/>
              <a:ext cx="195351" cy="507179"/>
              <a:chOff x="2475377" y="3003160"/>
              <a:chExt cx="144855" cy="376051"/>
            </a:xfrm>
          </p:grpSpPr>
          <p:sp>
            <p:nvSpPr>
              <p:cNvPr id="717" name="Google Shape;717;p9"/>
              <p:cNvSpPr/>
              <p:nvPr/>
            </p:nvSpPr>
            <p:spPr>
              <a:xfrm>
                <a:off x="2489356" y="3003160"/>
                <a:ext cx="44491" cy="376051"/>
              </a:xfrm>
              <a:custGeom>
                <a:avLst/>
                <a:gdLst/>
                <a:ahLst/>
                <a:cxnLst/>
                <a:rect l="l" t="t" r="r" b="b"/>
                <a:pathLst>
                  <a:path w="2129" h="17995" extrusionOk="0">
                    <a:moveTo>
                      <a:pt x="1" y="0"/>
                    </a:moveTo>
                    <a:lnTo>
                      <a:pt x="639" y="6444"/>
                    </a:lnTo>
                    <a:lnTo>
                      <a:pt x="1703" y="8845"/>
                    </a:lnTo>
                    <a:lnTo>
                      <a:pt x="1672" y="17994"/>
                    </a:lnTo>
                    <a:lnTo>
                      <a:pt x="2128" y="17994"/>
                    </a:lnTo>
                    <a:lnTo>
                      <a:pt x="1946" y="8815"/>
                    </a:lnTo>
                    <a:lnTo>
                      <a:pt x="1946" y="8784"/>
                    </a:lnTo>
                    <a:lnTo>
                      <a:pt x="791" y="6383"/>
                    </a:lnTo>
                    <a:lnTo>
                      <a:pt x="791" y="6413"/>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9"/>
              <p:cNvSpPr/>
              <p:nvPr/>
            </p:nvSpPr>
            <p:spPr>
              <a:xfrm>
                <a:off x="2524922" y="3029823"/>
                <a:ext cx="71804" cy="160096"/>
              </a:xfrm>
              <a:custGeom>
                <a:avLst/>
                <a:gdLst/>
                <a:ahLst/>
                <a:cxnLst/>
                <a:rect l="l" t="t" r="r" b="b"/>
                <a:pathLst>
                  <a:path w="3436" h="7661" extrusionOk="0">
                    <a:moveTo>
                      <a:pt x="3344" y="1"/>
                    </a:moveTo>
                    <a:lnTo>
                      <a:pt x="3283" y="4043"/>
                    </a:lnTo>
                    <a:lnTo>
                      <a:pt x="3283" y="4013"/>
                    </a:lnTo>
                    <a:lnTo>
                      <a:pt x="1" y="7417"/>
                    </a:lnTo>
                    <a:lnTo>
                      <a:pt x="244" y="7660"/>
                    </a:lnTo>
                    <a:lnTo>
                      <a:pt x="3375" y="4104"/>
                    </a:lnTo>
                    <a:lnTo>
                      <a:pt x="3435" y="4074"/>
                    </a:lnTo>
                    <a:lnTo>
                      <a:pt x="3435" y="4043"/>
                    </a:lnTo>
                    <a:lnTo>
                      <a:pt x="334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9"/>
              <p:cNvSpPr/>
              <p:nvPr/>
            </p:nvSpPr>
            <p:spPr>
              <a:xfrm>
                <a:off x="2475377" y="3070467"/>
                <a:ext cx="27334" cy="40040"/>
              </a:xfrm>
              <a:custGeom>
                <a:avLst/>
                <a:gdLst/>
                <a:ahLst/>
                <a:cxnLst/>
                <a:rect l="l" t="t" r="r" b="b"/>
                <a:pathLst>
                  <a:path w="1308" h="1916" extrusionOk="0">
                    <a:moveTo>
                      <a:pt x="1" y="1"/>
                    </a:moveTo>
                    <a:lnTo>
                      <a:pt x="1126" y="1916"/>
                    </a:lnTo>
                    <a:lnTo>
                      <a:pt x="1308" y="1764"/>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9"/>
              <p:cNvSpPr/>
              <p:nvPr/>
            </p:nvSpPr>
            <p:spPr>
              <a:xfrm>
                <a:off x="2593525" y="3061586"/>
                <a:ext cx="26707" cy="21608"/>
              </a:xfrm>
              <a:custGeom>
                <a:avLst/>
                <a:gdLst/>
                <a:ahLst/>
                <a:cxnLst/>
                <a:rect l="l" t="t" r="r" b="b"/>
                <a:pathLst>
                  <a:path w="1278" h="1034" extrusionOk="0">
                    <a:moveTo>
                      <a:pt x="1277" y="0"/>
                    </a:moveTo>
                    <a:lnTo>
                      <a:pt x="0" y="851"/>
                    </a:lnTo>
                    <a:lnTo>
                      <a:pt x="152" y="1034"/>
                    </a:lnTo>
                    <a:lnTo>
                      <a:pt x="12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21" name="Google Shape;721;p9"/>
          <p:cNvSpPr txBox="1">
            <a:spLocks noGrp="1"/>
          </p:cNvSpPr>
          <p:nvPr>
            <p:ph type="subTitle" idx="1"/>
          </p:nvPr>
        </p:nvSpPr>
        <p:spPr>
          <a:xfrm>
            <a:off x="4581525" y="1034300"/>
            <a:ext cx="3858600" cy="1108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22" name="Google Shape;722;p9"/>
          <p:cNvSpPr txBox="1">
            <a:spLocks noGrp="1"/>
          </p:cNvSpPr>
          <p:nvPr>
            <p:ph type="title"/>
          </p:nvPr>
        </p:nvSpPr>
        <p:spPr>
          <a:xfrm>
            <a:off x="722750" y="1034300"/>
            <a:ext cx="3525300" cy="11082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3600"/>
              <a:buFont typeface="Caveat"/>
              <a:buNone/>
              <a:defRPr sz="4000"/>
            </a:lvl1pPr>
            <a:lvl2pPr lvl="1"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2pPr>
            <a:lvl3pPr lvl="2"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3pPr>
            <a:lvl4pPr lvl="3"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4pPr>
            <a:lvl5pPr lvl="4"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5pPr>
            <a:lvl6pPr lvl="5"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6pPr>
            <a:lvl7pPr lvl="6"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7pPr>
            <a:lvl8pPr lvl="7"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8pPr>
            <a:lvl9pPr lvl="8"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798"/>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799"/>
        <p:cNvGrpSpPr/>
        <p:nvPr/>
      </p:nvGrpSpPr>
      <p:grpSpPr>
        <a:xfrm>
          <a:off x="0" y="0"/>
          <a:ext cx="0" cy="0"/>
          <a:chOff x="0" y="0"/>
          <a:chExt cx="0" cy="0"/>
        </a:xfrm>
      </p:grpSpPr>
      <p:sp>
        <p:nvSpPr>
          <p:cNvPr id="800" name="Google Shape;800;p13"/>
          <p:cNvSpPr/>
          <p:nvPr/>
        </p:nvSpPr>
        <p:spPr>
          <a:xfrm>
            <a:off x="-229350" y="3074550"/>
            <a:ext cx="10205375" cy="3995225"/>
          </a:xfrm>
          <a:custGeom>
            <a:avLst/>
            <a:gdLst/>
            <a:ahLst/>
            <a:cxnLst/>
            <a:rect l="l" t="t" r="r" b="b"/>
            <a:pathLst>
              <a:path w="408215" h="159809" extrusionOk="0">
                <a:moveTo>
                  <a:pt x="89644" y="0"/>
                </a:moveTo>
                <a:cubicBezTo>
                  <a:pt x="78894" y="0"/>
                  <a:pt x="67933" y="2283"/>
                  <a:pt x="58056" y="6130"/>
                </a:cubicBezTo>
                <a:cubicBezTo>
                  <a:pt x="57235" y="6434"/>
                  <a:pt x="56445" y="6738"/>
                  <a:pt x="55655" y="7073"/>
                </a:cubicBezTo>
                <a:cubicBezTo>
                  <a:pt x="40822" y="13334"/>
                  <a:pt x="15350" y="26769"/>
                  <a:pt x="8207" y="40295"/>
                </a:cubicBezTo>
                <a:cubicBezTo>
                  <a:pt x="0" y="55949"/>
                  <a:pt x="16779" y="82514"/>
                  <a:pt x="19758" y="98533"/>
                </a:cubicBezTo>
                <a:cubicBezTo>
                  <a:pt x="23101" y="116740"/>
                  <a:pt x="21672" y="135311"/>
                  <a:pt x="20274" y="153701"/>
                </a:cubicBezTo>
                <a:cubicBezTo>
                  <a:pt x="30031" y="159476"/>
                  <a:pt x="42767" y="159750"/>
                  <a:pt x="54713" y="159780"/>
                </a:cubicBezTo>
                <a:cubicBezTo>
                  <a:pt x="62908" y="159799"/>
                  <a:pt x="71104" y="159809"/>
                  <a:pt x="79300" y="159809"/>
                </a:cubicBezTo>
                <a:cubicBezTo>
                  <a:pt x="187732" y="159809"/>
                  <a:pt x="296161" y="158125"/>
                  <a:pt x="404537" y="154734"/>
                </a:cubicBezTo>
                <a:cubicBezTo>
                  <a:pt x="408215" y="106618"/>
                  <a:pt x="406543" y="58198"/>
                  <a:pt x="399552" y="10355"/>
                </a:cubicBezTo>
                <a:cubicBezTo>
                  <a:pt x="399098" y="10340"/>
                  <a:pt x="398645" y="10333"/>
                  <a:pt x="398193" y="10333"/>
                </a:cubicBezTo>
                <a:cubicBezTo>
                  <a:pt x="376040" y="10333"/>
                  <a:pt x="356595" y="27991"/>
                  <a:pt x="335164" y="27991"/>
                </a:cubicBezTo>
                <a:cubicBezTo>
                  <a:pt x="333100" y="27991"/>
                  <a:pt x="331017" y="27827"/>
                  <a:pt x="328912" y="27468"/>
                </a:cubicBezTo>
                <a:cubicBezTo>
                  <a:pt x="318699" y="25735"/>
                  <a:pt x="310644" y="19717"/>
                  <a:pt x="302346" y="14094"/>
                </a:cubicBezTo>
                <a:cubicBezTo>
                  <a:pt x="299398" y="12057"/>
                  <a:pt x="296358" y="10082"/>
                  <a:pt x="293197" y="8380"/>
                </a:cubicBezTo>
                <a:cubicBezTo>
                  <a:pt x="283382" y="3049"/>
                  <a:pt x="271756" y="250"/>
                  <a:pt x="260153" y="250"/>
                </a:cubicBezTo>
                <a:cubicBezTo>
                  <a:pt x="255083" y="250"/>
                  <a:pt x="250019" y="784"/>
                  <a:pt x="245111" y="1875"/>
                </a:cubicBezTo>
                <a:cubicBezTo>
                  <a:pt x="231160" y="4914"/>
                  <a:pt x="219062" y="12027"/>
                  <a:pt x="206661" y="18319"/>
                </a:cubicBezTo>
                <a:cubicBezTo>
                  <a:pt x="204807" y="19261"/>
                  <a:pt x="202983" y="20173"/>
                  <a:pt x="201129" y="21054"/>
                </a:cubicBezTo>
                <a:cubicBezTo>
                  <a:pt x="190588" y="26047"/>
                  <a:pt x="178541" y="30117"/>
                  <a:pt x="166738" y="30117"/>
                </a:cubicBezTo>
                <a:cubicBezTo>
                  <a:pt x="162373" y="30117"/>
                  <a:pt x="158042" y="29560"/>
                  <a:pt x="153833" y="28289"/>
                </a:cubicBezTo>
                <a:cubicBezTo>
                  <a:pt x="149882" y="27103"/>
                  <a:pt x="146264" y="25340"/>
                  <a:pt x="142891" y="23304"/>
                </a:cubicBezTo>
                <a:cubicBezTo>
                  <a:pt x="133924" y="17893"/>
                  <a:pt x="126294" y="10446"/>
                  <a:pt x="116659" y="5796"/>
                </a:cubicBezTo>
                <a:cubicBezTo>
                  <a:pt x="108406" y="1769"/>
                  <a:pt x="99106" y="0"/>
                  <a:pt x="896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13"/>
          <p:cNvSpPr/>
          <p:nvPr/>
        </p:nvSpPr>
        <p:spPr>
          <a:xfrm>
            <a:off x="3246400" y="4130150"/>
            <a:ext cx="38775" cy="41275"/>
          </a:xfrm>
          <a:custGeom>
            <a:avLst/>
            <a:gdLst/>
            <a:ahLst/>
            <a:cxnLst/>
            <a:rect l="l" t="t" r="r" b="b"/>
            <a:pathLst>
              <a:path w="1551" h="1651" extrusionOk="0">
                <a:moveTo>
                  <a:pt x="1023" y="0"/>
                </a:moveTo>
                <a:cubicBezTo>
                  <a:pt x="929" y="0"/>
                  <a:pt x="834" y="34"/>
                  <a:pt x="760" y="107"/>
                </a:cubicBezTo>
                <a:cubicBezTo>
                  <a:pt x="547" y="229"/>
                  <a:pt x="395" y="472"/>
                  <a:pt x="243" y="624"/>
                </a:cubicBezTo>
                <a:cubicBezTo>
                  <a:pt x="0" y="867"/>
                  <a:pt x="31" y="1323"/>
                  <a:pt x="335" y="1536"/>
                </a:cubicBezTo>
                <a:cubicBezTo>
                  <a:pt x="423" y="1613"/>
                  <a:pt x="543" y="1650"/>
                  <a:pt x="670" y="1650"/>
                </a:cubicBezTo>
                <a:cubicBezTo>
                  <a:pt x="891" y="1650"/>
                  <a:pt x="1130" y="1536"/>
                  <a:pt x="1246" y="1323"/>
                </a:cubicBezTo>
                <a:cubicBezTo>
                  <a:pt x="1368" y="1080"/>
                  <a:pt x="1550" y="563"/>
                  <a:pt x="1398" y="320"/>
                </a:cubicBezTo>
                <a:cubicBezTo>
                  <a:pt x="1379" y="121"/>
                  <a:pt x="1202" y="0"/>
                  <a:pt x="1023" y="0"/>
                </a:cubicBezTo>
                <a:close/>
              </a:path>
            </a:pathLst>
          </a:custGeom>
          <a:solidFill>
            <a:srgbClr val="C5E0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2" name="Google Shape;802;p13"/>
          <p:cNvGrpSpPr/>
          <p:nvPr/>
        </p:nvGrpSpPr>
        <p:grpSpPr>
          <a:xfrm>
            <a:off x="5064825" y="3485650"/>
            <a:ext cx="2296400" cy="795025"/>
            <a:chOff x="5064825" y="3485650"/>
            <a:chExt cx="2296400" cy="795025"/>
          </a:xfrm>
        </p:grpSpPr>
        <p:sp>
          <p:nvSpPr>
            <p:cNvPr id="803" name="Google Shape;803;p13"/>
            <p:cNvSpPr/>
            <p:nvPr/>
          </p:nvSpPr>
          <p:spPr>
            <a:xfrm>
              <a:off x="5064825" y="3485650"/>
              <a:ext cx="2296400" cy="795025"/>
            </a:xfrm>
            <a:custGeom>
              <a:avLst/>
              <a:gdLst/>
              <a:ahLst/>
              <a:cxnLst/>
              <a:rect l="l" t="t" r="r" b="b"/>
              <a:pathLst>
                <a:path w="91856" h="31801" extrusionOk="0">
                  <a:moveTo>
                    <a:pt x="59559" y="0"/>
                  </a:moveTo>
                  <a:cubicBezTo>
                    <a:pt x="59464" y="0"/>
                    <a:pt x="59368" y="7"/>
                    <a:pt x="59272" y="21"/>
                  </a:cubicBezTo>
                  <a:cubicBezTo>
                    <a:pt x="58026" y="203"/>
                    <a:pt x="57235" y="1419"/>
                    <a:pt x="56749" y="2604"/>
                  </a:cubicBezTo>
                  <a:cubicBezTo>
                    <a:pt x="55290" y="5887"/>
                    <a:pt x="54712" y="9535"/>
                    <a:pt x="55077" y="13060"/>
                  </a:cubicBezTo>
                  <a:cubicBezTo>
                    <a:pt x="54588" y="12132"/>
                    <a:pt x="53569" y="11557"/>
                    <a:pt x="52540" y="11557"/>
                  </a:cubicBezTo>
                  <a:cubicBezTo>
                    <a:pt x="52290" y="11557"/>
                    <a:pt x="52039" y="11591"/>
                    <a:pt x="51794" y="11662"/>
                  </a:cubicBezTo>
                  <a:cubicBezTo>
                    <a:pt x="50579" y="11966"/>
                    <a:pt x="49636" y="13182"/>
                    <a:pt x="49636" y="14459"/>
                  </a:cubicBezTo>
                  <a:cubicBezTo>
                    <a:pt x="49057" y="13783"/>
                    <a:pt x="48171" y="13414"/>
                    <a:pt x="47290" y="13414"/>
                  </a:cubicBezTo>
                  <a:cubicBezTo>
                    <a:pt x="46784" y="13414"/>
                    <a:pt x="46280" y="13535"/>
                    <a:pt x="45837" y="13790"/>
                  </a:cubicBezTo>
                  <a:cubicBezTo>
                    <a:pt x="44621" y="14459"/>
                    <a:pt x="43983" y="16009"/>
                    <a:pt x="44347" y="17346"/>
                  </a:cubicBezTo>
                  <a:cubicBezTo>
                    <a:pt x="43666" y="16973"/>
                    <a:pt x="42893" y="16794"/>
                    <a:pt x="42115" y="16794"/>
                  </a:cubicBezTo>
                  <a:cubicBezTo>
                    <a:pt x="40741" y="16794"/>
                    <a:pt x="39352" y="17351"/>
                    <a:pt x="38420" y="18380"/>
                  </a:cubicBezTo>
                  <a:cubicBezTo>
                    <a:pt x="38420" y="16981"/>
                    <a:pt x="37235" y="15674"/>
                    <a:pt x="35867" y="15523"/>
                  </a:cubicBezTo>
                  <a:cubicBezTo>
                    <a:pt x="35756" y="15508"/>
                    <a:pt x="35645" y="15501"/>
                    <a:pt x="35533" y="15501"/>
                  </a:cubicBezTo>
                  <a:cubicBezTo>
                    <a:pt x="34274" y="15501"/>
                    <a:pt x="33044" y="16421"/>
                    <a:pt x="32736" y="17650"/>
                  </a:cubicBezTo>
                  <a:cubicBezTo>
                    <a:pt x="32904" y="16083"/>
                    <a:pt x="31345" y="14670"/>
                    <a:pt x="29744" y="14670"/>
                  </a:cubicBezTo>
                  <a:cubicBezTo>
                    <a:pt x="29607" y="14670"/>
                    <a:pt x="29469" y="14680"/>
                    <a:pt x="29332" y="14702"/>
                  </a:cubicBezTo>
                  <a:cubicBezTo>
                    <a:pt x="27758" y="14899"/>
                    <a:pt x="26547" y="16344"/>
                    <a:pt x="26206" y="17906"/>
                  </a:cubicBezTo>
                  <a:lnTo>
                    <a:pt x="26206" y="17906"/>
                  </a:lnTo>
                  <a:cubicBezTo>
                    <a:pt x="26348" y="16431"/>
                    <a:pt x="25254" y="14888"/>
                    <a:pt x="23800" y="14580"/>
                  </a:cubicBezTo>
                  <a:cubicBezTo>
                    <a:pt x="23608" y="14541"/>
                    <a:pt x="23415" y="14522"/>
                    <a:pt x="23223" y="14522"/>
                  </a:cubicBezTo>
                  <a:cubicBezTo>
                    <a:pt x="21773" y="14522"/>
                    <a:pt x="20391" y="15589"/>
                    <a:pt x="20122" y="17012"/>
                  </a:cubicBezTo>
                  <a:cubicBezTo>
                    <a:pt x="20365" y="14702"/>
                    <a:pt x="20365" y="12361"/>
                    <a:pt x="20061" y="10051"/>
                  </a:cubicBezTo>
                  <a:cubicBezTo>
                    <a:pt x="20001" y="9626"/>
                    <a:pt x="19909" y="9170"/>
                    <a:pt x="19666" y="8835"/>
                  </a:cubicBezTo>
                  <a:cubicBezTo>
                    <a:pt x="19401" y="8517"/>
                    <a:pt x="19009" y="8378"/>
                    <a:pt x="18597" y="8378"/>
                  </a:cubicBezTo>
                  <a:cubicBezTo>
                    <a:pt x="18066" y="8378"/>
                    <a:pt x="17503" y="8610"/>
                    <a:pt x="17143" y="8987"/>
                  </a:cubicBezTo>
                  <a:cubicBezTo>
                    <a:pt x="16505" y="9687"/>
                    <a:pt x="16262" y="10659"/>
                    <a:pt x="16079" y="11571"/>
                  </a:cubicBezTo>
                  <a:cubicBezTo>
                    <a:pt x="16110" y="9626"/>
                    <a:pt x="16019" y="7650"/>
                    <a:pt x="15776" y="5735"/>
                  </a:cubicBezTo>
                  <a:cubicBezTo>
                    <a:pt x="15624" y="4671"/>
                    <a:pt x="15320" y="3395"/>
                    <a:pt x="14286" y="3060"/>
                  </a:cubicBezTo>
                  <a:cubicBezTo>
                    <a:pt x="14121" y="3001"/>
                    <a:pt x="13953" y="2974"/>
                    <a:pt x="13785" y="2974"/>
                  </a:cubicBezTo>
                  <a:cubicBezTo>
                    <a:pt x="13180" y="2974"/>
                    <a:pt x="12574" y="3318"/>
                    <a:pt x="12098" y="3699"/>
                  </a:cubicBezTo>
                  <a:cubicBezTo>
                    <a:pt x="10152" y="5310"/>
                    <a:pt x="9392" y="7924"/>
                    <a:pt x="9210" y="10446"/>
                  </a:cubicBezTo>
                  <a:cubicBezTo>
                    <a:pt x="9028" y="12939"/>
                    <a:pt x="9332" y="15492"/>
                    <a:pt x="9028" y="17954"/>
                  </a:cubicBezTo>
                  <a:cubicBezTo>
                    <a:pt x="8359" y="16921"/>
                    <a:pt x="7660" y="15857"/>
                    <a:pt x="6596" y="15310"/>
                  </a:cubicBezTo>
                  <a:cubicBezTo>
                    <a:pt x="6212" y="15112"/>
                    <a:pt x="5760" y="15010"/>
                    <a:pt x="5313" y="15010"/>
                  </a:cubicBezTo>
                  <a:cubicBezTo>
                    <a:pt x="4525" y="15010"/>
                    <a:pt x="3754" y="15329"/>
                    <a:pt x="3404" y="16009"/>
                  </a:cubicBezTo>
                  <a:cubicBezTo>
                    <a:pt x="3131" y="16526"/>
                    <a:pt x="3131" y="17073"/>
                    <a:pt x="3161" y="17620"/>
                  </a:cubicBezTo>
                  <a:cubicBezTo>
                    <a:pt x="3312" y="19615"/>
                    <a:pt x="3855" y="21611"/>
                    <a:pt x="4788" y="23397"/>
                  </a:cubicBezTo>
                  <a:lnTo>
                    <a:pt x="4788" y="23397"/>
                  </a:lnTo>
                  <a:cubicBezTo>
                    <a:pt x="4309" y="22492"/>
                    <a:pt x="3704" y="22132"/>
                    <a:pt x="3087" y="22132"/>
                  </a:cubicBezTo>
                  <a:cubicBezTo>
                    <a:pt x="1581" y="22132"/>
                    <a:pt x="0" y="24275"/>
                    <a:pt x="0" y="25887"/>
                  </a:cubicBezTo>
                  <a:cubicBezTo>
                    <a:pt x="0" y="28319"/>
                    <a:pt x="1459" y="30508"/>
                    <a:pt x="3708" y="31267"/>
                  </a:cubicBezTo>
                  <a:cubicBezTo>
                    <a:pt x="4857" y="31646"/>
                    <a:pt x="6156" y="31800"/>
                    <a:pt x="7542" y="31800"/>
                  </a:cubicBezTo>
                  <a:cubicBezTo>
                    <a:pt x="12613" y="31800"/>
                    <a:pt x="18839" y="29734"/>
                    <a:pt x="23040" y="29018"/>
                  </a:cubicBezTo>
                  <a:cubicBezTo>
                    <a:pt x="30821" y="27681"/>
                    <a:pt x="38572" y="26283"/>
                    <a:pt x="46293" y="24793"/>
                  </a:cubicBezTo>
                  <a:cubicBezTo>
                    <a:pt x="61551" y="21875"/>
                    <a:pt x="76749" y="18562"/>
                    <a:pt x="91856" y="14884"/>
                  </a:cubicBezTo>
                  <a:cubicBezTo>
                    <a:pt x="90944" y="12118"/>
                    <a:pt x="89151" y="9443"/>
                    <a:pt x="86415" y="8380"/>
                  </a:cubicBezTo>
                  <a:cubicBezTo>
                    <a:pt x="85722" y="8110"/>
                    <a:pt x="84971" y="7979"/>
                    <a:pt x="84220" y="7979"/>
                  </a:cubicBezTo>
                  <a:cubicBezTo>
                    <a:pt x="82006" y="7979"/>
                    <a:pt x="79793" y="9118"/>
                    <a:pt x="79090" y="11206"/>
                  </a:cubicBezTo>
                  <a:cubicBezTo>
                    <a:pt x="78687" y="10161"/>
                    <a:pt x="77587" y="9644"/>
                    <a:pt x="76490" y="9644"/>
                  </a:cubicBezTo>
                  <a:cubicBezTo>
                    <a:pt x="75352" y="9644"/>
                    <a:pt x="74217" y="10199"/>
                    <a:pt x="73862" y="11298"/>
                  </a:cubicBezTo>
                  <a:cubicBezTo>
                    <a:pt x="74014" y="9869"/>
                    <a:pt x="72798" y="8380"/>
                    <a:pt x="71369" y="8258"/>
                  </a:cubicBezTo>
                  <a:cubicBezTo>
                    <a:pt x="71318" y="8255"/>
                    <a:pt x="71266" y="8253"/>
                    <a:pt x="71215" y="8253"/>
                  </a:cubicBezTo>
                  <a:cubicBezTo>
                    <a:pt x="69783" y="8253"/>
                    <a:pt x="68448" y="9462"/>
                    <a:pt x="68360" y="10842"/>
                  </a:cubicBezTo>
                  <a:cubicBezTo>
                    <a:pt x="68299" y="8319"/>
                    <a:pt x="67904" y="5766"/>
                    <a:pt x="67235" y="3334"/>
                  </a:cubicBezTo>
                  <a:cubicBezTo>
                    <a:pt x="67029" y="2569"/>
                    <a:pt x="66567" y="1690"/>
                    <a:pt x="65821" y="1690"/>
                  </a:cubicBezTo>
                  <a:cubicBezTo>
                    <a:pt x="65796" y="1690"/>
                    <a:pt x="65771" y="1691"/>
                    <a:pt x="65746" y="1693"/>
                  </a:cubicBezTo>
                  <a:cubicBezTo>
                    <a:pt x="65290" y="1723"/>
                    <a:pt x="64956" y="2118"/>
                    <a:pt x="64682" y="2452"/>
                  </a:cubicBezTo>
                  <a:cubicBezTo>
                    <a:pt x="63801" y="3547"/>
                    <a:pt x="62919" y="4702"/>
                    <a:pt x="62159" y="5918"/>
                  </a:cubicBezTo>
                  <a:cubicBezTo>
                    <a:pt x="62372" y="4671"/>
                    <a:pt x="62555" y="3334"/>
                    <a:pt x="62129" y="2118"/>
                  </a:cubicBezTo>
                  <a:cubicBezTo>
                    <a:pt x="61736" y="994"/>
                    <a:pt x="60719" y="0"/>
                    <a:pt x="595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4" name="Google Shape;804;p13"/>
            <p:cNvGrpSpPr/>
            <p:nvPr/>
          </p:nvGrpSpPr>
          <p:grpSpPr>
            <a:xfrm>
              <a:off x="5106600" y="3523550"/>
              <a:ext cx="2199925" cy="719375"/>
              <a:chOff x="5106600" y="3523550"/>
              <a:chExt cx="2199925" cy="719375"/>
            </a:xfrm>
          </p:grpSpPr>
          <p:sp>
            <p:nvSpPr>
              <p:cNvPr id="805" name="Google Shape;805;p13"/>
              <p:cNvSpPr/>
              <p:nvPr/>
            </p:nvSpPr>
            <p:spPr>
              <a:xfrm>
                <a:off x="5106600" y="4110025"/>
                <a:ext cx="26625" cy="49050"/>
              </a:xfrm>
              <a:custGeom>
                <a:avLst/>
                <a:gdLst/>
                <a:ahLst/>
                <a:cxnLst/>
                <a:rect l="l" t="t" r="r" b="b"/>
                <a:pathLst>
                  <a:path w="1065" h="1962" extrusionOk="0">
                    <a:moveTo>
                      <a:pt x="533" y="1"/>
                    </a:moveTo>
                    <a:cubicBezTo>
                      <a:pt x="381" y="1"/>
                      <a:pt x="229" y="92"/>
                      <a:pt x="153" y="274"/>
                    </a:cubicBezTo>
                    <a:cubicBezTo>
                      <a:pt x="1" y="730"/>
                      <a:pt x="92" y="1308"/>
                      <a:pt x="244" y="1733"/>
                    </a:cubicBezTo>
                    <a:cubicBezTo>
                      <a:pt x="305" y="1885"/>
                      <a:pt x="426" y="1961"/>
                      <a:pt x="548" y="1961"/>
                    </a:cubicBezTo>
                    <a:cubicBezTo>
                      <a:pt x="670" y="1961"/>
                      <a:pt x="791" y="1885"/>
                      <a:pt x="852" y="1733"/>
                    </a:cubicBezTo>
                    <a:cubicBezTo>
                      <a:pt x="1004" y="1308"/>
                      <a:pt x="1065" y="700"/>
                      <a:pt x="913" y="274"/>
                    </a:cubicBezTo>
                    <a:cubicBezTo>
                      <a:pt x="837" y="92"/>
                      <a:pt x="685" y="1"/>
                      <a:pt x="5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13"/>
              <p:cNvSpPr/>
              <p:nvPr/>
            </p:nvSpPr>
            <p:spPr>
              <a:xfrm>
                <a:off x="5134725" y="4180875"/>
                <a:ext cx="41475" cy="50025"/>
              </a:xfrm>
              <a:custGeom>
                <a:avLst/>
                <a:gdLst/>
                <a:ahLst/>
                <a:cxnLst/>
                <a:rect l="l" t="t" r="r" b="b"/>
                <a:pathLst>
                  <a:path w="1659" h="2001" extrusionOk="0">
                    <a:moveTo>
                      <a:pt x="411" y="1"/>
                    </a:moveTo>
                    <a:cubicBezTo>
                      <a:pt x="373" y="1"/>
                      <a:pt x="335" y="9"/>
                      <a:pt x="305" y="24"/>
                    </a:cubicBezTo>
                    <a:cubicBezTo>
                      <a:pt x="1" y="206"/>
                      <a:pt x="61" y="753"/>
                      <a:pt x="153" y="1057"/>
                    </a:cubicBezTo>
                    <a:cubicBezTo>
                      <a:pt x="244" y="1483"/>
                      <a:pt x="548" y="1756"/>
                      <a:pt x="912" y="1969"/>
                    </a:cubicBezTo>
                    <a:cubicBezTo>
                      <a:pt x="969" y="1991"/>
                      <a:pt x="1026" y="2001"/>
                      <a:pt x="1081" y="2001"/>
                    </a:cubicBezTo>
                    <a:cubicBezTo>
                      <a:pt x="1407" y="2001"/>
                      <a:pt x="1659" y="1652"/>
                      <a:pt x="1399" y="1392"/>
                    </a:cubicBezTo>
                    <a:cubicBezTo>
                      <a:pt x="1216" y="1209"/>
                      <a:pt x="1004" y="966"/>
                      <a:pt x="852" y="723"/>
                    </a:cubicBezTo>
                    <a:cubicBezTo>
                      <a:pt x="760" y="480"/>
                      <a:pt x="760" y="176"/>
                      <a:pt x="517" y="24"/>
                    </a:cubicBezTo>
                    <a:cubicBezTo>
                      <a:pt x="487" y="9"/>
                      <a:pt x="449" y="1"/>
                      <a:pt x="4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13"/>
              <p:cNvSpPr/>
              <p:nvPr/>
            </p:nvSpPr>
            <p:spPr>
              <a:xfrm>
                <a:off x="5165875" y="4138775"/>
                <a:ext cx="31175" cy="42050"/>
              </a:xfrm>
              <a:custGeom>
                <a:avLst/>
                <a:gdLst/>
                <a:ahLst/>
                <a:cxnLst/>
                <a:rect l="l" t="t" r="r" b="b"/>
                <a:pathLst>
                  <a:path w="1247" h="1682" extrusionOk="0">
                    <a:moveTo>
                      <a:pt x="443" y="1"/>
                    </a:moveTo>
                    <a:cubicBezTo>
                      <a:pt x="239" y="1"/>
                      <a:pt x="52" y="165"/>
                      <a:pt x="31" y="370"/>
                    </a:cubicBezTo>
                    <a:cubicBezTo>
                      <a:pt x="1" y="674"/>
                      <a:pt x="153" y="1069"/>
                      <a:pt x="305" y="1313"/>
                    </a:cubicBezTo>
                    <a:cubicBezTo>
                      <a:pt x="416" y="1535"/>
                      <a:pt x="578" y="1681"/>
                      <a:pt x="814" y="1681"/>
                    </a:cubicBezTo>
                    <a:cubicBezTo>
                      <a:pt x="836" y="1681"/>
                      <a:pt x="859" y="1680"/>
                      <a:pt x="882" y="1677"/>
                    </a:cubicBezTo>
                    <a:cubicBezTo>
                      <a:pt x="1065" y="1647"/>
                      <a:pt x="1247" y="1373"/>
                      <a:pt x="1186" y="1100"/>
                    </a:cubicBezTo>
                    <a:cubicBezTo>
                      <a:pt x="1065" y="765"/>
                      <a:pt x="973" y="340"/>
                      <a:pt x="730" y="127"/>
                    </a:cubicBezTo>
                    <a:cubicBezTo>
                      <a:pt x="642" y="39"/>
                      <a:pt x="540" y="1"/>
                      <a:pt x="4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13"/>
              <p:cNvSpPr/>
              <p:nvPr/>
            </p:nvSpPr>
            <p:spPr>
              <a:xfrm>
                <a:off x="5204625" y="4206075"/>
                <a:ext cx="36500" cy="36850"/>
              </a:xfrm>
              <a:custGeom>
                <a:avLst/>
                <a:gdLst/>
                <a:ahLst/>
                <a:cxnLst/>
                <a:rect l="l" t="t" r="r" b="b"/>
                <a:pathLst>
                  <a:path w="1460" h="1474" extrusionOk="0">
                    <a:moveTo>
                      <a:pt x="483" y="0"/>
                    </a:moveTo>
                    <a:cubicBezTo>
                      <a:pt x="348" y="0"/>
                      <a:pt x="219" y="100"/>
                      <a:pt x="153" y="232"/>
                    </a:cubicBezTo>
                    <a:cubicBezTo>
                      <a:pt x="1" y="718"/>
                      <a:pt x="427" y="1174"/>
                      <a:pt x="791" y="1417"/>
                    </a:cubicBezTo>
                    <a:cubicBezTo>
                      <a:pt x="840" y="1456"/>
                      <a:pt x="902" y="1473"/>
                      <a:pt x="967" y="1473"/>
                    </a:cubicBezTo>
                    <a:cubicBezTo>
                      <a:pt x="1104" y="1473"/>
                      <a:pt x="1256" y="1398"/>
                      <a:pt x="1338" y="1295"/>
                    </a:cubicBezTo>
                    <a:cubicBezTo>
                      <a:pt x="1460" y="1143"/>
                      <a:pt x="1399" y="961"/>
                      <a:pt x="1308" y="809"/>
                    </a:cubicBezTo>
                    <a:cubicBezTo>
                      <a:pt x="1065" y="536"/>
                      <a:pt x="943" y="232"/>
                      <a:pt x="639" y="49"/>
                    </a:cubicBezTo>
                    <a:cubicBezTo>
                      <a:pt x="588" y="15"/>
                      <a:pt x="535" y="0"/>
                      <a:pt x="4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13"/>
              <p:cNvSpPr/>
              <p:nvPr/>
            </p:nvSpPr>
            <p:spPr>
              <a:xfrm>
                <a:off x="5177275" y="3923600"/>
                <a:ext cx="24350" cy="43625"/>
              </a:xfrm>
              <a:custGeom>
                <a:avLst/>
                <a:gdLst/>
                <a:ahLst/>
                <a:cxnLst/>
                <a:rect l="l" t="t" r="r" b="b"/>
                <a:pathLst>
                  <a:path w="974" h="1745" extrusionOk="0">
                    <a:moveTo>
                      <a:pt x="449" y="0"/>
                    </a:moveTo>
                    <a:cubicBezTo>
                      <a:pt x="308" y="0"/>
                      <a:pt x="173" y="85"/>
                      <a:pt x="122" y="254"/>
                    </a:cubicBezTo>
                    <a:cubicBezTo>
                      <a:pt x="1" y="619"/>
                      <a:pt x="122" y="1135"/>
                      <a:pt x="213" y="1470"/>
                    </a:cubicBezTo>
                    <a:cubicBezTo>
                      <a:pt x="280" y="1657"/>
                      <a:pt x="430" y="1744"/>
                      <a:pt x="579" y="1744"/>
                    </a:cubicBezTo>
                    <a:cubicBezTo>
                      <a:pt x="768" y="1744"/>
                      <a:pt x="956" y="1603"/>
                      <a:pt x="973" y="1348"/>
                    </a:cubicBezTo>
                    <a:cubicBezTo>
                      <a:pt x="973" y="983"/>
                      <a:pt x="973" y="467"/>
                      <a:pt x="761" y="163"/>
                    </a:cubicBezTo>
                    <a:cubicBezTo>
                      <a:pt x="680" y="55"/>
                      <a:pt x="562" y="0"/>
                      <a:pt x="44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13"/>
              <p:cNvSpPr/>
              <p:nvPr/>
            </p:nvSpPr>
            <p:spPr>
              <a:xfrm>
                <a:off x="5204625" y="4009650"/>
                <a:ext cx="31475" cy="50950"/>
              </a:xfrm>
              <a:custGeom>
                <a:avLst/>
                <a:gdLst/>
                <a:ahLst/>
                <a:cxnLst/>
                <a:rect l="l" t="t" r="r" b="b"/>
                <a:pathLst>
                  <a:path w="1259" h="2038" extrusionOk="0">
                    <a:moveTo>
                      <a:pt x="429" y="0"/>
                    </a:moveTo>
                    <a:cubicBezTo>
                      <a:pt x="219" y="0"/>
                      <a:pt x="1" y="144"/>
                      <a:pt x="1" y="368"/>
                    </a:cubicBezTo>
                    <a:cubicBezTo>
                      <a:pt x="1" y="824"/>
                      <a:pt x="153" y="1280"/>
                      <a:pt x="305" y="1705"/>
                    </a:cubicBezTo>
                    <a:cubicBezTo>
                      <a:pt x="366" y="1938"/>
                      <a:pt x="541" y="2038"/>
                      <a:pt x="720" y="2038"/>
                    </a:cubicBezTo>
                    <a:cubicBezTo>
                      <a:pt x="985" y="2038"/>
                      <a:pt x="1259" y="1819"/>
                      <a:pt x="1186" y="1493"/>
                    </a:cubicBezTo>
                    <a:cubicBezTo>
                      <a:pt x="1065" y="1067"/>
                      <a:pt x="1004" y="581"/>
                      <a:pt x="761" y="186"/>
                    </a:cubicBezTo>
                    <a:cubicBezTo>
                      <a:pt x="691" y="57"/>
                      <a:pt x="561" y="0"/>
                      <a:pt x="4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13"/>
              <p:cNvSpPr/>
              <p:nvPr/>
            </p:nvSpPr>
            <p:spPr>
              <a:xfrm>
                <a:off x="5241100" y="3967450"/>
                <a:ext cx="33900" cy="49250"/>
              </a:xfrm>
              <a:custGeom>
                <a:avLst/>
                <a:gdLst/>
                <a:ahLst/>
                <a:cxnLst/>
                <a:rect l="l" t="t" r="r" b="b"/>
                <a:pathLst>
                  <a:path w="1356" h="1970" extrusionOk="0">
                    <a:moveTo>
                      <a:pt x="419" y="0"/>
                    </a:moveTo>
                    <a:cubicBezTo>
                      <a:pt x="303" y="0"/>
                      <a:pt x="200" y="77"/>
                      <a:pt x="153" y="172"/>
                    </a:cubicBezTo>
                    <a:cubicBezTo>
                      <a:pt x="1" y="384"/>
                      <a:pt x="92" y="719"/>
                      <a:pt x="183" y="962"/>
                    </a:cubicBezTo>
                    <a:cubicBezTo>
                      <a:pt x="244" y="1235"/>
                      <a:pt x="396" y="1479"/>
                      <a:pt x="548" y="1722"/>
                    </a:cubicBezTo>
                    <a:cubicBezTo>
                      <a:pt x="636" y="1897"/>
                      <a:pt x="770" y="1969"/>
                      <a:pt x="902" y="1969"/>
                    </a:cubicBezTo>
                    <a:cubicBezTo>
                      <a:pt x="1134" y="1969"/>
                      <a:pt x="1355" y="1740"/>
                      <a:pt x="1278" y="1448"/>
                    </a:cubicBezTo>
                    <a:cubicBezTo>
                      <a:pt x="1217" y="1144"/>
                      <a:pt x="1126" y="901"/>
                      <a:pt x="1004" y="627"/>
                    </a:cubicBezTo>
                    <a:cubicBezTo>
                      <a:pt x="913" y="354"/>
                      <a:pt x="791" y="80"/>
                      <a:pt x="518" y="20"/>
                    </a:cubicBezTo>
                    <a:cubicBezTo>
                      <a:pt x="484" y="6"/>
                      <a:pt x="451" y="0"/>
                      <a:pt x="4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13"/>
              <p:cNvSpPr/>
              <p:nvPr/>
            </p:nvSpPr>
            <p:spPr>
              <a:xfrm>
                <a:off x="5237300" y="4111600"/>
                <a:ext cx="33150" cy="43275"/>
              </a:xfrm>
              <a:custGeom>
                <a:avLst/>
                <a:gdLst/>
                <a:ahLst/>
                <a:cxnLst/>
                <a:rect l="l" t="t" r="r" b="b"/>
                <a:pathLst>
                  <a:path w="1326" h="1731" extrusionOk="0">
                    <a:moveTo>
                      <a:pt x="464" y="1"/>
                    </a:moveTo>
                    <a:cubicBezTo>
                      <a:pt x="326" y="1"/>
                      <a:pt x="193" y="101"/>
                      <a:pt x="153" y="241"/>
                    </a:cubicBezTo>
                    <a:cubicBezTo>
                      <a:pt x="1" y="667"/>
                      <a:pt x="244" y="1214"/>
                      <a:pt x="487" y="1549"/>
                    </a:cubicBezTo>
                    <a:cubicBezTo>
                      <a:pt x="570" y="1677"/>
                      <a:pt x="685" y="1730"/>
                      <a:pt x="800" y="1730"/>
                    </a:cubicBezTo>
                    <a:cubicBezTo>
                      <a:pt x="1065" y="1730"/>
                      <a:pt x="1326" y="1442"/>
                      <a:pt x="1156" y="1123"/>
                    </a:cubicBezTo>
                    <a:cubicBezTo>
                      <a:pt x="1004" y="789"/>
                      <a:pt x="943" y="363"/>
                      <a:pt x="670" y="90"/>
                    </a:cubicBezTo>
                    <a:cubicBezTo>
                      <a:pt x="608" y="27"/>
                      <a:pt x="535" y="1"/>
                      <a:pt x="46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13"/>
              <p:cNvSpPr/>
              <p:nvPr/>
            </p:nvSpPr>
            <p:spPr>
              <a:xfrm>
                <a:off x="5276075" y="4071450"/>
                <a:ext cx="31175" cy="45350"/>
              </a:xfrm>
              <a:custGeom>
                <a:avLst/>
                <a:gdLst/>
                <a:ahLst/>
                <a:cxnLst/>
                <a:rect l="l" t="t" r="r" b="b"/>
                <a:pathLst>
                  <a:path w="1247" h="1814" extrusionOk="0">
                    <a:moveTo>
                      <a:pt x="365" y="0"/>
                    </a:moveTo>
                    <a:cubicBezTo>
                      <a:pt x="246" y="0"/>
                      <a:pt x="129" y="63"/>
                      <a:pt x="61" y="176"/>
                    </a:cubicBezTo>
                    <a:cubicBezTo>
                      <a:pt x="0" y="449"/>
                      <a:pt x="122" y="723"/>
                      <a:pt x="183" y="966"/>
                    </a:cubicBezTo>
                    <a:cubicBezTo>
                      <a:pt x="304" y="1240"/>
                      <a:pt x="426" y="1513"/>
                      <a:pt x="608" y="1696"/>
                    </a:cubicBezTo>
                    <a:cubicBezTo>
                      <a:pt x="669" y="1777"/>
                      <a:pt x="760" y="1814"/>
                      <a:pt x="855" y="1814"/>
                    </a:cubicBezTo>
                    <a:cubicBezTo>
                      <a:pt x="1044" y="1814"/>
                      <a:pt x="1246" y="1665"/>
                      <a:pt x="1246" y="1422"/>
                    </a:cubicBezTo>
                    <a:cubicBezTo>
                      <a:pt x="1216" y="1179"/>
                      <a:pt x="1125" y="905"/>
                      <a:pt x="973" y="632"/>
                    </a:cubicBezTo>
                    <a:cubicBezTo>
                      <a:pt x="882" y="419"/>
                      <a:pt x="730" y="115"/>
                      <a:pt x="486" y="24"/>
                    </a:cubicBezTo>
                    <a:cubicBezTo>
                      <a:pt x="447" y="8"/>
                      <a:pt x="406" y="0"/>
                      <a:pt x="3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13"/>
              <p:cNvSpPr/>
              <p:nvPr/>
            </p:nvSpPr>
            <p:spPr>
              <a:xfrm>
                <a:off x="5280900" y="4201600"/>
                <a:ext cx="32925" cy="34950"/>
              </a:xfrm>
              <a:custGeom>
                <a:avLst/>
                <a:gdLst/>
                <a:ahLst/>
                <a:cxnLst/>
                <a:rect l="l" t="t" r="r" b="b"/>
                <a:pathLst>
                  <a:path w="1317" h="1398" extrusionOk="0">
                    <a:moveTo>
                      <a:pt x="479" y="1"/>
                    </a:moveTo>
                    <a:cubicBezTo>
                      <a:pt x="244" y="1"/>
                      <a:pt x="0" y="228"/>
                      <a:pt x="111" y="471"/>
                    </a:cubicBezTo>
                    <a:cubicBezTo>
                      <a:pt x="172" y="623"/>
                      <a:pt x="233" y="775"/>
                      <a:pt x="293" y="897"/>
                    </a:cubicBezTo>
                    <a:cubicBezTo>
                      <a:pt x="385" y="1049"/>
                      <a:pt x="476" y="1170"/>
                      <a:pt x="567" y="1292"/>
                    </a:cubicBezTo>
                    <a:cubicBezTo>
                      <a:pt x="641" y="1366"/>
                      <a:pt x="732" y="1397"/>
                      <a:pt x="823" y="1397"/>
                    </a:cubicBezTo>
                    <a:cubicBezTo>
                      <a:pt x="1070" y="1397"/>
                      <a:pt x="1316" y="1163"/>
                      <a:pt x="1205" y="897"/>
                    </a:cubicBezTo>
                    <a:cubicBezTo>
                      <a:pt x="1145" y="745"/>
                      <a:pt x="1084" y="593"/>
                      <a:pt x="1023" y="471"/>
                    </a:cubicBezTo>
                    <a:cubicBezTo>
                      <a:pt x="932" y="380"/>
                      <a:pt x="841" y="228"/>
                      <a:pt x="719" y="107"/>
                    </a:cubicBezTo>
                    <a:cubicBezTo>
                      <a:pt x="653" y="32"/>
                      <a:pt x="567" y="1"/>
                      <a:pt x="4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13"/>
              <p:cNvSpPr/>
              <p:nvPr/>
            </p:nvSpPr>
            <p:spPr>
              <a:xfrm>
                <a:off x="5329250" y="4161225"/>
                <a:ext cx="35850" cy="44450"/>
              </a:xfrm>
              <a:custGeom>
                <a:avLst/>
                <a:gdLst/>
                <a:ahLst/>
                <a:cxnLst/>
                <a:rect l="l" t="t" r="r" b="b"/>
                <a:pathLst>
                  <a:path w="1434" h="1778" extrusionOk="0">
                    <a:moveTo>
                      <a:pt x="367" y="1"/>
                    </a:moveTo>
                    <a:cubicBezTo>
                      <a:pt x="240" y="1"/>
                      <a:pt x="127" y="101"/>
                      <a:pt x="62" y="232"/>
                    </a:cubicBezTo>
                    <a:cubicBezTo>
                      <a:pt x="1" y="415"/>
                      <a:pt x="62" y="749"/>
                      <a:pt x="153" y="931"/>
                    </a:cubicBezTo>
                    <a:cubicBezTo>
                      <a:pt x="214" y="1144"/>
                      <a:pt x="366" y="1387"/>
                      <a:pt x="487" y="1570"/>
                    </a:cubicBezTo>
                    <a:cubicBezTo>
                      <a:pt x="594" y="1715"/>
                      <a:pt x="738" y="1777"/>
                      <a:pt x="876" y="1777"/>
                    </a:cubicBezTo>
                    <a:cubicBezTo>
                      <a:pt x="1169" y="1777"/>
                      <a:pt x="1433" y="1496"/>
                      <a:pt x="1247" y="1144"/>
                    </a:cubicBezTo>
                    <a:cubicBezTo>
                      <a:pt x="1126" y="962"/>
                      <a:pt x="1065" y="749"/>
                      <a:pt x="943" y="536"/>
                    </a:cubicBezTo>
                    <a:cubicBezTo>
                      <a:pt x="822" y="354"/>
                      <a:pt x="730" y="111"/>
                      <a:pt x="518" y="50"/>
                    </a:cubicBezTo>
                    <a:cubicBezTo>
                      <a:pt x="467" y="16"/>
                      <a:pt x="416" y="1"/>
                      <a:pt x="3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13"/>
              <p:cNvSpPr/>
              <p:nvPr/>
            </p:nvSpPr>
            <p:spPr>
              <a:xfrm>
                <a:off x="5397650" y="4197650"/>
                <a:ext cx="27375" cy="34475"/>
              </a:xfrm>
              <a:custGeom>
                <a:avLst/>
                <a:gdLst/>
                <a:ahLst/>
                <a:cxnLst/>
                <a:rect l="l" t="t" r="r" b="b"/>
                <a:pathLst>
                  <a:path w="1095" h="1379" extrusionOk="0">
                    <a:moveTo>
                      <a:pt x="362" y="1"/>
                    </a:moveTo>
                    <a:cubicBezTo>
                      <a:pt x="190" y="1"/>
                      <a:pt x="24" y="169"/>
                      <a:pt x="0" y="356"/>
                    </a:cubicBezTo>
                    <a:cubicBezTo>
                      <a:pt x="0" y="660"/>
                      <a:pt x="122" y="964"/>
                      <a:pt x="304" y="1176"/>
                    </a:cubicBezTo>
                    <a:cubicBezTo>
                      <a:pt x="391" y="1285"/>
                      <a:pt x="509" y="1378"/>
                      <a:pt x="636" y="1378"/>
                    </a:cubicBezTo>
                    <a:cubicBezTo>
                      <a:pt x="687" y="1378"/>
                      <a:pt x="739" y="1363"/>
                      <a:pt x="791" y="1328"/>
                    </a:cubicBezTo>
                    <a:cubicBezTo>
                      <a:pt x="973" y="1298"/>
                      <a:pt x="1095" y="1055"/>
                      <a:pt x="1064" y="873"/>
                    </a:cubicBezTo>
                    <a:cubicBezTo>
                      <a:pt x="973" y="569"/>
                      <a:pt x="791" y="234"/>
                      <a:pt x="517" y="52"/>
                    </a:cubicBezTo>
                    <a:cubicBezTo>
                      <a:pt x="468" y="16"/>
                      <a:pt x="415" y="1"/>
                      <a:pt x="3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13"/>
              <p:cNvSpPr/>
              <p:nvPr/>
            </p:nvSpPr>
            <p:spPr>
              <a:xfrm>
                <a:off x="5357375" y="4095450"/>
                <a:ext cx="39250" cy="49600"/>
              </a:xfrm>
              <a:custGeom>
                <a:avLst/>
                <a:gdLst/>
                <a:ahLst/>
                <a:cxnLst/>
                <a:rect l="l" t="t" r="r" b="b"/>
                <a:pathLst>
                  <a:path w="1570" h="1984" extrusionOk="0">
                    <a:moveTo>
                      <a:pt x="457" y="0"/>
                    </a:moveTo>
                    <a:cubicBezTo>
                      <a:pt x="230" y="0"/>
                      <a:pt x="1" y="170"/>
                      <a:pt x="1" y="432"/>
                    </a:cubicBezTo>
                    <a:cubicBezTo>
                      <a:pt x="1" y="979"/>
                      <a:pt x="274" y="1435"/>
                      <a:pt x="608" y="1860"/>
                    </a:cubicBezTo>
                    <a:cubicBezTo>
                      <a:pt x="695" y="1947"/>
                      <a:pt x="799" y="1984"/>
                      <a:pt x="904" y="1984"/>
                    </a:cubicBezTo>
                    <a:cubicBezTo>
                      <a:pt x="1237" y="1984"/>
                      <a:pt x="1569" y="1607"/>
                      <a:pt x="1338" y="1283"/>
                    </a:cubicBezTo>
                    <a:cubicBezTo>
                      <a:pt x="1125" y="948"/>
                      <a:pt x="973" y="584"/>
                      <a:pt x="821" y="219"/>
                    </a:cubicBezTo>
                    <a:cubicBezTo>
                      <a:pt x="739" y="67"/>
                      <a:pt x="599" y="0"/>
                      <a:pt x="45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13"/>
              <p:cNvSpPr/>
              <p:nvPr/>
            </p:nvSpPr>
            <p:spPr>
              <a:xfrm>
                <a:off x="5310250" y="4006200"/>
                <a:ext cx="30150" cy="46425"/>
              </a:xfrm>
              <a:custGeom>
                <a:avLst/>
                <a:gdLst/>
                <a:ahLst/>
                <a:cxnLst/>
                <a:rect l="l" t="t" r="r" b="b"/>
                <a:pathLst>
                  <a:path w="1206" h="1857" extrusionOk="0">
                    <a:moveTo>
                      <a:pt x="475" y="1"/>
                    </a:moveTo>
                    <a:cubicBezTo>
                      <a:pt x="343" y="1"/>
                      <a:pt x="201" y="83"/>
                      <a:pt x="153" y="202"/>
                    </a:cubicBezTo>
                    <a:cubicBezTo>
                      <a:pt x="1" y="415"/>
                      <a:pt x="62" y="719"/>
                      <a:pt x="123" y="962"/>
                    </a:cubicBezTo>
                    <a:cubicBezTo>
                      <a:pt x="153" y="1205"/>
                      <a:pt x="275" y="1418"/>
                      <a:pt x="366" y="1661"/>
                    </a:cubicBezTo>
                    <a:cubicBezTo>
                      <a:pt x="445" y="1797"/>
                      <a:pt x="583" y="1857"/>
                      <a:pt x="723" y="1857"/>
                    </a:cubicBezTo>
                    <a:cubicBezTo>
                      <a:pt x="961" y="1857"/>
                      <a:pt x="1206" y="1685"/>
                      <a:pt x="1186" y="1418"/>
                    </a:cubicBezTo>
                    <a:cubicBezTo>
                      <a:pt x="1186" y="1175"/>
                      <a:pt x="1126" y="901"/>
                      <a:pt x="1065" y="658"/>
                    </a:cubicBezTo>
                    <a:cubicBezTo>
                      <a:pt x="1034" y="536"/>
                      <a:pt x="974" y="445"/>
                      <a:pt x="913" y="324"/>
                    </a:cubicBezTo>
                    <a:cubicBezTo>
                      <a:pt x="822" y="172"/>
                      <a:pt x="730" y="111"/>
                      <a:pt x="578" y="20"/>
                    </a:cubicBezTo>
                    <a:cubicBezTo>
                      <a:pt x="546" y="7"/>
                      <a:pt x="511" y="1"/>
                      <a:pt x="4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13"/>
              <p:cNvSpPr/>
              <p:nvPr/>
            </p:nvSpPr>
            <p:spPr>
              <a:xfrm>
                <a:off x="5334575" y="3923675"/>
                <a:ext cx="26625" cy="45025"/>
              </a:xfrm>
              <a:custGeom>
                <a:avLst/>
                <a:gdLst/>
                <a:ahLst/>
                <a:cxnLst/>
                <a:rect l="l" t="t" r="r" b="b"/>
                <a:pathLst>
                  <a:path w="1065" h="1801" extrusionOk="0">
                    <a:moveTo>
                      <a:pt x="548" y="0"/>
                    </a:moveTo>
                    <a:cubicBezTo>
                      <a:pt x="434" y="0"/>
                      <a:pt x="320" y="53"/>
                      <a:pt x="244" y="160"/>
                    </a:cubicBezTo>
                    <a:cubicBezTo>
                      <a:pt x="1" y="494"/>
                      <a:pt x="92" y="1041"/>
                      <a:pt x="153" y="1436"/>
                    </a:cubicBezTo>
                    <a:cubicBezTo>
                      <a:pt x="183" y="1679"/>
                      <a:pt x="365" y="1801"/>
                      <a:pt x="552" y="1801"/>
                    </a:cubicBezTo>
                    <a:cubicBezTo>
                      <a:pt x="738" y="1801"/>
                      <a:pt x="928" y="1679"/>
                      <a:pt x="973" y="1436"/>
                    </a:cubicBezTo>
                    <a:cubicBezTo>
                      <a:pt x="973" y="1041"/>
                      <a:pt x="1064" y="524"/>
                      <a:pt x="852" y="160"/>
                    </a:cubicBezTo>
                    <a:cubicBezTo>
                      <a:pt x="776" y="53"/>
                      <a:pt x="662" y="0"/>
                      <a:pt x="5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13"/>
              <p:cNvSpPr/>
              <p:nvPr/>
            </p:nvSpPr>
            <p:spPr>
              <a:xfrm>
                <a:off x="5405250" y="3952425"/>
                <a:ext cx="25850" cy="51325"/>
              </a:xfrm>
              <a:custGeom>
                <a:avLst/>
                <a:gdLst/>
                <a:ahLst/>
                <a:cxnLst/>
                <a:rect l="l" t="t" r="r" b="b"/>
                <a:pathLst>
                  <a:path w="1034" h="2053" extrusionOk="0">
                    <a:moveTo>
                      <a:pt x="589" y="0"/>
                    </a:moveTo>
                    <a:cubicBezTo>
                      <a:pt x="558" y="0"/>
                      <a:pt x="524" y="4"/>
                      <a:pt x="487" y="13"/>
                    </a:cubicBezTo>
                    <a:lnTo>
                      <a:pt x="456" y="13"/>
                    </a:lnTo>
                    <a:cubicBezTo>
                      <a:pt x="335" y="43"/>
                      <a:pt x="213" y="165"/>
                      <a:pt x="183" y="256"/>
                    </a:cubicBezTo>
                    <a:cubicBezTo>
                      <a:pt x="0" y="803"/>
                      <a:pt x="31" y="1380"/>
                      <a:pt x="304" y="1867"/>
                    </a:cubicBezTo>
                    <a:cubicBezTo>
                      <a:pt x="375" y="1996"/>
                      <a:pt x="499" y="2052"/>
                      <a:pt x="626" y="2052"/>
                    </a:cubicBezTo>
                    <a:cubicBezTo>
                      <a:pt x="827" y="2052"/>
                      <a:pt x="1034" y="1909"/>
                      <a:pt x="1034" y="1684"/>
                    </a:cubicBezTo>
                    <a:cubicBezTo>
                      <a:pt x="1034" y="1289"/>
                      <a:pt x="973" y="955"/>
                      <a:pt x="943" y="621"/>
                    </a:cubicBezTo>
                    <a:cubicBezTo>
                      <a:pt x="915" y="373"/>
                      <a:pt x="888" y="0"/>
                      <a:pt x="58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13"/>
              <p:cNvSpPr/>
              <p:nvPr/>
            </p:nvSpPr>
            <p:spPr>
              <a:xfrm>
                <a:off x="5399175" y="4044525"/>
                <a:ext cx="28125" cy="43375"/>
              </a:xfrm>
              <a:custGeom>
                <a:avLst/>
                <a:gdLst/>
                <a:ahLst/>
                <a:cxnLst/>
                <a:rect l="l" t="t" r="r" b="b"/>
                <a:pathLst>
                  <a:path w="1125" h="1735" extrusionOk="0">
                    <a:moveTo>
                      <a:pt x="519" y="0"/>
                    </a:moveTo>
                    <a:cubicBezTo>
                      <a:pt x="406" y="0"/>
                      <a:pt x="295" y="55"/>
                      <a:pt x="243" y="158"/>
                    </a:cubicBezTo>
                    <a:cubicBezTo>
                      <a:pt x="0" y="523"/>
                      <a:pt x="152" y="1070"/>
                      <a:pt x="274" y="1435"/>
                    </a:cubicBezTo>
                    <a:cubicBezTo>
                      <a:pt x="329" y="1641"/>
                      <a:pt x="494" y="1735"/>
                      <a:pt x="660" y="1735"/>
                    </a:cubicBezTo>
                    <a:cubicBezTo>
                      <a:pt x="862" y="1735"/>
                      <a:pt x="1064" y="1594"/>
                      <a:pt x="1064" y="1344"/>
                    </a:cubicBezTo>
                    <a:cubicBezTo>
                      <a:pt x="1125" y="949"/>
                      <a:pt x="1125" y="402"/>
                      <a:pt x="760" y="98"/>
                    </a:cubicBezTo>
                    <a:cubicBezTo>
                      <a:pt x="694" y="32"/>
                      <a:pt x="606" y="0"/>
                      <a:pt x="5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13"/>
              <p:cNvSpPr/>
              <p:nvPr/>
            </p:nvSpPr>
            <p:spPr>
              <a:xfrm>
                <a:off x="5481250" y="4019000"/>
                <a:ext cx="25850" cy="57625"/>
              </a:xfrm>
              <a:custGeom>
                <a:avLst/>
                <a:gdLst/>
                <a:ahLst/>
                <a:cxnLst/>
                <a:rect l="l" t="t" r="r" b="b"/>
                <a:pathLst>
                  <a:path w="1034" h="2305" extrusionOk="0">
                    <a:moveTo>
                      <a:pt x="427" y="1"/>
                    </a:moveTo>
                    <a:cubicBezTo>
                      <a:pt x="347" y="1"/>
                      <a:pt x="268" y="33"/>
                      <a:pt x="213" y="116"/>
                    </a:cubicBezTo>
                    <a:cubicBezTo>
                      <a:pt x="0" y="389"/>
                      <a:pt x="30" y="693"/>
                      <a:pt x="30" y="997"/>
                    </a:cubicBezTo>
                    <a:cubicBezTo>
                      <a:pt x="30" y="1331"/>
                      <a:pt x="122" y="1635"/>
                      <a:pt x="152" y="1970"/>
                    </a:cubicBezTo>
                    <a:cubicBezTo>
                      <a:pt x="179" y="2201"/>
                      <a:pt x="359" y="2305"/>
                      <a:pt x="549" y="2305"/>
                    </a:cubicBezTo>
                    <a:cubicBezTo>
                      <a:pt x="783" y="2305"/>
                      <a:pt x="1033" y="2147"/>
                      <a:pt x="1033" y="1879"/>
                    </a:cubicBezTo>
                    <a:cubicBezTo>
                      <a:pt x="1033" y="1514"/>
                      <a:pt x="973" y="1210"/>
                      <a:pt x="942" y="906"/>
                    </a:cubicBezTo>
                    <a:cubicBezTo>
                      <a:pt x="912" y="663"/>
                      <a:pt x="912" y="298"/>
                      <a:pt x="669" y="116"/>
                    </a:cubicBezTo>
                    <a:cubicBezTo>
                      <a:pt x="619" y="49"/>
                      <a:pt x="523" y="1"/>
                      <a:pt x="4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13"/>
              <p:cNvSpPr/>
              <p:nvPr/>
            </p:nvSpPr>
            <p:spPr>
              <a:xfrm>
                <a:off x="5446275" y="4122850"/>
                <a:ext cx="33325" cy="53675"/>
              </a:xfrm>
              <a:custGeom>
                <a:avLst/>
                <a:gdLst/>
                <a:ahLst/>
                <a:cxnLst/>
                <a:rect l="l" t="t" r="r" b="b"/>
                <a:pathLst>
                  <a:path w="1333" h="2147" extrusionOk="0">
                    <a:moveTo>
                      <a:pt x="660" y="0"/>
                    </a:moveTo>
                    <a:cubicBezTo>
                      <a:pt x="486" y="0"/>
                      <a:pt x="306" y="107"/>
                      <a:pt x="214" y="308"/>
                    </a:cubicBezTo>
                    <a:cubicBezTo>
                      <a:pt x="1" y="795"/>
                      <a:pt x="153" y="1463"/>
                      <a:pt x="396" y="1919"/>
                    </a:cubicBezTo>
                    <a:cubicBezTo>
                      <a:pt x="492" y="2076"/>
                      <a:pt x="665" y="2146"/>
                      <a:pt x="832" y="2146"/>
                    </a:cubicBezTo>
                    <a:cubicBezTo>
                      <a:pt x="1088" y="2146"/>
                      <a:pt x="1333" y="1982"/>
                      <a:pt x="1277" y="1706"/>
                    </a:cubicBezTo>
                    <a:cubicBezTo>
                      <a:pt x="1247" y="1250"/>
                      <a:pt x="1217" y="703"/>
                      <a:pt x="1065" y="308"/>
                    </a:cubicBezTo>
                    <a:cubicBezTo>
                      <a:pt x="990" y="99"/>
                      <a:pt x="828" y="0"/>
                      <a:pt x="6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13"/>
              <p:cNvSpPr/>
              <p:nvPr/>
            </p:nvSpPr>
            <p:spPr>
              <a:xfrm>
                <a:off x="5477450" y="4193050"/>
                <a:ext cx="20525" cy="24900"/>
              </a:xfrm>
              <a:custGeom>
                <a:avLst/>
                <a:gdLst/>
                <a:ahLst/>
                <a:cxnLst/>
                <a:rect l="l" t="t" r="r" b="b"/>
                <a:pathLst>
                  <a:path w="821" h="996" extrusionOk="0">
                    <a:moveTo>
                      <a:pt x="410" y="0"/>
                    </a:moveTo>
                    <a:cubicBezTo>
                      <a:pt x="251" y="0"/>
                      <a:pt x="91" y="99"/>
                      <a:pt x="30" y="297"/>
                    </a:cubicBezTo>
                    <a:cubicBezTo>
                      <a:pt x="0" y="449"/>
                      <a:pt x="0" y="570"/>
                      <a:pt x="30" y="722"/>
                    </a:cubicBezTo>
                    <a:cubicBezTo>
                      <a:pt x="76" y="905"/>
                      <a:pt x="251" y="996"/>
                      <a:pt x="422" y="996"/>
                    </a:cubicBezTo>
                    <a:cubicBezTo>
                      <a:pt x="593" y="996"/>
                      <a:pt x="760" y="905"/>
                      <a:pt x="790" y="722"/>
                    </a:cubicBezTo>
                    <a:cubicBezTo>
                      <a:pt x="790" y="570"/>
                      <a:pt x="821" y="449"/>
                      <a:pt x="790" y="297"/>
                    </a:cubicBezTo>
                    <a:cubicBezTo>
                      <a:pt x="730" y="99"/>
                      <a:pt x="570" y="0"/>
                      <a:pt x="41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13"/>
              <p:cNvSpPr/>
              <p:nvPr/>
            </p:nvSpPr>
            <p:spPr>
              <a:xfrm>
                <a:off x="5390800" y="3632050"/>
                <a:ext cx="28900" cy="49625"/>
              </a:xfrm>
              <a:custGeom>
                <a:avLst/>
                <a:gdLst/>
                <a:ahLst/>
                <a:cxnLst/>
                <a:rect l="l" t="t" r="r" b="b"/>
                <a:pathLst>
                  <a:path w="1156" h="1985" extrusionOk="0">
                    <a:moveTo>
                      <a:pt x="590" y="1"/>
                    </a:moveTo>
                    <a:cubicBezTo>
                      <a:pt x="472" y="1"/>
                      <a:pt x="350" y="62"/>
                      <a:pt x="274" y="183"/>
                    </a:cubicBezTo>
                    <a:cubicBezTo>
                      <a:pt x="1" y="639"/>
                      <a:pt x="123" y="1247"/>
                      <a:pt x="183" y="1733"/>
                    </a:cubicBezTo>
                    <a:cubicBezTo>
                      <a:pt x="229" y="1900"/>
                      <a:pt x="396" y="1984"/>
                      <a:pt x="559" y="1984"/>
                    </a:cubicBezTo>
                    <a:cubicBezTo>
                      <a:pt x="723" y="1984"/>
                      <a:pt x="882" y="1900"/>
                      <a:pt x="913" y="1733"/>
                    </a:cubicBezTo>
                    <a:cubicBezTo>
                      <a:pt x="1034" y="1247"/>
                      <a:pt x="1156" y="639"/>
                      <a:pt x="882" y="183"/>
                    </a:cubicBezTo>
                    <a:cubicBezTo>
                      <a:pt x="822" y="62"/>
                      <a:pt x="708" y="1"/>
                      <a:pt x="5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13"/>
              <p:cNvSpPr/>
              <p:nvPr/>
            </p:nvSpPr>
            <p:spPr>
              <a:xfrm>
                <a:off x="5336100" y="3663400"/>
                <a:ext cx="31175" cy="46375"/>
              </a:xfrm>
              <a:custGeom>
                <a:avLst/>
                <a:gdLst/>
                <a:ahLst/>
                <a:cxnLst/>
                <a:rect l="l" t="t" r="r" b="b"/>
                <a:pathLst>
                  <a:path w="1247" h="1855" extrusionOk="0">
                    <a:moveTo>
                      <a:pt x="620" y="1"/>
                    </a:moveTo>
                    <a:cubicBezTo>
                      <a:pt x="487" y="1"/>
                      <a:pt x="350" y="69"/>
                      <a:pt x="244" y="206"/>
                    </a:cubicBezTo>
                    <a:cubicBezTo>
                      <a:pt x="0" y="540"/>
                      <a:pt x="92" y="1118"/>
                      <a:pt x="183" y="1513"/>
                    </a:cubicBezTo>
                    <a:cubicBezTo>
                      <a:pt x="213" y="1741"/>
                      <a:pt x="411" y="1855"/>
                      <a:pt x="616" y="1855"/>
                    </a:cubicBezTo>
                    <a:cubicBezTo>
                      <a:pt x="821" y="1855"/>
                      <a:pt x="1034" y="1741"/>
                      <a:pt x="1095" y="1513"/>
                    </a:cubicBezTo>
                    <a:cubicBezTo>
                      <a:pt x="1125" y="1118"/>
                      <a:pt x="1247" y="601"/>
                      <a:pt x="973" y="206"/>
                    </a:cubicBezTo>
                    <a:cubicBezTo>
                      <a:pt x="882" y="69"/>
                      <a:pt x="753" y="1"/>
                      <a:pt x="62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13"/>
              <p:cNvSpPr/>
              <p:nvPr/>
            </p:nvSpPr>
            <p:spPr>
              <a:xfrm>
                <a:off x="5383975" y="3715925"/>
                <a:ext cx="25100" cy="44400"/>
              </a:xfrm>
              <a:custGeom>
                <a:avLst/>
                <a:gdLst/>
                <a:ahLst/>
                <a:cxnLst/>
                <a:rect l="l" t="t" r="r" b="b"/>
                <a:pathLst>
                  <a:path w="1004" h="1776" extrusionOk="0">
                    <a:moveTo>
                      <a:pt x="449" y="1"/>
                    </a:moveTo>
                    <a:cubicBezTo>
                      <a:pt x="262" y="1"/>
                      <a:pt x="78" y="132"/>
                      <a:pt x="61" y="384"/>
                    </a:cubicBezTo>
                    <a:cubicBezTo>
                      <a:pt x="0" y="780"/>
                      <a:pt x="0" y="1114"/>
                      <a:pt x="92" y="1479"/>
                    </a:cubicBezTo>
                    <a:cubicBezTo>
                      <a:pt x="121" y="1683"/>
                      <a:pt x="262" y="1775"/>
                      <a:pt x="419" y="1775"/>
                    </a:cubicBezTo>
                    <a:cubicBezTo>
                      <a:pt x="587" y="1775"/>
                      <a:pt x="773" y="1668"/>
                      <a:pt x="851" y="1479"/>
                    </a:cubicBezTo>
                    <a:cubicBezTo>
                      <a:pt x="1003" y="1083"/>
                      <a:pt x="973" y="658"/>
                      <a:pt x="821" y="263"/>
                    </a:cubicBezTo>
                    <a:cubicBezTo>
                      <a:pt x="753" y="86"/>
                      <a:pt x="600" y="1"/>
                      <a:pt x="44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13"/>
              <p:cNvSpPr/>
              <p:nvPr/>
            </p:nvSpPr>
            <p:spPr>
              <a:xfrm>
                <a:off x="5428050" y="3783075"/>
                <a:ext cx="27375" cy="56825"/>
              </a:xfrm>
              <a:custGeom>
                <a:avLst/>
                <a:gdLst/>
                <a:ahLst/>
                <a:cxnLst/>
                <a:rect l="l" t="t" r="r" b="b"/>
                <a:pathLst>
                  <a:path w="1095" h="2273" extrusionOk="0">
                    <a:moveTo>
                      <a:pt x="528" y="1"/>
                    </a:moveTo>
                    <a:cubicBezTo>
                      <a:pt x="403" y="1"/>
                      <a:pt x="274" y="54"/>
                      <a:pt x="213" y="160"/>
                    </a:cubicBezTo>
                    <a:cubicBezTo>
                      <a:pt x="0" y="677"/>
                      <a:pt x="61" y="1346"/>
                      <a:pt x="152" y="1863"/>
                    </a:cubicBezTo>
                    <a:cubicBezTo>
                      <a:pt x="183" y="2136"/>
                      <a:pt x="373" y="2273"/>
                      <a:pt x="559" y="2273"/>
                    </a:cubicBezTo>
                    <a:cubicBezTo>
                      <a:pt x="745" y="2273"/>
                      <a:pt x="927" y="2136"/>
                      <a:pt x="943" y="1863"/>
                    </a:cubicBezTo>
                    <a:cubicBezTo>
                      <a:pt x="1034" y="1346"/>
                      <a:pt x="1095" y="616"/>
                      <a:pt x="821" y="160"/>
                    </a:cubicBezTo>
                    <a:cubicBezTo>
                      <a:pt x="775" y="54"/>
                      <a:pt x="654" y="1"/>
                      <a:pt x="5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13"/>
              <p:cNvSpPr/>
              <p:nvPr/>
            </p:nvSpPr>
            <p:spPr>
              <a:xfrm>
                <a:off x="5326225" y="3749850"/>
                <a:ext cx="23575" cy="50175"/>
              </a:xfrm>
              <a:custGeom>
                <a:avLst/>
                <a:gdLst/>
                <a:ahLst/>
                <a:cxnLst/>
                <a:rect l="l" t="t" r="r" b="b"/>
                <a:pathLst>
                  <a:path w="943" h="2007" extrusionOk="0">
                    <a:moveTo>
                      <a:pt x="487" y="0"/>
                    </a:moveTo>
                    <a:cubicBezTo>
                      <a:pt x="403" y="0"/>
                      <a:pt x="319" y="30"/>
                      <a:pt x="243" y="91"/>
                    </a:cubicBezTo>
                    <a:cubicBezTo>
                      <a:pt x="0" y="274"/>
                      <a:pt x="0" y="638"/>
                      <a:pt x="0" y="882"/>
                    </a:cubicBezTo>
                    <a:cubicBezTo>
                      <a:pt x="0" y="1155"/>
                      <a:pt x="31" y="1459"/>
                      <a:pt x="91" y="1733"/>
                    </a:cubicBezTo>
                    <a:cubicBezTo>
                      <a:pt x="122" y="1915"/>
                      <a:pt x="289" y="2006"/>
                      <a:pt x="460" y="2006"/>
                    </a:cubicBezTo>
                    <a:cubicBezTo>
                      <a:pt x="631" y="2006"/>
                      <a:pt x="806" y="1915"/>
                      <a:pt x="851" y="1733"/>
                    </a:cubicBezTo>
                    <a:cubicBezTo>
                      <a:pt x="882" y="1459"/>
                      <a:pt x="912" y="1155"/>
                      <a:pt x="912" y="882"/>
                    </a:cubicBezTo>
                    <a:cubicBezTo>
                      <a:pt x="943" y="638"/>
                      <a:pt x="943" y="243"/>
                      <a:pt x="730" y="91"/>
                    </a:cubicBezTo>
                    <a:cubicBezTo>
                      <a:pt x="654" y="30"/>
                      <a:pt x="570" y="0"/>
                      <a:pt x="4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13"/>
              <p:cNvSpPr/>
              <p:nvPr/>
            </p:nvSpPr>
            <p:spPr>
              <a:xfrm>
                <a:off x="5370300" y="3810225"/>
                <a:ext cx="26625" cy="45750"/>
              </a:xfrm>
              <a:custGeom>
                <a:avLst/>
                <a:gdLst/>
                <a:ahLst/>
                <a:cxnLst/>
                <a:rect l="l" t="t" r="r" b="b"/>
                <a:pathLst>
                  <a:path w="1065" h="1830" extrusionOk="0">
                    <a:moveTo>
                      <a:pt x="404" y="1"/>
                    </a:moveTo>
                    <a:cubicBezTo>
                      <a:pt x="235" y="1"/>
                      <a:pt x="77" y="84"/>
                      <a:pt x="61" y="260"/>
                    </a:cubicBezTo>
                    <a:cubicBezTo>
                      <a:pt x="0" y="716"/>
                      <a:pt x="61" y="1202"/>
                      <a:pt x="304" y="1628"/>
                    </a:cubicBezTo>
                    <a:cubicBezTo>
                      <a:pt x="352" y="1747"/>
                      <a:pt x="513" y="1829"/>
                      <a:pt x="653" y="1829"/>
                    </a:cubicBezTo>
                    <a:cubicBezTo>
                      <a:pt x="691" y="1829"/>
                      <a:pt x="728" y="1823"/>
                      <a:pt x="760" y="1810"/>
                    </a:cubicBezTo>
                    <a:cubicBezTo>
                      <a:pt x="943" y="1780"/>
                      <a:pt x="1003" y="1597"/>
                      <a:pt x="1064" y="1445"/>
                    </a:cubicBezTo>
                    <a:cubicBezTo>
                      <a:pt x="1064" y="1050"/>
                      <a:pt x="973" y="564"/>
                      <a:pt x="791" y="199"/>
                    </a:cubicBezTo>
                    <a:cubicBezTo>
                      <a:pt x="718" y="69"/>
                      <a:pt x="557" y="1"/>
                      <a:pt x="4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13"/>
              <p:cNvSpPr/>
              <p:nvPr/>
            </p:nvSpPr>
            <p:spPr>
              <a:xfrm>
                <a:off x="5319375" y="3849950"/>
                <a:ext cx="20550" cy="40125"/>
              </a:xfrm>
              <a:custGeom>
                <a:avLst/>
                <a:gdLst/>
                <a:ahLst/>
                <a:cxnLst/>
                <a:rect l="l" t="t" r="r" b="b"/>
                <a:pathLst>
                  <a:path w="822" h="1605" extrusionOk="0">
                    <a:moveTo>
                      <a:pt x="396" y="1"/>
                    </a:moveTo>
                    <a:cubicBezTo>
                      <a:pt x="289" y="1"/>
                      <a:pt x="183" y="54"/>
                      <a:pt x="122" y="160"/>
                    </a:cubicBezTo>
                    <a:cubicBezTo>
                      <a:pt x="1" y="312"/>
                      <a:pt x="1" y="525"/>
                      <a:pt x="1" y="768"/>
                    </a:cubicBezTo>
                    <a:cubicBezTo>
                      <a:pt x="1" y="951"/>
                      <a:pt x="62" y="1194"/>
                      <a:pt x="92" y="1376"/>
                    </a:cubicBezTo>
                    <a:cubicBezTo>
                      <a:pt x="122" y="1528"/>
                      <a:pt x="251" y="1604"/>
                      <a:pt x="384" y="1604"/>
                    </a:cubicBezTo>
                    <a:cubicBezTo>
                      <a:pt x="517" y="1604"/>
                      <a:pt x="654" y="1528"/>
                      <a:pt x="700" y="1376"/>
                    </a:cubicBezTo>
                    <a:cubicBezTo>
                      <a:pt x="761" y="1194"/>
                      <a:pt x="821" y="981"/>
                      <a:pt x="761" y="768"/>
                    </a:cubicBezTo>
                    <a:cubicBezTo>
                      <a:pt x="761" y="586"/>
                      <a:pt x="761" y="343"/>
                      <a:pt x="669" y="160"/>
                    </a:cubicBezTo>
                    <a:cubicBezTo>
                      <a:pt x="609" y="54"/>
                      <a:pt x="502" y="1"/>
                      <a:pt x="3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13"/>
              <p:cNvSpPr/>
              <p:nvPr/>
            </p:nvSpPr>
            <p:spPr>
              <a:xfrm>
                <a:off x="5431850" y="3876675"/>
                <a:ext cx="26625" cy="43550"/>
              </a:xfrm>
              <a:custGeom>
                <a:avLst/>
                <a:gdLst/>
                <a:ahLst/>
                <a:cxnLst/>
                <a:rect l="l" t="t" r="r" b="b"/>
                <a:pathLst>
                  <a:path w="1065" h="1742" extrusionOk="0">
                    <a:moveTo>
                      <a:pt x="568" y="0"/>
                    </a:moveTo>
                    <a:cubicBezTo>
                      <a:pt x="513" y="0"/>
                      <a:pt x="461" y="10"/>
                      <a:pt x="426" y="33"/>
                    </a:cubicBezTo>
                    <a:cubicBezTo>
                      <a:pt x="0" y="337"/>
                      <a:pt x="152" y="976"/>
                      <a:pt x="213" y="1432"/>
                    </a:cubicBezTo>
                    <a:cubicBezTo>
                      <a:pt x="266" y="1645"/>
                      <a:pt x="460" y="1741"/>
                      <a:pt x="650" y="1741"/>
                    </a:cubicBezTo>
                    <a:cubicBezTo>
                      <a:pt x="677" y="1741"/>
                      <a:pt x="704" y="1739"/>
                      <a:pt x="730" y="1736"/>
                    </a:cubicBezTo>
                    <a:cubicBezTo>
                      <a:pt x="973" y="1675"/>
                      <a:pt x="1064" y="1432"/>
                      <a:pt x="1034" y="1219"/>
                    </a:cubicBezTo>
                    <a:cubicBezTo>
                      <a:pt x="943" y="885"/>
                      <a:pt x="1064" y="337"/>
                      <a:pt x="791" y="64"/>
                    </a:cubicBezTo>
                    <a:cubicBezTo>
                      <a:pt x="753" y="26"/>
                      <a:pt x="657" y="0"/>
                      <a:pt x="5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13"/>
              <p:cNvSpPr/>
              <p:nvPr/>
            </p:nvSpPr>
            <p:spPr>
              <a:xfrm>
                <a:off x="5500850" y="3740400"/>
                <a:ext cx="23725" cy="37125"/>
              </a:xfrm>
              <a:custGeom>
                <a:avLst/>
                <a:gdLst/>
                <a:ahLst/>
                <a:cxnLst/>
                <a:rect l="l" t="t" r="r" b="b"/>
                <a:pathLst>
                  <a:path w="949" h="1485" extrusionOk="0">
                    <a:moveTo>
                      <a:pt x="491" y="0"/>
                    </a:moveTo>
                    <a:cubicBezTo>
                      <a:pt x="332" y="0"/>
                      <a:pt x="163" y="97"/>
                      <a:pt x="128" y="256"/>
                    </a:cubicBezTo>
                    <a:cubicBezTo>
                      <a:pt x="37" y="500"/>
                      <a:pt x="97" y="743"/>
                      <a:pt x="37" y="1016"/>
                    </a:cubicBezTo>
                    <a:cubicBezTo>
                      <a:pt x="1" y="1304"/>
                      <a:pt x="209" y="1485"/>
                      <a:pt x="416" y="1485"/>
                    </a:cubicBezTo>
                    <a:cubicBezTo>
                      <a:pt x="560" y="1485"/>
                      <a:pt x="704" y="1398"/>
                      <a:pt x="766" y="1199"/>
                    </a:cubicBezTo>
                    <a:cubicBezTo>
                      <a:pt x="918" y="864"/>
                      <a:pt x="949" y="500"/>
                      <a:pt x="766" y="165"/>
                    </a:cubicBezTo>
                    <a:cubicBezTo>
                      <a:pt x="715" y="51"/>
                      <a:pt x="606" y="0"/>
                      <a:pt x="4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13"/>
              <p:cNvSpPr/>
              <p:nvPr/>
            </p:nvSpPr>
            <p:spPr>
              <a:xfrm>
                <a:off x="5533675" y="3819525"/>
                <a:ext cx="23175" cy="45850"/>
              </a:xfrm>
              <a:custGeom>
                <a:avLst/>
                <a:gdLst/>
                <a:ahLst/>
                <a:cxnLst/>
                <a:rect l="l" t="t" r="r" b="b"/>
                <a:pathLst>
                  <a:path w="927" h="1834" extrusionOk="0">
                    <a:moveTo>
                      <a:pt x="457" y="1"/>
                    </a:moveTo>
                    <a:cubicBezTo>
                      <a:pt x="412" y="1"/>
                      <a:pt x="361" y="13"/>
                      <a:pt x="304" y="40"/>
                    </a:cubicBezTo>
                    <a:cubicBezTo>
                      <a:pt x="61" y="161"/>
                      <a:pt x="61" y="465"/>
                      <a:pt x="31" y="678"/>
                    </a:cubicBezTo>
                    <a:cubicBezTo>
                      <a:pt x="0" y="982"/>
                      <a:pt x="0" y="1256"/>
                      <a:pt x="31" y="1560"/>
                    </a:cubicBezTo>
                    <a:cubicBezTo>
                      <a:pt x="61" y="1742"/>
                      <a:pt x="221" y="1833"/>
                      <a:pt x="384" y="1833"/>
                    </a:cubicBezTo>
                    <a:cubicBezTo>
                      <a:pt x="547" y="1833"/>
                      <a:pt x="715" y="1742"/>
                      <a:pt x="760" y="1560"/>
                    </a:cubicBezTo>
                    <a:cubicBezTo>
                      <a:pt x="843" y="1310"/>
                      <a:pt x="926" y="1"/>
                      <a:pt x="45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13"/>
              <p:cNvSpPr/>
              <p:nvPr/>
            </p:nvSpPr>
            <p:spPr>
              <a:xfrm>
                <a:off x="5478950" y="3825675"/>
                <a:ext cx="21300" cy="32750"/>
              </a:xfrm>
              <a:custGeom>
                <a:avLst/>
                <a:gdLst/>
                <a:ahLst/>
                <a:cxnLst/>
                <a:rect l="l" t="t" r="r" b="b"/>
                <a:pathLst>
                  <a:path w="852" h="1310" extrusionOk="0">
                    <a:moveTo>
                      <a:pt x="375" y="0"/>
                    </a:moveTo>
                    <a:cubicBezTo>
                      <a:pt x="203" y="0"/>
                      <a:pt x="34" y="122"/>
                      <a:pt x="1" y="371"/>
                    </a:cubicBezTo>
                    <a:cubicBezTo>
                      <a:pt x="1" y="584"/>
                      <a:pt x="62" y="797"/>
                      <a:pt x="62" y="979"/>
                    </a:cubicBezTo>
                    <a:cubicBezTo>
                      <a:pt x="62" y="1182"/>
                      <a:pt x="231" y="1310"/>
                      <a:pt x="402" y="1310"/>
                    </a:cubicBezTo>
                    <a:cubicBezTo>
                      <a:pt x="539" y="1310"/>
                      <a:pt x="676" y="1229"/>
                      <a:pt x="730" y="1040"/>
                    </a:cubicBezTo>
                    <a:cubicBezTo>
                      <a:pt x="822" y="797"/>
                      <a:pt x="852" y="523"/>
                      <a:pt x="730" y="250"/>
                    </a:cubicBezTo>
                    <a:cubicBezTo>
                      <a:pt x="661" y="84"/>
                      <a:pt x="517" y="0"/>
                      <a:pt x="37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13"/>
              <p:cNvSpPr/>
              <p:nvPr/>
            </p:nvSpPr>
            <p:spPr>
              <a:xfrm>
                <a:off x="5519225" y="3921375"/>
                <a:ext cx="22075" cy="48850"/>
              </a:xfrm>
              <a:custGeom>
                <a:avLst/>
                <a:gdLst/>
                <a:ahLst/>
                <a:cxnLst/>
                <a:rect l="l" t="t" r="r" b="b"/>
                <a:pathLst>
                  <a:path w="883" h="1954" extrusionOk="0">
                    <a:moveTo>
                      <a:pt x="438" y="1"/>
                    </a:moveTo>
                    <a:cubicBezTo>
                      <a:pt x="274" y="1"/>
                      <a:pt x="107" y="84"/>
                      <a:pt x="62" y="252"/>
                    </a:cubicBezTo>
                    <a:cubicBezTo>
                      <a:pt x="1" y="708"/>
                      <a:pt x="1" y="1133"/>
                      <a:pt x="31" y="1589"/>
                    </a:cubicBezTo>
                    <a:cubicBezTo>
                      <a:pt x="46" y="1832"/>
                      <a:pt x="236" y="1954"/>
                      <a:pt x="426" y="1954"/>
                    </a:cubicBezTo>
                    <a:cubicBezTo>
                      <a:pt x="616" y="1954"/>
                      <a:pt x="806" y="1832"/>
                      <a:pt x="821" y="1589"/>
                    </a:cubicBezTo>
                    <a:cubicBezTo>
                      <a:pt x="882" y="1133"/>
                      <a:pt x="882" y="677"/>
                      <a:pt x="791" y="252"/>
                    </a:cubicBezTo>
                    <a:cubicBezTo>
                      <a:pt x="761" y="84"/>
                      <a:pt x="601" y="1"/>
                      <a:pt x="43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13"/>
              <p:cNvSpPr/>
              <p:nvPr/>
            </p:nvSpPr>
            <p:spPr>
              <a:xfrm>
                <a:off x="5526075" y="4129925"/>
                <a:ext cx="23575" cy="37875"/>
              </a:xfrm>
              <a:custGeom>
                <a:avLst/>
                <a:gdLst/>
                <a:ahLst/>
                <a:cxnLst/>
                <a:rect l="l" t="t" r="r" b="b"/>
                <a:pathLst>
                  <a:path w="943" h="1515" extrusionOk="0">
                    <a:moveTo>
                      <a:pt x="459" y="1"/>
                    </a:moveTo>
                    <a:cubicBezTo>
                      <a:pt x="407" y="1"/>
                      <a:pt x="360" y="17"/>
                      <a:pt x="335" y="56"/>
                    </a:cubicBezTo>
                    <a:cubicBezTo>
                      <a:pt x="0" y="268"/>
                      <a:pt x="0" y="876"/>
                      <a:pt x="152" y="1211"/>
                    </a:cubicBezTo>
                    <a:cubicBezTo>
                      <a:pt x="213" y="1423"/>
                      <a:pt x="365" y="1515"/>
                      <a:pt x="578" y="1515"/>
                    </a:cubicBezTo>
                    <a:cubicBezTo>
                      <a:pt x="791" y="1484"/>
                      <a:pt x="943" y="1332"/>
                      <a:pt x="943" y="1150"/>
                    </a:cubicBezTo>
                    <a:cubicBezTo>
                      <a:pt x="851" y="907"/>
                      <a:pt x="821" y="724"/>
                      <a:pt x="821" y="542"/>
                    </a:cubicBezTo>
                    <a:cubicBezTo>
                      <a:pt x="791" y="390"/>
                      <a:pt x="791" y="238"/>
                      <a:pt x="699" y="116"/>
                    </a:cubicBezTo>
                    <a:lnTo>
                      <a:pt x="669" y="86"/>
                    </a:lnTo>
                    <a:cubicBezTo>
                      <a:pt x="616" y="33"/>
                      <a:pt x="532" y="1"/>
                      <a:pt x="4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13"/>
              <p:cNvSpPr/>
              <p:nvPr/>
            </p:nvSpPr>
            <p:spPr>
              <a:xfrm>
                <a:off x="5545075" y="4046425"/>
                <a:ext cx="22825" cy="35125"/>
              </a:xfrm>
              <a:custGeom>
                <a:avLst/>
                <a:gdLst/>
                <a:ahLst/>
                <a:cxnLst/>
                <a:rect l="l" t="t" r="r" b="b"/>
                <a:pathLst>
                  <a:path w="913" h="1405" extrusionOk="0">
                    <a:moveTo>
                      <a:pt x="533" y="0"/>
                    </a:moveTo>
                    <a:cubicBezTo>
                      <a:pt x="476" y="0"/>
                      <a:pt x="410" y="16"/>
                      <a:pt x="335" y="52"/>
                    </a:cubicBezTo>
                    <a:cubicBezTo>
                      <a:pt x="0" y="204"/>
                      <a:pt x="61" y="721"/>
                      <a:pt x="61" y="994"/>
                    </a:cubicBezTo>
                    <a:cubicBezTo>
                      <a:pt x="61" y="1268"/>
                      <a:pt x="274" y="1405"/>
                      <a:pt x="487" y="1405"/>
                    </a:cubicBezTo>
                    <a:cubicBezTo>
                      <a:pt x="699" y="1405"/>
                      <a:pt x="912" y="1268"/>
                      <a:pt x="912" y="994"/>
                    </a:cubicBezTo>
                    <a:cubicBezTo>
                      <a:pt x="912" y="704"/>
                      <a:pt x="912" y="0"/>
                      <a:pt x="5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13"/>
              <p:cNvSpPr/>
              <p:nvPr/>
            </p:nvSpPr>
            <p:spPr>
              <a:xfrm>
                <a:off x="5621825" y="4051225"/>
                <a:ext cx="27375" cy="57125"/>
              </a:xfrm>
              <a:custGeom>
                <a:avLst/>
                <a:gdLst/>
                <a:ahLst/>
                <a:cxnLst/>
                <a:rect l="l" t="t" r="r" b="b"/>
                <a:pathLst>
                  <a:path w="1095" h="2285" extrusionOk="0">
                    <a:moveTo>
                      <a:pt x="539" y="1"/>
                    </a:moveTo>
                    <a:cubicBezTo>
                      <a:pt x="411" y="1"/>
                      <a:pt x="276" y="69"/>
                      <a:pt x="213" y="194"/>
                    </a:cubicBezTo>
                    <a:cubicBezTo>
                      <a:pt x="61" y="468"/>
                      <a:pt x="31" y="772"/>
                      <a:pt x="31" y="1076"/>
                    </a:cubicBezTo>
                    <a:cubicBezTo>
                      <a:pt x="0" y="1380"/>
                      <a:pt x="31" y="1684"/>
                      <a:pt x="61" y="1988"/>
                    </a:cubicBezTo>
                    <a:cubicBezTo>
                      <a:pt x="105" y="2192"/>
                      <a:pt x="268" y="2285"/>
                      <a:pt x="439" y="2285"/>
                    </a:cubicBezTo>
                    <a:cubicBezTo>
                      <a:pt x="624" y="2285"/>
                      <a:pt x="819" y="2177"/>
                      <a:pt x="882" y="1988"/>
                    </a:cubicBezTo>
                    <a:cubicBezTo>
                      <a:pt x="973" y="1501"/>
                      <a:pt x="1094" y="681"/>
                      <a:pt x="821" y="194"/>
                    </a:cubicBezTo>
                    <a:cubicBezTo>
                      <a:pt x="777" y="62"/>
                      <a:pt x="661" y="1"/>
                      <a:pt x="5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13"/>
              <p:cNvSpPr/>
              <p:nvPr/>
            </p:nvSpPr>
            <p:spPr>
              <a:xfrm>
                <a:off x="5573175" y="3980600"/>
                <a:ext cx="23600" cy="37050"/>
              </a:xfrm>
              <a:custGeom>
                <a:avLst/>
                <a:gdLst/>
                <a:ahLst/>
                <a:cxnLst/>
                <a:rect l="l" t="t" r="r" b="b"/>
                <a:pathLst>
                  <a:path w="944" h="1482" extrusionOk="0">
                    <a:moveTo>
                      <a:pt x="489" y="0"/>
                    </a:moveTo>
                    <a:cubicBezTo>
                      <a:pt x="363" y="0"/>
                      <a:pt x="234" y="54"/>
                      <a:pt x="153" y="162"/>
                    </a:cubicBezTo>
                    <a:cubicBezTo>
                      <a:pt x="31" y="375"/>
                      <a:pt x="1" y="588"/>
                      <a:pt x="1" y="831"/>
                    </a:cubicBezTo>
                    <a:cubicBezTo>
                      <a:pt x="1" y="1074"/>
                      <a:pt x="122" y="1287"/>
                      <a:pt x="305" y="1439"/>
                    </a:cubicBezTo>
                    <a:cubicBezTo>
                      <a:pt x="354" y="1468"/>
                      <a:pt x="412" y="1482"/>
                      <a:pt x="470" y="1482"/>
                    </a:cubicBezTo>
                    <a:cubicBezTo>
                      <a:pt x="594" y="1482"/>
                      <a:pt x="719" y="1421"/>
                      <a:pt x="761" y="1317"/>
                    </a:cubicBezTo>
                    <a:cubicBezTo>
                      <a:pt x="943" y="1135"/>
                      <a:pt x="943" y="983"/>
                      <a:pt x="913" y="770"/>
                    </a:cubicBezTo>
                    <a:cubicBezTo>
                      <a:pt x="913" y="618"/>
                      <a:pt x="882" y="436"/>
                      <a:pt x="852" y="253"/>
                    </a:cubicBezTo>
                    <a:cubicBezTo>
                      <a:pt x="801" y="85"/>
                      <a:pt x="647" y="0"/>
                      <a:pt x="48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13"/>
              <p:cNvSpPr/>
              <p:nvPr/>
            </p:nvSpPr>
            <p:spPr>
              <a:xfrm>
                <a:off x="5627900" y="3888750"/>
                <a:ext cx="25850" cy="37550"/>
              </a:xfrm>
              <a:custGeom>
                <a:avLst/>
                <a:gdLst/>
                <a:ahLst/>
                <a:cxnLst/>
                <a:rect l="l" t="t" r="r" b="b"/>
                <a:pathLst>
                  <a:path w="1034" h="1502" extrusionOk="0">
                    <a:moveTo>
                      <a:pt x="514" y="1"/>
                    </a:moveTo>
                    <a:cubicBezTo>
                      <a:pt x="485" y="1"/>
                      <a:pt x="456" y="3"/>
                      <a:pt x="426" y="6"/>
                    </a:cubicBezTo>
                    <a:cubicBezTo>
                      <a:pt x="213" y="37"/>
                      <a:pt x="92" y="189"/>
                      <a:pt x="61" y="432"/>
                    </a:cubicBezTo>
                    <a:cubicBezTo>
                      <a:pt x="61" y="554"/>
                      <a:pt x="0" y="675"/>
                      <a:pt x="0" y="797"/>
                    </a:cubicBezTo>
                    <a:cubicBezTo>
                      <a:pt x="0" y="949"/>
                      <a:pt x="61" y="1070"/>
                      <a:pt x="61" y="1222"/>
                    </a:cubicBezTo>
                    <a:cubicBezTo>
                      <a:pt x="92" y="1374"/>
                      <a:pt x="244" y="1496"/>
                      <a:pt x="365" y="1496"/>
                    </a:cubicBezTo>
                    <a:cubicBezTo>
                      <a:pt x="385" y="1500"/>
                      <a:pt x="405" y="1502"/>
                      <a:pt x="425" y="1502"/>
                    </a:cubicBezTo>
                    <a:cubicBezTo>
                      <a:pt x="555" y="1502"/>
                      <a:pt x="677" y="1419"/>
                      <a:pt x="730" y="1313"/>
                    </a:cubicBezTo>
                    <a:cubicBezTo>
                      <a:pt x="1003" y="1009"/>
                      <a:pt x="1034" y="645"/>
                      <a:pt x="943" y="310"/>
                    </a:cubicBezTo>
                    <a:cubicBezTo>
                      <a:pt x="889" y="97"/>
                      <a:pt x="719" y="1"/>
                      <a:pt x="51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13"/>
              <p:cNvSpPr/>
              <p:nvPr/>
            </p:nvSpPr>
            <p:spPr>
              <a:xfrm>
                <a:off x="5649925" y="3965725"/>
                <a:ext cx="26625" cy="50875"/>
              </a:xfrm>
              <a:custGeom>
                <a:avLst/>
                <a:gdLst/>
                <a:ahLst/>
                <a:cxnLst/>
                <a:rect l="l" t="t" r="r" b="b"/>
                <a:pathLst>
                  <a:path w="1065" h="2035" extrusionOk="0">
                    <a:moveTo>
                      <a:pt x="580" y="1"/>
                    </a:moveTo>
                    <a:cubicBezTo>
                      <a:pt x="503" y="1"/>
                      <a:pt x="427" y="27"/>
                      <a:pt x="366" y="89"/>
                    </a:cubicBezTo>
                    <a:cubicBezTo>
                      <a:pt x="1" y="514"/>
                      <a:pt x="62" y="1274"/>
                      <a:pt x="244" y="1760"/>
                    </a:cubicBezTo>
                    <a:cubicBezTo>
                      <a:pt x="311" y="1948"/>
                      <a:pt x="460" y="2035"/>
                      <a:pt x="609" y="2035"/>
                    </a:cubicBezTo>
                    <a:cubicBezTo>
                      <a:pt x="798" y="2035"/>
                      <a:pt x="987" y="1894"/>
                      <a:pt x="1004" y="1639"/>
                    </a:cubicBezTo>
                    <a:cubicBezTo>
                      <a:pt x="1034" y="1365"/>
                      <a:pt x="1065" y="1152"/>
                      <a:pt x="1034" y="879"/>
                    </a:cubicBezTo>
                    <a:cubicBezTo>
                      <a:pt x="1004" y="605"/>
                      <a:pt x="1034" y="362"/>
                      <a:pt x="882" y="149"/>
                    </a:cubicBezTo>
                    <a:cubicBezTo>
                      <a:pt x="810" y="59"/>
                      <a:pt x="694" y="1"/>
                      <a:pt x="58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13"/>
              <p:cNvSpPr/>
              <p:nvPr/>
            </p:nvSpPr>
            <p:spPr>
              <a:xfrm>
                <a:off x="5687925" y="4070350"/>
                <a:ext cx="25875" cy="49575"/>
              </a:xfrm>
              <a:custGeom>
                <a:avLst/>
                <a:gdLst/>
                <a:ahLst/>
                <a:cxnLst/>
                <a:rect l="l" t="t" r="r" b="b"/>
                <a:pathLst>
                  <a:path w="1035" h="1983" extrusionOk="0">
                    <a:moveTo>
                      <a:pt x="557" y="0"/>
                    </a:moveTo>
                    <a:cubicBezTo>
                      <a:pt x="375" y="0"/>
                      <a:pt x="177" y="128"/>
                      <a:pt x="122" y="311"/>
                    </a:cubicBezTo>
                    <a:cubicBezTo>
                      <a:pt x="1" y="676"/>
                      <a:pt x="92" y="1101"/>
                      <a:pt x="92" y="1527"/>
                    </a:cubicBezTo>
                    <a:cubicBezTo>
                      <a:pt x="92" y="1740"/>
                      <a:pt x="274" y="1983"/>
                      <a:pt x="548" y="1983"/>
                    </a:cubicBezTo>
                    <a:cubicBezTo>
                      <a:pt x="821" y="1983"/>
                      <a:pt x="973" y="1770"/>
                      <a:pt x="1004" y="1527"/>
                    </a:cubicBezTo>
                    <a:cubicBezTo>
                      <a:pt x="1034" y="1071"/>
                      <a:pt x="1034" y="615"/>
                      <a:pt x="852" y="189"/>
                    </a:cubicBezTo>
                    <a:cubicBezTo>
                      <a:pt x="791" y="56"/>
                      <a:pt x="678" y="0"/>
                      <a:pt x="55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13"/>
              <p:cNvSpPr/>
              <p:nvPr/>
            </p:nvSpPr>
            <p:spPr>
              <a:xfrm>
                <a:off x="5621825" y="4138900"/>
                <a:ext cx="22825" cy="41450"/>
              </a:xfrm>
              <a:custGeom>
                <a:avLst/>
                <a:gdLst/>
                <a:ahLst/>
                <a:cxnLst/>
                <a:rect l="l" t="t" r="r" b="b"/>
                <a:pathLst>
                  <a:path w="913" h="1658" extrusionOk="0">
                    <a:moveTo>
                      <a:pt x="445" y="1"/>
                    </a:moveTo>
                    <a:cubicBezTo>
                      <a:pt x="304" y="1"/>
                      <a:pt x="167" y="92"/>
                      <a:pt x="122" y="274"/>
                    </a:cubicBezTo>
                    <a:cubicBezTo>
                      <a:pt x="0" y="578"/>
                      <a:pt x="31" y="912"/>
                      <a:pt x="31" y="1247"/>
                    </a:cubicBezTo>
                    <a:cubicBezTo>
                      <a:pt x="46" y="1520"/>
                      <a:pt x="243" y="1657"/>
                      <a:pt x="445" y="1657"/>
                    </a:cubicBezTo>
                    <a:cubicBezTo>
                      <a:pt x="646" y="1657"/>
                      <a:pt x="851" y="1520"/>
                      <a:pt x="882" y="1247"/>
                    </a:cubicBezTo>
                    <a:cubicBezTo>
                      <a:pt x="882" y="912"/>
                      <a:pt x="912" y="548"/>
                      <a:pt x="790" y="274"/>
                    </a:cubicBezTo>
                    <a:cubicBezTo>
                      <a:pt x="730" y="92"/>
                      <a:pt x="585" y="1"/>
                      <a:pt x="4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13"/>
              <p:cNvSpPr/>
              <p:nvPr/>
            </p:nvSpPr>
            <p:spPr>
              <a:xfrm>
                <a:off x="5736550" y="3958800"/>
                <a:ext cx="27400" cy="51325"/>
              </a:xfrm>
              <a:custGeom>
                <a:avLst/>
                <a:gdLst/>
                <a:ahLst/>
                <a:cxnLst/>
                <a:rect l="l" t="t" r="r" b="b"/>
                <a:pathLst>
                  <a:path w="1096" h="2053" extrusionOk="0">
                    <a:moveTo>
                      <a:pt x="548" y="1"/>
                    </a:moveTo>
                    <a:cubicBezTo>
                      <a:pt x="389" y="1"/>
                      <a:pt x="229" y="92"/>
                      <a:pt x="153" y="274"/>
                    </a:cubicBezTo>
                    <a:cubicBezTo>
                      <a:pt x="1" y="730"/>
                      <a:pt x="31" y="1277"/>
                      <a:pt x="123" y="1733"/>
                    </a:cubicBezTo>
                    <a:cubicBezTo>
                      <a:pt x="153" y="1946"/>
                      <a:pt x="343" y="2053"/>
                      <a:pt x="533" y="2053"/>
                    </a:cubicBezTo>
                    <a:cubicBezTo>
                      <a:pt x="723" y="2053"/>
                      <a:pt x="913" y="1946"/>
                      <a:pt x="943" y="1733"/>
                    </a:cubicBezTo>
                    <a:cubicBezTo>
                      <a:pt x="1034" y="1277"/>
                      <a:pt x="1095" y="730"/>
                      <a:pt x="943" y="274"/>
                    </a:cubicBezTo>
                    <a:cubicBezTo>
                      <a:pt x="867" y="92"/>
                      <a:pt x="708" y="1"/>
                      <a:pt x="54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13"/>
              <p:cNvSpPr/>
              <p:nvPr/>
            </p:nvSpPr>
            <p:spPr>
              <a:xfrm>
                <a:off x="5775325" y="3898675"/>
                <a:ext cx="25850" cy="46900"/>
              </a:xfrm>
              <a:custGeom>
                <a:avLst/>
                <a:gdLst/>
                <a:ahLst/>
                <a:cxnLst/>
                <a:rect l="l" t="t" r="r" b="b"/>
                <a:pathLst>
                  <a:path w="1034" h="1876" extrusionOk="0">
                    <a:moveTo>
                      <a:pt x="621" y="0"/>
                    </a:moveTo>
                    <a:cubicBezTo>
                      <a:pt x="560" y="0"/>
                      <a:pt x="496" y="23"/>
                      <a:pt x="426" y="65"/>
                    </a:cubicBezTo>
                    <a:cubicBezTo>
                      <a:pt x="152" y="187"/>
                      <a:pt x="91" y="552"/>
                      <a:pt x="61" y="825"/>
                    </a:cubicBezTo>
                    <a:cubicBezTo>
                      <a:pt x="0" y="1160"/>
                      <a:pt x="91" y="1433"/>
                      <a:pt x="243" y="1707"/>
                    </a:cubicBezTo>
                    <a:cubicBezTo>
                      <a:pt x="304" y="1827"/>
                      <a:pt x="397" y="1876"/>
                      <a:pt x="496" y="1876"/>
                    </a:cubicBezTo>
                    <a:cubicBezTo>
                      <a:pt x="646" y="1876"/>
                      <a:pt x="808" y="1762"/>
                      <a:pt x="882" y="1616"/>
                    </a:cubicBezTo>
                    <a:cubicBezTo>
                      <a:pt x="1003" y="1372"/>
                      <a:pt x="1034" y="1129"/>
                      <a:pt x="1034" y="825"/>
                    </a:cubicBezTo>
                    <a:cubicBezTo>
                      <a:pt x="1003" y="612"/>
                      <a:pt x="1003" y="278"/>
                      <a:pt x="821" y="96"/>
                    </a:cubicBezTo>
                    <a:cubicBezTo>
                      <a:pt x="756" y="31"/>
                      <a:pt x="691" y="0"/>
                      <a:pt x="6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13"/>
              <p:cNvSpPr/>
              <p:nvPr/>
            </p:nvSpPr>
            <p:spPr>
              <a:xfrm>
                <a:off x="5842175" y="3947700"/>
                <a:ext cx="23600" cy="51425"/>
              </a:xfrm>
              <a:custGeom>
                <a:avLst/>
                <a:gdLst/>
                <a:ahLst/>
                <a:cxnLst/>
                <a:rect l="l" t="t" r="r" b="b"/>
                <a:pathLst>
                  <a:path w="944" h="2057" extrusionOk="0">
                    <a:moveTo>
                      <a:pt x="502" y="0"/>
                    </a:moveTo>
                    <a:cubicBezTo>
                      <a:pt x="388" y="0"/>
                      <a:pt x="277" y="61"/>
                      <a:pt x="214" y="171"/>
                    </a:cubicBezTo>
                    <a:cubicBezTo>
                      <a:pt x="62" y="384"/>
                      <a:pt x="31" y="688"/>
                      <a:pt x="31" y="962"/>
                    </a:cubicBezTo>
                    <a:cubicBezTo>
                      <a:pt x="1" y="1265"/>
                      <a:pt x="31" y="1539"/>
                      <a:pt x="62" y="1782"/>
                    </a:cubicBezTo>
                    <a:cubicBezTo>
                      <a:pt x="105" y="1972"/>
                      <a:pt x="261" y="2056"/>
                      <a:pt x="421" y="2056"/>
                    </a:cubicBezTo>
                    <a:cubicBezTo>
                      <a:pt x="595" y="2056"/>
                      <a:pt x="774" y="1956"/>
                      <a:pt x="822" y="1782"/>
                    </a:cubicBezTo>
                    <a:cubicBezTo>
                      <a:pt x="913" y="1539"/>
                      <a:pt x="943" y="1235"/>
                      <a:pt x="943" y="962"/>
                    </a:cubicBezTo>
                    <a:cubicBezTo>
                      <a:pt x="913" y="688"/>
                      <a:pt x="913" y="384"/>
                      <a:pt x="791" y="171"/>
                    </a:cubicBezTo>
                    <a:cubicBezTo>
                      <a:pt x="718" y="54"/>
                      <a:pt x="609" y="0"/>
                      <a:pt x="5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13"/>
              <p:cNvSpPr/>
              <p:nvPr/>
            </p:nvSpPr>
            <p:spPr>
              <a:xfrm>
                <a:off x="5782150" y="3995025"/>
                <a:ext cx="28575" cy="57400"/>
              </a:xfrm>
              <a:custGeom>
                <a:avLst/>
                <a:gdLst/>
                <a:ahLst/>
                <a:cxnLst/>
                <a:rect l="l" t="t" r="r" b="b"/>
                <a:pathLst>
                  <a:path w="1143" h="2296" extrusionOk="0">
                    <a:moveTo>
                      <a:pt x="639" y="0"/>
                    </a:moveTo>
                    <a:cubicBezTo>
                      <a:pt x="444" y="0"/>
                      <a:pt x="249" y="106"/>
                      <a:pt x="183" y="345"/>
                    </a:cubicBezTo>
                    <a:cubicBezTo>
                      <a:pt x="92" y="923"/>
                      <a:pt x="1" y="1439"/>
                      <a:pt x="153" y="2017"/>
                    </a:cubicBezTo>
                    <a:cubicBezTo>
                      <a:pt x="188" y="2191"/>
                      <a:pt x="352" y="2296"/>
                      <a:pt x="509" y="2296"/>
                    </a:cubicBezTo>
                    <a:cubicBezTo>
                      <a:pt x="626" y="2296"/>
                      <a:pt x="739" y="2238"/>
                      <a:pt x="791" y="2108"/>
                    </a:cubicBezTo>
                    <a:cubicBezTo>
                      <a:pt x="1065" y="1561"/>
                      <a:pt x="1125" y="1044"/>
                      <a:pt x="1125" y="467"/>
                    </a:cubicBezTo>
                    <a:cubicBezTo>
                      <a:pt x="1142" y="176"/>
                      <a:pt x="890" y="0"/>
                      <a:pt x="6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13"/>
              <p:cNvSpPr/>
              <p:nvPr/>
            </p:nvSpPr>
            <p:spPr>
              <a:xfrm>
                <a:off x="5751000" y="4093850"/>
                <a:ext cx="24350" cy="44150"/>
              </a:xfrm>
              <a:custGeom>
                <a:avLst/>
                <a:gdLst/>
                <a:ahLst/>
                <a:cxnLst/>
                <a:rect l="l" t="t" r="r" b="b"/>
                <a:pathLst>
                  <a:path w="974" h="1766" extrusionOk="0">
                    <a:moveTo>
                      <a:pt x="591" y="1"/>
                    </a:moveTo>
                    <a:cubicBezTo>
                      <a:pt x="485" y="1"/>
                      <a:pt x="375" y="46"/>
                      <a:pt x="304" y="131"/>
                    </a:cubicBezTo>
                    <a:cubicBezTo>
                      <a:pt x="31" y="556"/>
                      <a:pt x="0" y="1225"/>
                      <a:pt x="304" y="1590"/>
                    </a:cubicBezTo>
                    <a:cubicBezTo>
                      <a:pt x="376" y="1705"/>
                      <a:pt x="495" y="1765"/>
                      <a:pt x="611" y="1765"/>
                    </a:cubicBezTo>
                    <a:cubicBezTo>
                      <a:pt x="740" y="1765"/>
                      <a:pt x="864" y="1689"/>
                      <a:pt x="912" y="1529"/>
                    </a:cubicBezTo>
                    <a:cubicBezTo>
                      <a:pt x="973" y="1316"/>
                      <a:pt x="973" y="1103"/>
                      <a:pt x="943" y="891"/>
                    </a:cubicBezTo>
                    <a:cubicBezTo>
                      <a:pt x="912" y="648"/>
                      <a:pt x="943" y="435"/>
                      <a:pt x="882" y="192"/>
                    </a:cubicBezTo>
                    <a:cubicBezTo>
                      <a:pt x="833" y="61"/>
                      <a:pt x="714" y="1"/>
                      <a:pt x="5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13"/>
              <p:cNvSpPr/>
              <p:nvPr/>
            </p:nvSpPr>
            <p:spPr>
              <a:xfrm>
                <a:off x="5831550" y="4091975"/>
                <a:ext cx="25850" cy="38400"/>
              </a:xfrm>
              <a:custGeom>
                <a:avLst/>
                <a:gdLst/>
                <a:ahLst/>
                <a:cxnLst/>
                <a:rect l="l" t="t" r="r" b="b"/>
                <a:pathLst>
                  <a:path w="1034" h="1536" extrusionOk="0">
                    <a:moveTo>
                      <a:pt x="475" y="1"/>
                    </a:moveTo>
                    <a:cubicBezTo>
                      <a:pt x="380" y="1"/>
                      <a:pt x="289" y="39"/>
                      <a:pt x="244" y="115"/>
                    </a:cubicBezTo>
                    <a:cubicBezTo>
                      <a:pt x="0" y="388"/>
                      <a:pt x="0" y="844"/>
                      <a:pt x="0" y="1178"/>
                    </a:cubicBezTo>
                    <a:cubicBezTo>
                      <a:pt x="0" y="1419"/>
                      <a:pt x="180" y="1535"/>
                      <a:pt x="369" y="1535"/>
                    </a:cubicBezTo>
                    <a:cubicBezTo>
                      <a:pt x="490" y="1535"/>
                      <a:pt x="616" y="1487"/>
                      <a:pt x="700" y="1391"/>
                    </a:cubicBezTo>
                    <a:cubicBezTo>
                      <a:pt x="912" y="1026"/>
                      <a:pt x="1034" y="510"/>
                      <a:pt x="730" y="115"/>
                    </a:cubicBezTo>
                    <a:cubicBezTo>
                      <a:pt x="669" y="39"/>
                      <a:pt x="570" y="1"/>
                      <a:pt x="4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13"/>
              <p:cNvSpPr/>
              <p:nvPr/>
            </p:nvSpPr>
            <p:spPr>
              <a:xfrm>
                <a:off x="5894625" y="4031775"/>
                <a:ext cx="27375" cy="47425"/>
              </a:xfrm>
              <a:custGeom>
                <a:avLst/>
                <a:gdLst/>
                <a:ahLst/>
                <a:cxnLst/>
                <a:rect l="l" t="t" r="r" b="b"/>
                <a:pathLst>
                  <a:path w="1095" h="1897" extrusionOk="0">
                    <a:moveTo>
                      <a:pt x="550" y="0"/>
                    </a:moveTo>
                    <a:cubicBezTo>
                      <a:pt x="422" y="0"/>
                      <a:pt x="294" y="65"/>
                      <a:pt x="213" y="213"/>
                    </a:cubicBezTo>
                    <a:cubicBezTo>
                      <a:pt x="0" y="638"/>
                      <a:pt x="31" y="1276"/>
                      <a:pt x="243" y="1702"/>
                    </a:cubicBezTo>
                    <a:cubicBezTo>
                      <a:pt x="309" y="1833"/>
                      <a:pt x="460" y="1897"/>
                      <a:pt x="615" y="1897"/>
                    </a:cubicBezTo>
                    <a:cubicBezTo>
                      <a:pt x="819" y="1897"/>
                      <a:pt x="1030" y="1787"/>
                      <a:pt x="1064" y="1580"/>
                    </a:cubicBezTo>
                    <a:cubicBezTo>
                      <a:pt x="1095" y="1368"/>
                      <a:pt x="1064" y="1155"/>
                      <a:pt x="1064" y="912"/>
                    </a:cubicBezTo>
                    <a:cubicBezTo>
                      <a:pt x="1003" y="699"/>
                      <a:pt x="1003" y="486"/>
                      <a:pt x="943" y="273"/>
                    </a:cubicBezTo>
                    <a:cubicBezTo>
                      <a:pt x="875" y="104"/>
                      <a:pt x="712" y="0"/>
                      <a:pt x="55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13"/>
              <p:cNvSpPr/>
              <p:nvPr/>
            </p:nvSpPr>
            <p:spPr>
              <a:xfrm>
                <a:off x="5915900" y="3930475"/>
                <a:ext cx="25100" cy="42800"/>
              </a:xfrm>
              <a:custGeom>
                <a:avLst/>
                <a:gdLst/>
                <a:ahLst/>
                <a:cxnLst/>
                <a:rect l="l" t="t" r="r" b="b"/>
                <a:pathLst>
                  <a:path w="1004" h="1712" extrusionOk="0">
                    <a:moveTo>
                      <a:pt x="587" y="1"/>
                    </a:moveTo>
                    <a:cubicBezTo>
                      <a:pt x="465" y="1"/>
                      <a:pt x="339" y="64"/>
                      <a:pt x="274" y="161"/>
                    </a:cubicBezTo>
                    <a:cubicBezTo>
                      <a:pt x="61" y="496"/>
                      <a:pt x="61" y="891"/>
                      <a:pt x="0" y="1255"/>
                    </a:cubicBezTo>
                    <a:cubicBezTo>
                      <a:pt x="0" y="1529"/>
                      <a:pt x="244" y="1711"/>
                      <a:pt x="456" y="1711"/>
                    </a:cubicBezTo>
                    <a:cubicBezTo>
                      <a:pt x="730" y="1711"/>
                      <a:pt x="912" y="1499"/>
                      <a:pt x="912" y="1255"/>
                    </a:cubicBezTo>
                    <a:cubicBezTo>
                      <a:pt x="973" y="891"/>
                      <a:pt x="1003" y="526"/>
                      <a:pt x="851" y="161"/>
                    </a:cubicBezTo>
                    <a:cubicBezTo>
                      <a:pt x="795" y="48"/>
                      <a:pt x="692" y="1"/>
                      <a:pt x="58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13"/>
              <p:cNvSpPr/>
              <p:nvPr/>
            </p:nvSpPr>
            <p:spPr>
              <a:xfrm>
                <a:off x="5975925" y="3969450"/>
                <a:ext cx="23575" cy="37075"/>
              </a:xfrm>
              <a:custGeom>
                <a:avLst/>
                <a:gdLst/>
                <a:ahLst/>
                <a:cxnLst/>
                <a:rect l="l" t="t" r="r" b="b"/>
                <a:pathLst>
                  <a:path w="943" h="1483" extrusionOk="0">
                    <a:moveTo>
                      <a:pt x="468" y="0"/>
                    </a:moveTo>
                    <a:cubicBezTo>
                      <a:pt x="403" y="0"/>
                      <a:pt x="335" y="31"/>
                      <a:pt x="274" y="92"/>
                    </a:cubicBezTo>
                    <a:cubicBezTo>
                      <a:pt x="1" y="304"/>
                      <a:pt x="31" y="882"/>
                      <a:pt x="92" y="1186"/>
                    </a:cubicBezTo>
                    <a:cubicBezTo>
                      <a:pt x="107" y="1383"/>
                      <a:pt x="274" y="1482"/>
                      <a:pt x="449" y="1482"/>
                    </a:cubicBezTo>
                    <a:cubicBezTo>
                      <a:pt x="624" y="1482"/>
                      <a:pt x="806" y="1383"/>
                      <a:pt x="852" y="1186"/>
                    </a:cubicBezTo>
                    <a:cubicBezTo>
                      <a:pt x="882" y="882"/>
                      <a:pt x="943" y="365"/>
                      <a:pt x="639" y="92"/>
                    </a:cubicBezTo>
                    <a:cubicBezTo>
                      <a:pt x="593" y="31"/>
                      <a:pt x="533" y="0"/>
                      <a:pt x="4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13"/>
              <p:cNvSpPr/>
              <p:nvPr/>
            </p:nvSpPr>
            <p:spPr>
              <a:xfrm>
                <a:off x="5946300" y="4042200"/>
                <a:ext cx="22825" cy="41075"/>
              </a:xfrm>
              <a:custGeom>
                <a:avLst/>
                <a:gdLst/>
                <a:ahLst/>
                <a:cxnLst/>
                <a:rect l="l" t="t" r="r" b="b"/>
                <a:pathLst>
                  <a:path w="913" h="1643" extrusionOk="0">
                    <a:moveTo>
                      <a:pt x="471" y="1"/>
                    </a:moveTo>
                    <a:cubicBezTo>
                      <a:pt x="319" y="1"/>
                      <a:pt x="167" y="84"/>
                      <a:pt x="122" y="251"/>
                    </a:cubicBezTo>
                    <a:cubicBezTo>
                      <a:pt x="61" y="555"/>
                      <a:pt x="0" y="890"/>
                      <a:pt x="61" y="1255"/>
                    </a:cubicBezTo>
                    <a:cubicBezTo>
                      <a:pt x="91" y="1513"/>
                      <a:pt x="281" y="1642"/>
                      <a:pt x="471" y="1642"/>
                    </a:cubicBezTo>
                    <a:cubicBezTo>
                      <a:pt x="661" y="1642"/>
                      <a:pt x="851" y="1513"/>
                      <a:pt x="882" y="1255"/>
                    </a:cubicBezTo>
                    <a:cubicBezTo>
                      <a:pt x="912" y="890"/>
                      <a:pt x="851" y="586"/>
                      <a:pt x="821" y="251"/>
                    </a:cubicBezTo>
                    <a:cubicBezTo>
                      <a:pt x="775" y="84"/>
                      <a:pt x="623" y="1"/>
                      <a:pt x="4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13"/>
              <p:cNvSpPr/>
              <p:nvPr/>
            </p:nvSpPr>
            <p:spPr>
              <a:xfrm>
                <a:off x="5694000" y="4155425"/>
                <a:ext cx="23600" cy="38400"/>
              </a:xfrm>
              <a:custGeom>
                <a:avLst/>
                <a:gdLst/>
                <a:ahLst/>
                <a:cxnLst/>
                <a:rect l="l" t="t" r="r" b="b"/>
                <a:pathLst>
                  <a:path w="944" h="1536" extrusionOk="0">
                    <a:moveTo>
                      <a:pt x="483" y="1"/>
                    </a:moveTo>
                    <a:cubicBezTo>
                      <a:pt x="373" y="1"/>
                      <a:pt x="259" y="54"/>
                      <a:pt x="183" y="160"/>
                    </a:cubicBezTo>
                    <a:cubicBezTo>
                      <a:pt x="1" y="464"/>
                      <a:pt x="1" y="920"/>
                      <a:pt x="122" y="1285"/>
                    </a:cubicBezTo>
                    <a:cubicBezTo>
                      <a:pt x="198" y="1452"/>
                      <a:pt x="335" y="1536"/>
                      <a:pt x="472" y="1536"/>
                    </a:cubicBezTo>
                    <a:cubicBezTo>
                      <a:pt x="609" y="1536"/>
                      <a:pt x="745" y="1452"/>
                      <a:pt x="821" y="1285"/>
                    </a:cubicBezTo>
                    <a:cubicBezTo>
                      <a:pt x="943" y="920"/>
                      <a:pt x="943" y="464"/>
                      <a:pt x="761" y="160"/>
                    </a:cubicBezTo>
                    <a:cubicBezTo>
                      <a:pt x="700" y="54"/>
                      <a:pt x="594" y="1"/>
                      <a:pt x="4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13"/>
              <p:cNvSpPr/>
              <p:nvPr/>
            </p:nvSpPr>
            <p:spPr>
              <a:xfrm>
                <a:off x="5580650" y="4179600"/>
                <a:ext cx="21425" cy="27150"/>
              </a:xfrm>
              <a:custGeom>
                <a:avLst/>
                <a:gdLst/>
                <a:ahLst/>
                <a:cxnLst/>
                <a:rect l="l" t="t" r="r" b="b"/>
                <a:pathLst>
                  <a:path w="857" h="1086" extrusionOk="0">
                    <a:moveTo>
                      <a:pt x="500" y="0"/>
                    </a:moveTo>
                    <a:cubicBezTo>
                      <a:pt x="386" y="0"/>
                      <a:pt x="269" y="50"/>
                      <a:pt x="188" y="166"/>
                    </a:cubicBezTo>
                    <a:cubicBezTo>
                      <a:pt x="127" y="318"/>
                      <a:pt x="97" y="500"/>
                      <a:pt x="36" y="652"/>
                    </a:cubicBezTo>
                    <a:cubicBezTo>
                      <a:pt x="0" y="922"/>
                      <a:pt x="199" y="1086"/>
                      <a:pt x="398" y="1086"/>
                    </a:cubicBezTo>
                    <a:cubicBezTo>
                      <a:pt x="536" y="1086"/>
                      <a:pt x="673" y="1008"/>
                      <a:pt x="735" y="835"/>
                    </a:cubicBezTo>
                    <a:cubicBezTo>
                      <a:pt x="796" y="652"/>
                      <a:pt x="857" y="500"/>
                      <a:pt x="857" y="318"/>
                    </a:cubicBezTo>
                    <a:cubicBezTo>
                      <a:pt x="857" y="130"/>
                      <a:pt x="683" y="0"/>
                      <a:pt x="50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13"/>
              <p:cNvSpPr/>
              <p:nvPr/>
            </p:nvSpPr>
            <p:spPr>
              <a:xfrm>
                <a:off x="5899950" y="4109450"/>
                <a:ext cx="26600" cy="37450"/>
              </a:xfrm>
              <a:custGeom>
                <a:avLst/>
                <a:gdLst/>
                <a:ahLst/>
                <a:cxnLst/>
                <a:rect l="l" t="t" r="r" b="b"/>
                <a:pathLst>
                  <a:path w="1064" h="1498" extrusionOk="0">
                    <a:moveTo>
                      <a:pt x="521" y="1"/>
                    </a:moveTo>
                    <a:cubicBezTo>
                      <a:pt x="426" y="1"/>
                      <a:pt x="334" y="39"/>
                      <a:pt x="274" y="115"/>
                    </a:cubicBezTo>
                    <a:cubicBezTo>
                      <a:pt x="0" y="388"/>
                      <a:pt x="30" y="844"/>
                      <a:pt x="122" y="1179"/>
                    </a:cubicBezTo>
                    <a:cubicBezTo>
                      <a:pt x="152" y="1391"/>
                      <a:pt x="334" y="1498"/>
                      <a:pt x="521" y="1498"/>
                    </a:cubicBezTo>
                    <a:cubicBezTo>
                      <a:pt x="707" y="1498"/>
                      <a:pt x="897" y="1391"/>
                      <a:pt x="942" y="1179"/>
                    </a:cubicBezTo>
                    <a:cubicBezTo>
                      <a:pt x="1033" y="875"/>
                      <a:pt x="1064" y="388"/>
                      <a:pt x="790" y="115"/>
                    </a:cubicBezTo>
                    <a:cubicBezTo>
                      <a:pt x="714" y="39"/>
                      <a:pt x="616" y="1"/>
                      <a:pt x="5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13"/>
              <p:cNvSpPr/>
              <p:nvPr/>
            </p:nvSpPr>
            <p:spPr>
              <a:xfrm>
                <a:off x="5997200" y="4097500"/>
                <a:ext cx="25100" cy="35725"/>
              </a:xfrm>
              <a:custGeom>
                <a:avLst/>
                <a:gdLst/>
                <a:ahLst/>
                <a:cxnLst/>
                <a:rect l="l" t="t" r="r" b="b"/>
                <a:pathLst>
                  <a:path w="1004" h="1429" extrusionOk="0">
                    <a:moveTo>
                      <a:pt x="498" y="0"/>
                    </a:moveTo>
                    <a:cubicBezTo>
                      <a:pt x="320" y="0"/>
                      <a:pt x="137" y="106"/>
                      <a:pt x="61" y="319"/>
                    </a:cubicBezTo>
                    <a:cubicBezTo>
                      <a:pt x="1" y="593"/>
                      <a:pt x="1" y="836"/>
                      <a:pt x="31" y="1109"/>
                    </a:cubicBezTo>
                    <a:cubicBezTo>
                      <a:pt x="61" y="1322"/>
                      <a:pt x="251" y="1429"/>
                      <a:pt x="449" y="1429"/>
                    </a:cubicBezTo>
                    <a:cubicBezTo>
                      <a:pt x="647" y="1429"/>
                      <a:pt x="852" y="1322"/>
                      <a:pt x="913" y="1109"/>
                    </a:cubicBezTo>
                    <a:cubicBezTo>
                      <a:pt x="1004" y="866"/>
                      <a:pt x="1004" y="593"/>
                      <a:pt x="913" y="319"/>
                    </a:cubicBezTo>
                    <a:cubicBezTo>
                      <a:pt x="852" y="106"/>
                      <a:pt x="677" y="0"/>
                      <a:pt x="49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13"/>
              <p:cNvSpPr/>
              <p:nvPr/>
            </p:nvSpPr>
            <p:spPr>
              <a:xfrm>
                <a:off x="6018475" y="4012000"/>
                <a:ext cx="24350" cy="35175"/>
              </a:xfrm>
              <a:custGeom>
                <a:avLst/>
                <a:gdLst/>
                <a:ahLst/>
                <a:cxnLst/>
                <a:rect l="l" t="t" r="r" b="b"/>
                <a:pathLst>
                  <a:path w="974" h="1407" extrusionOk="0">
                    <a:moveTo>
                      <a:pt x="487" y="1"/>
                    </a:moveTo>
                    <a:cubicBezTo>
                      <a:pt x="411" y="1"/>
                      <a:pt x="335" y="31"/>
                      <a:pt x="274" y="92"/>
                    </a:cubicBezTo>
                    <a:cubicBezTo>
                      <a:pt x="1" y="365"/>
                      <a:pt x="92" y="852"/>
                      <a:pt x="153" y="1156"/>
                    </a:cubicBezTo>
                    <a:cubicBezTo>
                      <a:pt x="198" y="1323"/>
                      <a:pt x="350" y="1406"/>
                      <a:pt x="502" y="1406"/>
                    </a:cubicBezTo>
                    <a:cubicBezTo>
                      <a:pt x="654" y="1406"/>
                      <a:pt x="806" y="1323"/>
                      <a:pt x="852" y="1156"/>
                    </a:cubicBezTo>
                    <a:cubicBezTo>
                      <a:pt x="882" y="821"/>
                      <a:pt x="973" y="304"/>
                      <a:pt x="700" y="92"/>
                    </a:cubicBezTo>
                    <a:cubicBezTo>
                      <a:pt x="639" y="31"/>
                      <a:pt x="563" y="1"/>
                      <a:pt x="48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13"/>
              <p:cNvSpPr/>
              <p:nvPr/>
            </p:nvSpPr>
            <p:spPr>
              <a:xfrm>
                <a:off x="6083075" y="4051775"/>
                <a:ext cx="22050" cy="40425"/>
              </a:xfrm>
              <a:custGeom>
                <a:avLst/>
                <a:gdLst/>
                <a:ahLst/>
                <a:cxnLst/>
                <a:rect l="l" t="t" r="r" b="b"/>
                <a:pathLst>
                  <a:path w="882" h="1617" extrusionOk="0">
                    <a:moveTo>
                      <a:pt x="573" y="1"/>
                    </a:moveTo>
                    <a:cubicBezTo>
                      <a:pt x="527" y="1"/>
                      <a:pt x="476" y="8"/>
                      <a:pt x="426" y="20"/>
                    </a:cubicBezTo>
                    <a:cubicBezTo>
                      <a:pt x="213" y="142"/>
                      <a:pt x="122" y="385"/>
                      <a:pt x="92" y="628"/>
                    </a:cubicBezTo>
                    <a:cubicBezTo>
                      <a:pt x="0" y="902"/>
                      <a:pt x="61" y="1115"/>
                      <a:pt x="122" y="1388"/>
                    </a:cubicBezTo>
                    <a:cubicBezTo>
                      <a:pt x="168" y="1540"/>
                      <a:pt x="304" y="1616"/>
                      <a:pt x="437" y="1616"/>
                    </a:cubicBezTo>
                    <a:cubicBezTo>
                      <a:pt x="570" y="1616"/>
                      <a:pt x="700" y="1540"/>
                      <a:pt x="730" y="1388"/>
                    </a:cubicBezTo>
                    <a:cubicBezTo>
                      <a:pt x="821" y="1145"/>
                      <a:pt x="851" y="932"/>
                      <a:pt x="851" y="689"/>
                    </a:cubicBezTo>
                    <a:cubicBezTo>
                      <a:pt x="851" y="446"/>
                      <a:pt x="882" y="233"/>
                      <a:pt x="730" y="51"/>
                    </a:cubicBezTo>
                    <a:cubicBezTo>
                      <a:pt x="694" y="15"/>
                      <a:pt x="63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13"/>
              <p:cNvSpPr/>
              <p:nvPr/>
            </p:nvSpPr>
            <p:spPr>
              <a:xfrm>
                <a:off x="6142350" y="4025975"/>
                <a:ext cx="27375" cy="39875"/>
              </a:xfrm>
              <a:custGeom>
                <a:avLst/>
                <a:gdLst/>
                <a:ahLst/>
                <a:cxnLst/>
                <a:rect l="l" t="t" r="r" b="b"/>
                <a:pathLst>
                  <a:path w="1095" h="1595" extrusionOk="0">
                    <a:moveTo>
                      <a:pt x="533" y="0"/>
                    </a:moveTo>
                    <a:cubicBezTo>
                      <a:pt x="396" y="0"/>
                      <a:pt x="253" y="65"/>
                      <a:pt x="183" y="171"/>
                    </a:cubicBezTo>
                    <a:cubicBezTo>
                      <a:pt x="0" y="505"/>
                      <a:pt x="61" y="1052"/>
                      <a:pt x="213" y="1387"/>
                    </a:cubicBezTo>
                    <a:cubicBezTo>
                      <a:pt x="278" y="1529"/>
                      <a:pt x="408" y="1594"/>
                      <a:pt x="544" y="1594"/>
                    </a:cubicBezTo>
                    <a:cubicBezTo>
                      <a:pt x="727" y="1594"/>
                      <a:pt x="921" y="1475"/>
                      <a:pt x="973" y="1265"/>
                    </a:cubicBezTo>
                    <a:cubicBezTo>
                      <a:pt x="1095" y="931"/>
                      <a:pt x="1064" y="414"/>
                      <a:pt x="791" y="110"/>
                    </a:cubicBezTo>
                    <a:cubicBezTo>
                      <a:pt x="727" y="34"/>
                      <a:pt x="631" y="0"/>
                      <a:pt x="5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13"/>
              <p:cNvSpPr/>
              <p:nvPr/>
            </p:nvSpPr>
            <p:spPr>
              <a:xfrm>
                <a:off x="6094475" y="3954450"/>
                <a:ext cx="26625" cy="45000"/>
              </a:xfrm>
              <a:custGeom>
                <a:avLst/>
                <a:gdLst/>
                <a:ahLst/>
                <a:cxnLst/>
                <a:rect l="l" t="t" r="r" b="b"/>
                <a:pathLst>
                  <a:path w="1065" h="1800" extrusionOk="0">
                    <a:moveTo>
                      <a:pt x="595" y="1"/>
                    </a:moveTo>
                    <a:cubicBezTo>
                      <a:pt x="523" y="1"/>
                      <a:pt x="451" y="28"/>
                      <a:pt x="395" y="84"/>
                    </a:cubicBezTo>
                    <a:cubicBezTo>
                      <a:pt x="61" y="418"/>
                      <a:pt x="0" y="1026"/>
                      <a:pt x="61" y="1482"/>
                    </a:cubicBezTo>
                    <a:cubicBezTo>
                      <a:pt x="80" y="1670"/>
                      <a:pt x="226" y="1799"/>
                      <a:pt x="371" y="1799"/>
                    </a:cubicBezTo>
                    <a:cubicBezTo>
                      <a:pt x="461" y="1799"/>
                      <a:pt x="550" y="1750"/>
                      <a:pt x="608" y="1634"/>
                    </a:cubicBezTo>
                    <a:cubicBezTo>
                      <a:pt x="851" y="1269"/>
                      <a:pt x="1064" y="692"/>
                      <a:pt x="882" y="236"/>
                    </a:cubicBezTo>
                    <a:cubicBezTo>
                      <a:pt x="843" y="82"/>
                      <a:pt x="719" y="1"/>
                      <a:pt x="5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13"/>
              <p:cNvSpPr/>
              <p:nvPr/>
            </p:nvSpPr>
            <p:spPr>
              <a:xfrm>
                <a:off x="6197050" y="3937275"/>
                <a:ext cx="24350" cy="43100"/>
              </a:xfrm>
              <a:custGeom>
                <a:avLst/>
                <a:gdLst/>
                <a:ahLst/>
                <a:cxnLst/>
                <a:rect l="l" t="t" r="r" b="b"/>
                <a:pathLst>
                  <a:path w="974" h="1724" extrusionOk="0">
                    <a:moveTo>
                      <a:pt x="476" y="1"/>
                    </a:moveTo>
                    <a:cubicBezTo>
                      <a:pt x="354" y="1"/>
                      <a:pt x="239" y="68"/>
                      <a:pt x="214" y="224"/>
                    </a:cubicBezTo>
                    <a:cubicBezTo>
                      <a:pt x="92" y="679"/>
                      <a:pt x="1" y="1135"/>
                      <a:pt x="244" y="1561"/>
                    </a:cubicBezTo>
                    <a:cubicBezTo>
                      <a:pt x="291" y="1679"/>
                      <a:pt x="430" y="1723"/>
                      <a:pt x="560" y="1723"/>
                    </a:cubicBezTo>
                    <a:cubicBezTo>
                      <a:pt x="598" y="1723"/>
                      <a:pt x="635" y="1720"/>
                      <a:pt x="669" y="1713"/>
                    </a:cubicBezTo>
                    <a:cubicBezTo>
                      <a:pt x="821" y="1682"/>
                      <a:pt x="882" y="1531"/>
                      <a:pt x="913" y="1379"/>
                    </a:cubicBezTo>
                    <a:cubicBezTo>
                      <a:pt x="973" y="1014"/>
                      <a:pt x="821" y="679"/>
                      <a:pt x="821" y="315"/>
                    </a:cubicBezTo>
                    <a:cubicBezTo>
                      <a:pt x="821" y="123"/>
                      <a:pt x="641" y="1"/>
                      <a:pt x="4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13"/>
              <p:cNvSpPr/>
              <p:nvPr/>
            </p:nvSpPr>
            <p:spPr>
              <a:xfrm>
                <a:off x="6238100" y="3866750"/>
                <a:ext cx="22050" cy="41525"/>
              </a:xfrm>
              <a:custGeom>
                <a:avLst/>
                <a:gdLst/>
                <a:ahLst/>
                <a:cxnLst/>
                <a:rect l="l" t="t" r="r" b="b"/>
                <a:pathLst>
                  <a:path w="882" h="1661" extrusionOk="0">
                    <a:moveTo>
                      <a:pt x="446" y="1"/>
                    </a:moveTo>
                    <a:cubicBezTo>
                      <a:pt x="351" y="1"/>
                      <a:pt x="246" y="47"/>
                      <a:pt x="182" y="127"/>
                    </a:cubicBezTo>
                    <a:cubicBezTo>
                      <a:pt x="91" y="309"/>
                      <a:pt x="31" y="522"/>
                      <a:pt x="0" y="734"/>
                    </a:cubicBezTo>
                    <a:cubicBezTo>
                      <a:pt x="0" y="978"/>
                      <a:pt x="0" y="1160"/>
                      <a:pt x="91" y="1373"/>
                    </a:cubicBezTo>
                    <a:cubicBezTo>
                      <a:pt x="147" y="1567"/>
                      <a:pt x="310" y="1660"/>
                      <a:pt x="472" y="1660"/>
                    </a:cubicBezTo>
                    <a:cubicBezTo>
                      <a:pt x="663" y="1660"/>
                      <a:pt x="851" y="1529"/>
                      <a:pt x="851" y="1282"/>
                    </a:cubicBezTo>
                    <a:cubicBezTo>
                      <a:pt x="882" y="1069"/>
                      <a:pt x="851" y="886"/>
                      <a:pt x="851" y="704"/>
                    </a:cubicBezTo>
                    <a:cubicBezTo>
                      <a:pt x="790" y="461"/>
                      <a:pt x="730" y="309"/>
                      <a:pt x="638" y="127"/>
                    </a:cubicBezTo>
                    <a:cubicBezTo>
                      <a:pt x="609" y="39"/>
                      <a:pt x="532" y="1"/>
                      <a:pt x="4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13"/>
              <p:cNvSpPr/>
              <p:nvPr/>
            </p:nvSpPr>
            <p:spPr>
              <a:xfrm>
                <a:off x="6309525" y="3909950"/>
                <a:ext cx="22825" cy="50100"/>
              </a:xfrm>
              <a:custGeom>
                <a:avLst/>
                <a:gdLst/>
                <a:ahLst/>
                <a:cxnLst/>
                <a:rect l="l" t="t" r="r" b="b"/>
                <a:pathLst>
                  <a:path w="913" h="2004" extrusionOk="0">
                    <a:moveTo>
                      <a:pt x="460" y="0"/>
                    </a:moveTo>
                    <a:cubicBezTo>
                      <a:pt x="385" y="0"/>
                      <a:pt x="309" y="35"/>
                      <a:pt x="274" y="70"/>
                    </a:cubicBezTo>
                    <a:cubicBezTo>
                      <a:pt x="61" y="313"/>
                      <a:pt x="31" y="648"/>
                      <a:pt x="0" y="921"/>
                    </a:cubicBezTo>
                    <a:cubicBezTo>
                      <a:pt x="0" y="1256"/>
                      <a:pt x="31" y="1560"/>
                      <a:pt x="213" y="1864"/>
                    </a:cubicBezTo>
                    <a:cubicBezTo>
                      <a:pt x="280" y="1957"/>
                      <a:pt x="387" y="2003"/>
                      <a:pt x="491" y="2003"/>
                    </a:cubicBezTo>
                    <a:cubicBezTo>
                      <a:pt x="626" y="2003"/>
                      <a:pt x="756" y="1926"/>
                      <a:pt x="791" y="1772"/>
                    </a:cubicBezTo>
                    <a:cubicBezTo>
                      <a:pt x="912" y="1468"/>
                      <a:pt x="882" y="1225"/>
                      <a:pt x="821" y="861"/>
                    </a:cubicBezTo>
                    <a:cubicBezTo>
                      <a:pt x="791" y="617"/>
                      <a:pt x="791" y="313"/>
                      <a:pt x="608" y="70"/>
                    </a:cubicBezTo>
                    <a:cubicBezTo>
                      <a:pt x="570" y="19"/>
                      <a:pt x="515" y="0"/>
                      <a:pt x="4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13"/>
              <p:cNvSpPr/>
              <p:nvPr/>
            </p:nvSpPr>
            <p:spPr>
              <a:xfrm>
                <a:off x="6256325" y="3953875"/>
                <a:ext cx="21775" cy="43750"/>
              </a:xfrm>
              <a:custGeom>
                <a:avLst/>
                <a:gdLst/>
                <a:ahLst/>
                <a:cxnLst/>
                <a:rect l="l" t="t" r="r" b="b"/>
                <a:pathLst>
                  <a:path w="871" h="1750" extrusionOk="0">
                    <a:moveTo>
                      <a:pt x="504" y="1"/>
                    </a:moveTo>
                    <a:cubicBezTo>
                      <a:pt x="429" y="1"/>
                      <a:pt x="353" y="35"/>
                      <a:pt x="305" y="107"/>
                    </a:cubicBezTo>
                    <a:cubicBezTo>
                      <a:pt x="31" y="563"/>
                      <a:pt x="1" y="1018"/>
                      <a:pt x="153" y="1505"/>
                    </a:cubicBezTo>
                    <a:cubicBezTo>
                      <a:pt x="208" y="1672"/>
                      <a:pt x="373" y="1750"/>
                      <a:pt x="526" y="1750"/>
                    </a:cubicBezTo>
                    <a:cubicBezTo>
                      <a:pt x="706" y="1750"/>
                      <a:pt x="871" y="1642"/>
                      <a:pt x="821" y="1444"/>
                    </a:cubicBezTo>
                    <a:cubicBezTo>
                      <a:pt x="761" y="1018"/>
                      <a:pt x="730" y="623"/>
                      <a:pt x="730" y="228"/>
                    </a:cubicBezTo>
                    <a:cubicBezTo>
                      <a:pt x="730" y="81"/>
                      <a:pt x="619" y="1"/>
                      <a:pt x="5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13"/>
              <p:cNvSpPr/>
              <p:nvPr/>
            </p:nvSpPr>
            <p:spPr>
              <a:xfrm>
                <a:off x="6215300" y="4037625"/>
                <a:ext cx="22825" cy="37550"/>
              </a:xfrm>
              <a:custGeom>
                <a:avLst/>
                <a:gdLst/>
                <a:ahLst/>
                <a:cxnLst/>
                <a:rect l="l" t="t" r="r" b="b"/>
                <a:pathLst>
                  <a:path w="913" h="1502" extrusionOk="0">
                    <a:moveTo>
                      <a:pt x="497" y="1"/>
                    </a:moveTo>
                    <a:cubicBezTo>
                      <a:pt x="387" y="1"/>
                      <a:pt x="276" y="63"/>
                      <a:pt x="243" y="161"/>
                    </a:cubicBezTo>
                    <a:cubicBezTo>
                      <a:pt x="91" y="556"/>
                      <a:pt x="0" y="982"/>
                      <a:pt x="243" y="1346"/>
                    </a:cubicBezTo>
                    <a:cubicBezTo>
                      <a:pt x="297" y="1453"/>
                      <a:pt x="403" y="1501"/>
                      <a:pt x="512" y="1501"/>
                    </a:cubicBezTo>
                    <a:cubicBezTo>
                      <a:pt x="653" y="1501"/>
                      <a:pt x="800" y="1422"/>
                      <a:pt x="851" y="1286"/>
                    </a:cubicBezTo>
                    <a:cubicBezTo>
                      <a:pt x="912" y="860"/>
                      <a:pt x="791" y="556"/>
                      <a:pt x="730" y="161"/>
                    </a:cubicBezTo>
                    <a:cubicBezTo>
                      <a:pt x="687" y="48"/>
                      <a:pt x="592" y="1"/>
                      <a:pt x="49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13"/>
              <p:cNvSpPr/>
              <p:nvPr/>
            </p:nvSpPr>
            <p:spPr>
              <a:xfrm>
                <a:off x="6290525" y="4042650"/>
                <a:ext cx="27375" cy="28025"/>
              </a:xfrm>
              <a:custGeom>
                <a:avLst/>
                <a:gdLst/>
                <a:ahLst/>
                <a:cxnLst/>
                <a:rect l="l" t="t" r="r" b="b"/>
                <a:pathLst>
                  <a:path w="1095" h="1121" extrusionOk="0">
                    <a:moveTo>
                      <a:pt x="587" y="1"/>
                    </a:moveTo>
                    <a:cubicBezTo>
                      <a:pt x="557" y="1"/>
                      <a:pt x="523" y="7"/>
                      <a:pt x="487" y="21"/>
                    </a:cubicBezTo>
                    <a:cubicBezTo>
                      <a:pt x="0" y="173"/>
                      <a:pt x="31" y="963"/>
                      <a:pt x="517" y="1115"/>
                    </a:cubicBezTo>
                    <a:cubicBezTo>
                      <a:pt x="545" y="1119"/>
                      <a:pt x="572" y="1121"/>
                      <a:pt x="598" y="1121"/>
                    </a:cubicBezTo>
                    <a:cubicBezTo>
                      <a:pt x="768" y="1121"/>
                      <a:pt x="890" y="1038"/>
                      <a:pt x="943" y="933"/>
                    </a:cubicBezTo>
                    <a:cubicBezTo>
                      <a:pt x="1095" y="689"/>
                      <a:pt x="1034" y="507"/>
                      <a:pt x="912" y="325"/>
                    </a:cubicBezTo>
                    <a:cubicBezTo>
                      <a:pt x="835" y="196"/>
                      <a:pt x="757" y="1"/>
                      <a:pt x="58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13"/>
              <p:cNvSpPr/>
              <p:nvPr/>
            </p:nvSpPr>
            <p:spPr>
              <a:xfrm>
                <a:off x="6358925" y="3977900"/>
                <a:ext cx="24325" cy="48150"/>
              </a:xfrm>
              <a:custGeom>
                <a:avLst/>
                <a:gdLst/>
                <a:ahLst/>
                <a:cxnLst/>
                <a:rect l="l" t="t" r="r" b="b"/>
                <a:pathLst>
                  <a:path w="973" h="1926" extrusionOk="0">
                    <a:moveTo>
                      <a:pt x="545" y="0"/>
                    </a:moveTo>
                    <a:cubicBezTo>
                      <a:pt x="470" y="0"/>
                      <a:pt x="392" y="30"/>
                      <a:pt x="334" y="88"/>
                    </a:cubicBezTo>
                    <a:cubicBezTo>
                      <a:pt x="0" y="513"/>
                      <a:pt x="30" y="1152"/>
                      <a:pt x="152" y="1638"/>
                    </a:cubicBezTo>
                    <a:cubicBezTo>
                      <a:pt x="208" y="1833"/>
                      <a:pt x="371" y="1925"/>
                      <a:pt x="532" y="1925"/>
                    </a:cubicBezTo>
                    <a:cubicBezTo>
                      <a:pt x="724" y="1925"/>
                      <a:pt x="912" y="1794"/>
                      <a:pt x="912" y="1547"/>
                    </a:cubicBezTo>
                    <a:cubicBezTo>
                      <a:pt x="912" y="1091"/>
                      <a:pt x="973" y="544"/>
                      <a:pt x="760" y="118"/>
                    </a:cubicBezTo>
                    <a:cubicBezTo>
                      <a:pt x="712" y="38"/>
                      <a:pt x="630" y="0"/>
                      <a:pt x="54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13"/>
              <p:cNvSpPr/>
              <p:nvPr/>
            </p:nvSpPr>
            <p:spPr>
              <a:xfrm>
                <a:off x="6358150" y="3817650"/>
                <a:ext cx="20550" cy="46200"/>
              </a:xfrm>
              <a:custGeom>
                <a:avLst/>
                <a:gdLst/>
                <a:ahLst/>
                <a:cxnLst/>
                <a:rect l="l" t="t" r="r" b="b"/>
                <a:pathLst>
                  <a:path w="822" h="1848" extrusionOk="0">
                    <a:moveTo>
                      <a:pt x="388" y="1"/>
                    </a:moveTo>
                    <a:cubicBezTo>
                      <a:pt x="282" y="1"/>
                      <a:pt x="183" y="69"/>
                      <a:pt x="153" y="206"/>
                    </a:cubicBezTo>
                    <a:cubicBezTo>
                      <a:pt x="1" y="601"/>
                      <a:pt x="1" y="1027"/>
                      <a:pt x="31" y="1483"/>
                    </a:cubicBezTo>
                    <a:cubicBezTo>
                      <a:pt x="61" y="1726"/>
                      <a:pt x="229" y="1847"/>
                      <a:pt x="400" y="1847"/>
                    </a:cubicBezTo>
                    <a:cubicBezTo>
                      <a:pt x="571" y="1847"/>
                      <a:pt x="745" y="1726"/>
                      <a:pt x="791" y="1483"/>
                    </a:cubicBezTo>
                    <a:cubicBezTo>
                      <a:pt x="821" y="1057"/>
                      <a:pt x="821" y="601"/>
                      <a:pt x="669" y="206"/>
                    </a:cubicBezTo>
                    <a:cubicBezTo>
                      <a:pt x="609" y="69"/>
                      <a:pt x="495" y="1"/>
                      <a:pt x="38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13"/>
              <p:cNvSpPr/>
              <p:nvPr/>
            </p:nvSpPr>
            <p:spPr>
              <a:xfrm>
                <a:off x="6422750" y="3857350"/>
                <a:ext cx="26625" cy="51550"/>
              </a:xfrm>
              <a:custGeom>
                <a:avLst/>
                <a:gdLst/>
                <a:ahLst/>
                <a:cxnLst/>
                <a:rect l="l" t="t" r="r" b="b"/>
                <a:pathLst>
                  <a:path w="1065" h="2062" extrusionOk="0">
                    <a:moveTo>
                      <a:pt x="518" y="1"/>
                    </a:moveTo>
                    <a:cubicBezTo>
                      <a:pt x="413" y="1"/>
                      <a:pt x="309" y="51"/>
                      <a:pt x="243" y="168"/>
                    </a:cubicBezTo>
                    <a:cubicBezTo>
                      <a:pt x="0" y="594"/>
                      <a:pt x="31" y="1171"/>
                      <a:pt x="61" y="1688"/>
                    </a:cubicBezTo>
                    <a:cubicBezTo>
                      <a:pt x="78" y="1928"/>
                      <a:pt x="279" y="2062"/>
                      <a:pt x="467" y="2062"/>
                    </a:cubicBezTo>
                    <a:cubicBezTo>
                      <a:pt x="613" y="2062"/>
                      <a:pt x="751" y="1982"/>
                      <a:pt x="791" y="1810"/>
                    </a:cubicBezTo>
                    <a:cubicBezTo>
                      <a:pt x="912" y="1293"/>
                      <a:pt x="1064" y="685"/>
                      <a:pt x="851" y="229"/>
                    </a:cubicBezTo>
                    <a:cubicBezTo>
                      <a:pt x="799" y="90"/>
                      <a:pt x="658" y="1"/>
                      <a:pt x="51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13"/>
              <p:cNvSpPr/>
              <p:nvPr/>
            </p:nvSpPr>
            <p:spPr>
              <a:xfrm>
                <a:off x="6379425" y="3924450"/>
                <a:ext cx="20550" cy="36575"/>
              </a:xfrm>
              <a:custGeom>
                <a:avLst/>
                <a:gdLst/>
                <a:ahLst/>
                <a:cxnLst/>
                <a:rect l="l" t="t" r="r" b="b"/>
                <a:pathLst>
                  <a:path w="822" h="1463" extrusionOk="0">
                    <a:moveTo>
                      <a:pt x="476" y="1"/>
                    </a:moveTo>
                    <a:cubicBezTo>
                      <a:pt x="460" y="1"/>
                      <a:pt x="443" y="3"/>
                      <a:pt x="426" y="7"/>
                    </a:cubicBezTo>
                    <a:cubicBezTo>
                      <a:pt x="213" y="98"/>
                      <a:pt x="122" y="341"/>
                      <a:pt x="92" y="554"/>
                    </a:cubicBezTo>
                    <a:cubicBezTo>
                      <a:pt x="62" y="828"/>
                      <a:pt x="1" y="1040"/>
                      <a:pt x="153" y="1314"/>
                    </a:cubicBezTo>
                    <a:cubicBezTo>
                      <a:pt x="216" y="1409"/>
                      <a:pt x="336" y="1462"/>
                      <a:pt x="455" y="1462"/>
                    </a:cubicBezTo>
                    <a:cubicBezTo>
                      <a:pt x="564" y="1462"/>
                      <a:pt x="672" y="1416"/>
                      <a:pt x="730" y="1314"/>
                    </a:cubicBezTo>
                    <a:cubicBezTo>
                      <a:pt x="821" y="1040"/>
                      <a:pt x="821" y="767"/>
                      <a:pt x="821" y="524"/>
                    </a:cubicBezTo>
                    <a:cubicBezTo>
                      <a:pt x="821" y="402"/>
                      <a:pt x="821" y="250"/>
                      <a:pt x="730" y="129"/>
                    </a:cubicBezTo>
                    <a:cubicBezTo>
                      <a:pt x="678" y="76"/>
                      <a:pt x="580" y="1"/>
                      <a:pt x="4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13"/>
              <p:cNvSpPr/>
              <p:nvPr/>
            </p:nvSpPr>
            <p:spPr>
              <a:xfrm>
                <a:off x="6449350" y="3955700"/>
                <a:ext cx="21300" cy="34425"/>
              </a:xfrm>
              <a:custGeom>
                <a:avLst/>
                <a:gdLst/>
                <a:ahLst/>
                <a:cxnLst/>
                <a:rect l="l" t="t" r="r" b="b"/>
                <a:pathLst>
                  <a:path w="852" h="1377" extrusionOk="0">
                    <a:moveTo>
                      <a:pt x="391" y="0"/>
                    </a:moveTo>
                    <a:cubicBezTo>
                      <a:pt x="291" y="0"/>
                      <a:pt x="192" y="49"/>
                      <a:pt x="152" y="155"/>
                    </a:cubicBezTo>
                    <a:cubicBezTo>
                      <a:pt x="61" y="338"/>
                      <a:pt x="31" y="490"/>
                      <a:pt x="0" y="672"/>
                    </a:cubicBezTo>
                    <a:cubicBezTo>
                      <a:pt x="0" y="915"/>
                      <a:pt x="31" y="1097"/>
                      <a:pt x="183" y="1280"/>
                    </a:cubicBezTo>
                    <a:cubicBezTo>
                      <a:pt x="238" y="1346"/>
                      <a:pt x="321" y="1376"/>
                      <a:pt x="409" y="1376"/>
                    </a:cubicBezTo>
                    <a:cubicBezTo>
                      <a:pt x="563" y="1376"/>
                      <a:pt x="732" y="1283"/>
                      <a:pt x="790" y="1128"/>
                    </a:cubicBezTo>
                    <a:cubicBezTo>
                      <a:pt x="851" y="945"/>
                      <a:pt x="821" y="794"/>
                      <a:pt x="790" y="611"/>
                    </a:cubicBezTo>
                    <a:cubicBezTo>
                      <a:pt x="760" y="490"/>
                      <a:pt x="699" y="338"/>
                      <a:pt x="669" y="216"/>
                    </a:cubicBezTo>
                    <a:cubicBezTo>
                      <a:pt x="652" y="79"/>
                      <a:pt x="520" y="0"/>
                      <a:pt x="3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13"/>
              <p:cNvSpPr/>
              <p:nvPr/>
            </p:nvSpPr>
            <p:spPr>
              <a:xfrm>
                <a:off x="6418950" y="4003650"/>
                <a:ext cx="22825" cy="34600"/>
              </a:xfrm>
              <a:custGeom>
                <a:avLst/>
                <a:gdLst/>
                <a:ahLst/>
                <a:cxnLst/>
                <a:rect l="l" t="t" r="r" b="b"/>
                <a:pathLst>
                  <a:path w="913" h="1384" extrusionOk="0">
                    <a:moveTo>
                      <a:pt x="441" y="0"/>
                    </a:moveTo>
                    <a:cubicBezTo>
                      <a:pt x="357" y="0"/>
                      <a:pt x="274" y="31"/>
                      <a:pt x="213" y="91"/>
                    </a:cubicBezTo>
                    <a:cubicBezTo>
                      <a:pt x="31" y="274"/>
                      <a:pt x="0" y="699"/>
                      <a:pt x="31" y="973"/>
                    </a:cubicBezTo>
                    <a:cubicBezTo>
                      <a:pt x="46" y="1246"/>
                      <a:pt x="251" y="1383"/>
                      <a:pt x="460" y="1383"/>
                    </a:cubicBezTo>
                    <a:cubicBezTo>
                      <a:pt x="669" y="1383"/>
                      <a:pt x="882" y="1246"/>
                      <a:pt x="912" y="973"/>
                    </a:cubicBezTo>
                    <a:cubicBezTo>
                      <a:pt x="851" y="638"/>
                      <a:pt x="851" y="274"/>
                      <a:pt x="669" y="91"/>
                    </a:cubicBezTo>
                    <a:cubicBezTo>
                      <a:pt x="608" y="31"/>
                      <a:pt x="525" y="0"/>
                      <a:pt x="44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13"/>
              <p:cNvSpPr/>
              <p:nvPr/>
            </p:nvSpPr>
            <p:spPr>
              <a:xfrm>
                <a:off x="6487325" y="3799475"/>
                <a:ext cx="23600" cy="39625"/>
              </a:xfrm>
              <a:custGeom>
                <a:avLst/>
                <a:gdLst/>
                <a:ahLst/>
                <a:cxnLst/>
                <a:rect l="l" t="t" r="r" b="b"/>
                <a:pathLst>
                  <a:path w="944" h="1585" extrusionOk="0">
                    <a:moveTo>
                      <a:pt x="469" y="1"/>
                    </a:moveTo>
                    <a:cubicBezTo>
                      <a:pt x="371" y="1"/>
                      <a:pt x="270" y="56"/>
                      <a:pt x="214" y="112"/>
                    </a:cubicBezTo>
                    <a:cubicBezTo>
                      <a:pt x="1" y="477"/>
                      <a:pt x="62" y="933"/>
                      <a:pt x="153" y="1298"/>
                    </a:cubicBezTo>
                    <a:cubicBezTo>
                      <a:pt x="193" y="1496"/>
                      <a:pt x="341" y="1585"/>
                      <a:pt x="499" y="1585"/>
                    </a:cubicBezTo>
                    <a:cubicBezTo>
                      <a:pt x="705" y="1585"/>
                      <a:pt x="926" y="1434"/>
                      <a:pt x="943" y="1176"/>
                    </a:cubicBezTo>
                    <a:cubicBezTo>
                      <a:pt x="943" y="811"/>
                      <a:pt x="913" y="355"/>
                      <a:pt x="639" y="82"/>
                    </a:cubicBezTo>
                    <a:cubicBezTo>
                      <a:pt x="592" y="23"/>
                      <a:pt x="531" y="1"/>
                      <a:pt x="4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13"/>
              <p:cNvSpPr/>
              <p:nvPr/>
            </p:nvSpPr>
            <p:spPr>
              <a:xfrm>
                <a:off x="6488850" y="3882625"/>
                <a:ext cx="27375" cy="48100"/>
              </a:xfrm>
              <a:custGeom>
                <a:avLst/>
                <a:gdLst/>
                <a:ahLst/>
                <a:cxnLst/>
                <a:rect l="l" t="t" r="r" b="b"/>
                <a:pathLst>
                  <a:path w="1095" h="1924" extrusionOk="0">
                    <a:moveTo>
                      <a:pt x="468" y="1"/>
                    </a:moveTo>
                    <a:cubicBezTo>
                      <a:pt x="403" y="1"/>
                      <a:pt x="335" y="23"/>
                      <a:pt x="274" y="69"/>
                    </a:cubicBezTo>
                    <a:cubicBezTo>
                      <a:pt x="1" y="251"/>
                      <a:pt x="1" y="525"/>
                      <a:pt x="1" y="799"/>
                    </a:cubicBezTo>
                    <a:cubicBezTo>
                      <a:pt x="1" y="1042"/>
                      <a:pt x="31" y="1315"/>
                      <a:pt x="92" y="1589"/>
                    </a:cubicBezTo>
                    <a:cubicBezTo>
                      <a:pt x="122" y="1802"/>
                      <a:pt x="396" y="1923"/>
                      <a:pt x="578" y="1923"/>
                    </a:cubicBezTo>
                    <a:cubicBezTo>
                      <a:pt x="791" y="1893"/>
                      <a:pt x="943" y="1680"/>
                      <a:pt x="943" y="1467"/>
                    </a:cubicBezTo>
                    <a:cubicBezTo>
                      <a:pt x="1004" y="1042"/>
                      <a:pt x="1095" y="343"/>
                      <a:pt x="639" y="69"/>
                    </a:cubicBezTo>
                    <a:cubicBezTo>
                      <a:pt x="593" y="23"/>
                      <a:pt x="533" y="1"/>
                      <a:pt x="4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13"/>
              <p:cNvSpPr/>
              <p:nvPr/>
            </p:nvSpPr>
            <p:spPr>
              <a:xfrm>
                <a:off x="6554200" y="3848750"/>
                <a:ext cx="26625" cy="45725"/>
              </a:xfrm>
              <a:custGeom>
                <a:avLst/>
                <a:gdLst/>
                <a:ahLst/>
                <a:cxnLst/>
                <a:rect l="l" t="t" r="r" b="b"/>
                <a:pathLst>
                  <a:path w="1065" h="1829" extrusionOk="0">
                    <a:moveTo>
                      <a:pt x="565" y="1"/>
                    </a:moveTo>
                    <a:cubicBezTo>
                      <a:pt x="434" y="1"/>
                      <a:pt x="309" y="66"/>
                      <a:pt x="244" y="208"/>
                    </a:cubicBezTo>
                    <a:cubicBezTo>
                      <a:pt x="153" y="391"/>
                      <a:pt x="122" y="573"/>
                      <a:pt x="92" y="816"/>
                    </a:cubicBezTo>
                    <a:cubicBezTo>
                      <a:pt x="62" y="1029"/>
                      <a:pt x="1" y="1242"/>
                      <a:pt x="62" y="1424"/>
                    </a:cubicBezTo>
                    <a:cubicBezTo>
                      <a:pt x="92" y="1576"/>
                      <a:pt x="122" y="1728"/>
                      <a:pt x="305" y="1789"/>
                    </a:cubicBezTo>
                    <a:cubicBezTo>
                      <a:pt x="368" y="1814"/>
                      <a:pt x="441" y="1829"/>
                      <a:pt x="512" y="1829"/>
                    </a:cubicBezTo>
                    <a:cubicBezTo>
                      <a:pt x="612" y="1829"/>
                      <a:pt x="707" y="1799"/>
                      <a:pt x="761" y="1728"/>
                    </a:cubicBezTo>
                    <a:cubicBezTo>
                      <a:pt x="913" y="1546"/>
                      <a:pt x="1034" y="1302"/>
                      <a:pt x="1065" y="1029"/>
                    </a:cubicBezTo>
                    <a:cubicBezTo>
                      <a:pt x="1034" y="816"/>
                      <a:pt x="1065" y="543"/>
                      <a:pt x="1004" y="330"/>
                    </a:cubicBezTo>
                    <a:cubicBezTo>
                      <a:pt x="934" y="120"/>
                      <a:pt x="743" y="1"/>
                      <a:pt x="5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13"/>
              <p:cNvSpPr/>
              <p:nvPr/>
            </p:nvSpPr>
            <p:spPr>
              <a:xfrm>
                <a:off x="6551175" y="3741300"/>
                <a:ext cx="21300" cy="39900"/>
              </a:xfrm>
              <a:custGeom>
                <a:avLst/>
                <a:gdLst/>
                <a:ahLst/>
                <a:cxnLst/>
                <a:rect l="l" t="t" r="r" b="b"/>
                <a:pathLst>
                  <a:path w="852" h="1596" extrusionOk="0">
                    <a:moveTo>
                      <a:pt x="437" y="0"/>
                    </a:moveTo>
                    <a:cubicBezTo>
                      <a:pt x="380" y="0"/>
                      <a:pt x="319" y="23"/>
                      <a:pt x="274" y="68"/>
                    </a:cubicBezTo>
                    <a:cubicBezTo>
                      <a:pt x="122" y="220"/>
                      <a:pt x="91" y="433"/>
                      <a:pt x="61" y="616"/>
                    </a:cubicBezTo>
                    <a:cubicBezTo>
                      <a:pt x="0" y="889"/>
                      <a:pt x="0" y="1072"/>
                      <a:pt x="61" y="1345"/>
                    </a:cubicBezTo>
                    <a:cubicBezTo>
                      <a:pt x="91" y="1512"/>
                      <a:pt x="251" y="1596"/>
                      <a:pt x="410" y="1596"/>
                    </a:cubicBezTo>
                    <a:cubicBezTo>
                      <a:pt x="570" y="1596"/>
                      <a:pt x="730" y="1512"/>
                      <a:pt x="760" y="1345"/>
                    </a:cubicBezTo>
                    <a:cubicBezTo>
                      <a:pt x="851" y="1072"/>
                      <a:pt x="851" y="889"/>
                      <a:pt x="821" y="616"/>
                    </a:cubicBezTo>
                    <a:cubicBezTo>
                      <a:pt x="790" y="403"/>
                      <a:pt x="730" y="220"/>
                      <a:pt x="578" y="68"/>
                    </a:cubicBezTo>
                    <a:cubicBezTo>
                      <a:pt x="547" y="23"/>
                      <a:pt x="494" y="0"/>
                      <a:pt x="4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13"/>
              <p:cNvSpPr/>
              <p:nvPr/>
            </p:nvSpPr>
            <p:spPr>
              <a:xfrm>
                <a:off x="6462250" y="3710025"/>
                <a:ext cx="25875" cy="36800"/>
              </a:xfrm>
              <a:custGeom>
                <a:avLst/>
                <a:gdLst/>
                <a:ahLst/>
                <a:cxnLst/>
                <a:rect l="l" t="t" r="r" b="b"/>
                <a:pathLst>
                  <a:path w="1035" h="1472" extrusionOk="0">
                    <a:moveTo>
                      <a:pt x="533" y="1"/>
                    </a:moveTo>
                    <a:cubicBezTo>
                      <a:pt x="437" y="1"/>
                      <a:pt x="339" y="40"/>
                      <a:pt x="274" y="104"/>
                    </a:cubicBezTo>
                    <a:cubicBezTo>
                      <a:pt x="31" y="408"/>
                      <a:pt x="1" y="864"/>
                      <a:pt x="122" y="1198"/>
                    </a:cubicBezTo>
                    <a:cubicBezTo>
                      <a:pt x="183" y="1380"/>
                      <a:pt x="350" y="1471"/>
                      <a:pt x="518" y="1471"/>
                    </a:cubicBezTo>
                    <a:cubicBezTo>
                      <a:pt x="685" y="1471"/>
                      <a:pt x="852" y="1380"/>
                      <a:pt x="913" y="1198"/>
                    </a:cubicBezTo>
                    <a:cubicBezTo>
                      <a:pt x="1034" y="864"/>
                      <a:pt x="1004" y="408"/>
                      <a:pt x="761" y="104"/>
                    </a:cubicBezTo>
                    <a:cubicBezTo>
                      <a:pt x="703" y="32"/>
                      <a:pt x="619" y="1"/>
                      <a:pt x="5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13"/>
              <p:cNvSpPr/>
              <p:nvPr/>
            </p:nvSpPr>
            <p:spPr>
              <a:xfrm>
                <a:off x="6514700" y="3660750"/>
                <a:ext cx="25850" cy="42325"/>
              </a:xfrm>
              <a:custGeom>
                <a:avLst/>
                <a:gdLst/>
                <a:ahLst/>
                <a:cxnLst/>
                <a:rect l="l" t="t" r="r" b="b"/>
                <a:pathLst>
                  <a:path w="1034" h="1693" extrusionOk="0">
                    <a:moveTo>
                      <a:pt x="504" y="0"/>
                    </a:moveTo>
                    <a:cubicBezTo>
                      <a:pt x="477" y="0"/>
                      <a:pt x="451" y="3"/>
                      <a:pt x="426" y="8"/>
                    </a:cubicBezTo>
                    <a:cubicBezTo>
                      <a:pt x="213" y="38"/>
                      <a:pt x="122" y="160"/>
                      <a:pt x="61" y="312"/>
                    </a:cubicBezTo>
                    <a:cubicBezTo>
                      <a:pt x="0" y="464"/>
                      <a:pt x="0" y="707"/>
                      <a:pt x="0" y="889"/>
                    </a:cubicBezTo>
                    <a:cubicBezTo>
                      <a:pt x="0" y="1072"/>
                      <a:pt x="0" y="1224"/>
                      <a:pt x="31" y="1406"/>
                    </a:cubicBezTo>
                    <a:cubicBezTo>
                      <a:pt x="79" y="1601"/>
                      <a:pt x="242" y="1692"/>
                      <a:pt x="405" y="1692"/>
                    </a:cubicBezTo>
                    <a:cubicBezTo>
                      <a:pt x="547" y="1692"/>
                      <a:pt x="690" y="1624"/>
                      <a:pt x="760" y="1497"/>
                    </a:cubicBezTo>
                    <a:cubicBezTo>
                      <a:pt x="973" y="1102"/>
                      <a:pt x="1034" y="616"/>
                      <a:pt x="821" y="190"/>
                    </a:cubicBezTo>
                    <a:cubicBezTo>
                      <a:pt x="770" y="63"/>
                      <a:pt x="635" y="0"/>
                      <a:pt x="5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13"/>
              <p:cNvSpPr/>
              <p:nvPr/>
            </p:nvSpPr>
            <p:spPr>
              <a:xfrm>
                <a:off x="6477025" y="3591675"/>
                <a:ext cx="26300" cy="36925"/>
              </a:xfrm>
              <a:custGeom>
                <a:avLst/>
                <a:gdLst/>
                <a:ahLst/>
                <a:cxnLst/>
                <a:rect l="l" t="t" r="r" b="b"/>
                <a:pathLst>
                  <a:path w="1052" h="1477" extrusionOk="0">
                    <a:moveTo>
                      <a:pt x="619" y="0"/>
                    </a:moveTo>
                    <a:cubicBezTo>
                      <a:pt x="515" y="0"/>
                      <a:pt x="406" y="42"/>
                      <a:pt x="322" y="126"/>
                    </a:cubicBezTo>
                    <a:cubicBezTo>
                      <a:pt x="109" y="309"/>
                      <a:pt x="18" y="734"/>
                      <a:pt x="18" y="1038"/>
                    </a:cubicBezTo>
                    <a:cubicBezTo>
                      <a:pt x="1" y="1309"/>
                      <a:pt x="249" y="1477"/>
                      <a:pt x="492" y="1477"/>
                    </a:cubicBezTo>
                    <a:cubicBezTo>
                      <a:pt x="685" y="1477"/>
                      <a:pt x="876" y="1371"/>
                      <a:pt x="930" y="1129"/>
                    </a:cubicBezTo>
                    <a:cubicBezTo>
                      <a:pt x="1021" y="886"/>
                      <a:pt x="1051" y="582"/>
                      <a:pt x="960" y="278"/>
                    </a:cubicBezTo>
                    <a:cubicBezTo>
                      <a:pt x="923" y="95"/>
                      <a:pt x="777" y="0"/>
                      <a:pt x="6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13"/>
              <p:cNvSpPr/>
              <p:nvPr/>
            </p:nvSpPr>
            <p:spPr>
              <a:xfrm>
                <a:off x="6546600" y="3591875"/>
                <a:ext cx="26625" cy="37700"/>
              </a:xfrm>
              <a:custGeom>
                <a:avLst/>
                <a:gdLst/>
                <a:ahLst/>
                <a:cxnLst/>
                <a:rect l="l" t="t" r="r" b="b"/>
                <a:pathLst>
                  <a:path w="1065" h="1508" extrusionOk="0">
                    <a:moveTo>
                      <a:pt x="585" y="0"/>
                    </a:moveTo>
                    <a:cubicBezTo>
                      <a:pt x="388" y="0"/>
                      <a:pt x="184" y="115"/>
                      <a:pt x="122" y="331"/>
                    </a:cubicBezTo>
                    <a:cubicBezTo>
                      <a:pt x="62" y="635"/>
                      <a:pt x="1" y="939"/>
                      <a:pt x="92" y="1243"/>
                    </a:cubicBezTo>
                    <a:cubicBezTo>
                      <a:pt x="128" y="1424"/>
                      <a:pt x="272" y="1508"/>
                      <a:pt x="427" y="1508"/>
                    </a:cubicBezTo>
                    <a:cubicBezTo>
                      <a:pt x="533" y="1508"/>
                      <a:pt x="644" y="1469"/>
                      <a:pt x="730" y="1395"/>
                    </a:cubicBezTo>
                    <a:cubicBezTo>
                      <a:pt x="1034" y="1182"/>
                      <a:pt x="1065" y="726"/>
                      <a:pt x="1004" y="331"/>
                    </a:cubicBezTo>
                    <a:cubicBezTo>
                      <a:pt x="959" y="107"/>
                      <a:pt x="775" y="0"/>
                      <a:pt x="58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13"/>
              <p:cNvSpPr/>
              <p:nvPr/>
            </p:nvSpPr>
            <p:spPr>
              <a:xfrm>
                <a:off x="6526100" y="3523550"/>
                <a:ext cx="28125" cy="42525"/>
              </a:xfrm>
              <a:custGeom>
                <a:avLst/>
                <a:gdLst/>
                <a:ahLst/>
                <a:cxnLst/>
                <a:rect l="l" t="t" r="r" b="b"/>
                <a:pathLst>
                  <a:path w="1125" h="1701" extrusionOk="0">
                    <a:moveTo>
                      <a:pt x="561" y="1"/>
                    </a:moveTo>
                    <a:cubicBezTo>
                      <a:pt x="476" y="1"/>
                      <a:pt x="395" y="35"/>
                      <a:pt x="334" y="116"/>
                    </a:cubicBezTo>
                    <a:cubicBezTo>
                      <a:pt x="61" y="420"/>
                      <a:pt x="61" y="876"/>
                      <a:pt x="30" y="1240"/>
                    </a:cubicBezTo>
                    <a:cubicBezTo>
                      <a:pt x="0" y="1484"/>
                      <a:pt x="213" y="1666"/>
                      <a:pt x="426" y="1696"/>
                    </a:cubicBezTo>
                    <a:cubicBezTo>
                      <a:pt x="441" y="1699"/>
                      <a:pt x="458" y="1700"/>
                      <a:pt x="475" y="1700"/>
                    </a:cubicBezTo>
                    <a:cubicBezTo>
                      <a:pt x="653" y="1700"/>
                      <a:pt x="884" y="1559"/>
                      <a:pt x="912" y="1392"/>
                    </a:cubicBezTo>
                    <a:cubicBezTo>
                      <a:pt x="973" y="1058"/>
                      <a:pt x="1125" y="632"/>
                      <a:pt x="973" y="298"/>
                    </a:cubicBezTo>
                    <a:cubicBezTo>
                      <a:pt x="912" y="136"/>
                      <a:pt x="730" y="1"/>
                      <a:pt x="5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13"/>
              <p:cNvSpPr/>
              <p:nvPr/>
            </p:nvSpPr>
            <p:spPr>
              <a:xfrm>
                <a:off x="6596000" y="3692075"/>
                <a:ext cx="25100" cy="44875"/>
              </a:xfrm>
              <a:custGeom>
                <a:avLst/>
                <a:gdLst/>
                <a:ahLst/>
                <a:cxnLst/>
                <a:rect l="l" t="t" r="r" b="b"/>
                <a:pathLst>
                  <a:path w="1004" h="1795" extrusionOk="0">
                    <a:moveTo>
                      <a:pt x="557" y="1"/>
                    </a:moveTo>
                    <a:cubicBezTo>
                      <a:pt x="448" y="1"/>
                      <a:pt x="339" y="49"/>
                      <a:pt x="274" y="153"/>
                    </a:cubicBezTo>
                    <a:cubicBezTo>
                      <a:pt x="1" y="548"/>
                      <a:pt x="1" y="1065"/>
                      <a:pt x="122" y="1521"/>
                    </a:cubicBezTo>
                    <a:cubicBezTo>
                      <a:pt x="152" y="1673"/>
                      <a:pt x="304" y="1794"/>
                      <a:pt x="456" y="1794"/>
                    </a:cubicBezTo>
                    <a:cubicBezTo>
                      <a:pt x="608" y="1794"/>
                      <a:pt x="730" y="1673"/>
                      <a:pt x="791" y="1521"/>
                    </a:cubicBezTo>
                    <a:cubicBezTo>
                      <a:pt x="912" y="1156"/>
                      <a:pt x="1004" y="670"/>
                      <a:pt x="882" y="244"/>
                    </a:cubicBezTo>
                    <a:cubicBezTo>
                      <a:pt x="847" y="87"/>
                      <a:pt x="703" y="1"/>
                      <a:pt x="55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13"/>
              <p:cNvSpPr/>
              <p:nvPr/>
            </p:nvSpPr>
            <p:spPr>
              <a:xfrm>
                <a:off x="6646925" y="3633500"/>
                <a:ext cx="26600" cy="41225"/>
              </a:xfrm>
              <a:custGeom>
                <a:avLst/>
                <a:gdLst/>
                <a:ahLst/>
                <a:cxnLst/>
                <a:rect l="l" t="t" r="r" b="b"/>
                <a:pathLst>
                  <a:path w="1064" h="1649" extrusionOk="0">
                    <a:moveTo>
                      <a:pt x="546" y="1"/>
                    </a:moveTo>
                    <a:cubicBezTo>
                      <a:pt x="409" y="1"/>
                      <a:pt x="276" y="59"/>
                      <a:pt x="213" y="186"/>
                    </a:cubicBezTo>
                    <a:cubicBezTo>
                      <a:pt x="61" y="581"/>
                      <a:pt x="0" y="1067"/>
                      <a:pt x="152" y="1432"/>
                    </a:cubicBezTo>
                    <a:cubicBezTo>
                      <a:pt x="199" y="1572"/>
                      <a:pt x="358" y="1649"/>
                      <a:pt x="522" y="1649"/>
                    </a:cubicBezTo>
                    <a:cubicBezTo>
                      <a:pt x="677" y="1649"/>
                      <a:pt x="838" y="1580"/>
                      <a:pt x="912" y="1432"/>
                    </a:cubicBezTo>
                    <a:cubicBezTo>
                      <a:pt x="1064" y="1098"/>
                      <a:pt x="1064" y="672"/>
                      <a:pt x="973" y="307"/>
                    </a:cubicBezTo>
                    <a:cubicBezTo>
                      <a:pt x="937" y="113"/>
                      <a:pt x="737" y="1"/>
                      <a:pt x="5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13"/>
              <p:cNvSpPr/>
              <p:nvPr/>
            </p:nvSpPr>
            <p:spPr>
              <a:xfrm>
                <a:off x="6701625" y="3572975"/>
                <a:ext cx="25850" cy="38675"/>
              </a:xfrm>
              <a:custGeom>
                <a:avLst/>
                <a:gdLst/>
                <a:ahLst/>
                <a:cxnLst/>
                <a:rect l="l" t="t" r="r" b="b"/>
                <a:pathLst>
                  <a:path w="1034" h="1547" extrusionOk="0">
                    <a:moveTo>
                      <a:pt x="508" y="1"/>
                    </a:moveTo>
                    <a:cubicBezTo>
                      <a:pt x="347" y="1"/>
                      <a:pt x="191" y="95"/>
                      <a:pt x="122" y="266"/>
                    </a:cubicBezTo>
                    <a:cubicBezTo>
                      <a:pt x="1" y="510"/>
                      <a:pt x="92" y="814"/>
                      <a:pt x="92" y="1117"/>
                    </a:cubicBezTo>
                    <a:cubicBezTo>
                      <a:pt x="92" y="1361"/>
                      <a:pt x="274" y="1543"/>
                      <a:pt x="456" y="1543"/>
                    </a:cubicBezTo>
                    <a:cubicBezTo>
                      <a:pt x="472" y="1546"/>
                      <a:pt x="489" y="1547"/>
                      <a:pt x="506" y="1547"/>
                    </a:cubicBezTo>
                    <a:cubicBezTo>
                      <a:pt x="684" y="1547"/>
                      <a:pt x="915" y="1406"/>
                      <a:pt x="943" y="1239"/>
                    </a:cubicBezTo>
                    <a:cubicBezTo>
                      <a:pt x="1004" y="905"/>
                      <a:pt x="1034" y="479"/>
                      <a:pt x="852" y="175"/>
                    </a:cubicBezTo>
                    <a:cubicBezTo>
                      <a:pt x="759" y="56"/>
                      <a:pt x="632" y="1"/>
                      <a:pt x="5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13"/>
              <p:cNvSpPr/>
              <p:nvPr/>
            </p:nvSpPr>
            <p:spPr>
              <a:xfrm>
                <a:off x="6719875" y="3688400"/>
                <a:ext cx="22050" cy="55775"/>
              </a:xfrm>
              <a:custGeom>
                <a:avLst/>
                <a:gdLst/>
                <a:ahLst/>
                <a:cxnLst/>
                <a:rect l="l" t="t" r="r" b="b"/>
                <a:pathLst>
                  <a:path w="882" h="2231" extrusionOk="0">
                    <a:moveTo>
                      <a:pt x="500" y="0"/>
                    </a:moveTo>
                    <a:cubicBezTo>
                      <a:pt x="421" y="0"/>
                      <a:pt x="339" y="39"/>
                      <a:pt x="274" y="118"/>
                    </a:cubicBezTo>
                    <a:cubicBezTo>
                      <a:pt x="122" y="361"/>
                      <a:pt x="61" y="665"/>
                      <a:pt x="30" y="908"/>
                    </a:cubicBezTo>
                    <a:cubicBezTo>
                      <a:pt x="0" y="1212"/>
                      <a:pt x="0" y="1516"/>
                      <a:pt x="0" y="1820"/>
                    </a:cubicBezTo>
                    <a:cubicBezTo>
                      <a:pt x="15" y="2093"/>
                      <a:pt x="213" y="2230"/>
                      <a:pt x="410" y="2230"/>
                    </a:cubicBezTo>
                    <a:cubicBezTo>
                      <a:pt x="608" y="2230"/>
                      <a:pt x="805" y="2093"/>
                      <a:pt x="821" y="1820"/>
                    </a:cubicBezTo>
                    <a:lnTo>
                      <a:pt x="821" y="999"/>
                    </a:lnTo>
                    <a:cubicBezTo>
                      <a:pt x="821" y="725"/>
                      <a:pt x="881" y="422"/>
                      <a:pt x="760" y="209"/>
                    </a:cubicBezTo>
                    <a:cubicBezTo>
                      <a:pt x="708" y="70"/>
                      <a:pt x="606" y="0"/>
                      <a:pt x="50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13"/>
              <p:cNvSpPr/>
              <p:nvPr/>
            </p:nvSpPr>
            <p:spPr>
              <a:xfrm>
                <a:off x="6649200" y="3713550"/>
                <a:ext cx="25850" cy="48850"/>
              </a:xfrm>
              <a:custGeom>
                <a:avLst/>
                <a:gdLst/>
                <a:ahLst/>
                <a:cxnLst/>
                <a:rect l="l" t="t" r="r" b="b"/>
                <a:pathLst>
                  <a:path w="1034" h="1954" extrusionOk="0">
                    <a:moveTo>
                      <a:pt x="502" y="1"/>
                    </a:moveTo>
                    <a:cubicBezTo>
                      <a:pt x="426" y="1"/>
                      <a:pt x="350" y="39"/>
                      <a:pt x="304" y="115"/>
                    </a:cubicBezTo>
                    <a:cubicBezTo>
                      <a:pt x="0" y="601"/>
                      <a:pt x="61" y="1209"/>
                      <a:pt x="213" y="1726"/>
                    </a:cubicBezTo>
                    <a:cubicBezTo>
                      <a:pt x="243" y="1878"/>
                      <a:pt x="373" y="1954"/>
                      <a:pt x="506" y="1954"/>
                    </a:cubicBezTo>
                    <a:cubicBezTo>
                      <a:pt x="639" y="1954"/>
                      <a:pt x="775" y="1878"/>
                      <a:pt x="821" y="1726"/>
                    </a:cubicBezTo>
                    <a:cubicBezTo>
                      <a:pt x="973" y="1209"/>
                      <a:pt x="1034" y="601"/>
                      <a:pt x="699" y="115"/>
                    </a:cubicBezTo>
                    <a:cubicBezTo>
                      <a:pt x="654" y="39"/>
                      <a:pt x="578" y="1"/>
                      <a:pt x="5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13"/>
              <p:cNvSpPr/>
              <p:nvPr/>
            </p:nvSpPr>
            <p:spPr>
              <a:xfrm>
                <a:off x="6613475" y="3805525"/>
                <a:ext cx="22075" cy="45525"/>
              </a:xfrm>
              <a:custGeom>
                <a:avLst/>
                <a:gdLst/>
                <a:ahLst/>
                <a:cxnLst/>
                <a:rect l="l" t="t" r="r" b="b"/>
                <a:pathLst>
                  <a:path w="883" h="1821" extrusionOk="0">
                    <a:moveTo>
                      <a:pt x="431" y="1"/>
                    </a:moveTo>
                    <a:cubicBezTo>
                      <a:pt x="243" y="1"/>
                      <a:pt x="48" y="144"/>
                      <a:pt x="31" y="387"/>
                    </a:cubicBezTo>
                    <a:cubicBezTo>
                      <a:pt x="1" y="782"/>
                      <a:pt x="31" y="1177"/>
                      <a:pt x="122" y="1603"/>
                    </a:cubicBezTo>
                    <a:cubicBezTo>
                      <a:pt x="150" y="1757"/>
                      <a:pt x="256" y="1821"/>
                      <a:pt x="373" y="1821"/>
                    </a:cubicBezTo>
                    <a:cubicBezTo>
                      <a:pt x="511" y="1821"/>
                      <a:pt x="665" y="1734"/>
                      <a:pt x="730" y="1603"/>
                    </a:cubicBezTo>
                    <a:cubicBezTo>
                      <a:pt x="882" y="1086"/>
                      <a:pt x="882" y="721"/>
                      <a:pt x="760" y="265"/>
                    </a:cubicBezTo>
                    <a:cubicBezTo>
                      <a:pt x="708" y="82"/>
                      <a:pt x="572" y="1"/>
                      <a:pt x="43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13"/>
              <p:cNvSpPr/>
              <p:nvPr/>
            </p:nvSpPr>
            <p:spPr>
              <a:xfrm>
                <a:off x="6611200" y="3893725"/>
                <a:ext cx="25100" cy="48900"/>
              </a:xfrm>
              <a:custGeom>
                <a:avLst/>
                <a:gdLst/>
                <a:ahLst/>
                <a:cxnLst/>
                <a:rect l="l" t="t" r="r" b="b"/>
                <a:pathLst>
                  <a:path w="1004" h="1956" extrusionOk="0">
                    <a:moveTo>
                      <a:pt x="498" y="1"/>
                    </a:moveTo>
                    <a:cubicBezTo>
                      <a:pt x="422" y="1"/>
                      <a:pt x="339" y="32"/>
                      <a:pt x="274" y="81"/>
                    </a:cubicBezTo>
                    <a:cubicBezTo>
                      <a:pt x="92" y="263"/>
                      <a:pt x="92" y="537"/>
                      <a:pt x="61" y="750"/>
                    </a:cubicBezTo>
                    <a:cubicBezTo>
                      <a:pt x="0" y="1023"/>
                      <a:pt x="0" y="1297"/>
                      <a:pt x="61" y="1601"/>
                    </a:cubicBezTo>
                    <a:cubicBezTo>
                      <a:pt x="79" y="1815"/>
                      <a:pt x="296" y="1956"/>
                      <a:pt x="484" y="1956"/>
                    </a:cubicBezTo>
                    <a:cubicBezTo>
                      <a:pt x="617" y="1956"/>
                      <a:pt x="735" y="1886"/>
                      <a:pt x="760" y="1722"/>
                    </a:cubicBezTo>
                    <a:cubicBezTo>
                      <a:pt x="851" y="1206"/>
                      <a:pt x="1003" y="476"/>
                      <a:pt x="669" y="81"/>
                    </a:cubicBezTo>
                    <a:cubicBezTo>
                      <a:pt x="627" y="24"/>
                      <a:pt x="565" y="1"/>
                      <a:pt x="4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13"/>
              <p:cNvSpPr/>
              <p:nvPr/>
            </p:nvSpPr>
            <p:spPr>
              <a:xfrm>
                <a:off x="6545075" y="3934150"/>
                <a:ext cx="19800" cy="39525"/>
              </a:xfrm>
              <a:custGeom>
                <a:avLst/>
                <a:gdLst/>
                <a:ahLst/>
                <a:cxnLst/>
                <a:rect l="l" t="t" r="r" b="b"/>
                <a:pathLst>
                  <a:path w="792" h="1581" extrusionOk="0">
                    <a:moveTo>
                      <a:pt x="407" y="1"/>
                    </a:moveTo>
                    <a:cubicBezTo>
                      <a:pt x="313" y="1"/>
                      <a:pt x="222" y="52"/>
                      <a:pt x="183" y="166"/>
                    </a:cubicBezTo>
                    <a:cubicBezTo>
                      <a:pt x="153" y="318"/>
                      <a:pt x="62" y="470"/>
                      <a:pt x="31" y="652"/>
                    </a:cubicBezTo>
                    <a:cubicBezTo>
                      <a:pt x="1" y="865"/>
                      <a:pt x="1" y="1017"/>
                      <a:pt x="1" y="1200"/>
                    </a:cubicBezTo>
                    <a:cubicBezTo>
                      <a:pt x="1" y="1382"/>
                      <a:pt x="153" y="1534"/>
                      <a:pt x="335" y="1564"/>
                    </a:cubicBezTo>
                    <a:cubicBezTo>
                      <a:pt x="362" y="1575"/>
                      <a:pt x="392" y="1580"/>
                      <a:pt x="423" y="1580"/>
                    </a:cubicBezTo>
                    <a:cubicBezTo>
                      <a:pt x="567" y="1580"/>
                      <a:pt x="736" y="1471"/>
                      <a:pt x="761" y="1321"/>
                    </a:cubicBezTo>
                    <a:cubicBezTo>
                      <a:pt x="791" y="1108"/>
                      <a:pt x="791" y="956"/>
                      <a:pt x="791" y="774"/>
                    </a:cubicBezTo>
                    <a:cubicBezTo>
                      <a:pt x="761" y="713"/>
                      <a:pt x="761" y="622"/>
                      <a:pt x="761" y="561"/>
                    </a:cubicBezTo>
                    <a:cubicBezTo>
                      <a:pt x="761" y="440"/>
                      <a:pt x="670" y="349"/>
                      <a:pt x="670" y="257"/>
                    </a:cubicBezTo>
                    <a:cubicBezTo>
                      <a:pt x="670" y="98"/>
                      <a:pt x="536" y="1"/>
                      <a:pt x="40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13"/>
              <p:cNvSpPr/>
              <p:nvPr/>
            </p:nvSpPr>
            <p:spPr>
              <a:xfrm>
                <a:off x="6497225" y="3980625"/>
                <a:ext cx="21300" cy="36625"/>
              </a:xfrm>
              <a:custGeom>
                <a:avLst/>
                <a:gdLst/>
                <a:ahLst/>
                <a:cxnLst/>
                <a:rect l="l" t="t" r="r" b="b"/>
                <a:pathLst>
                  <a:path w="852" h="1465" extrusionOk="0">
                    <a:moveTo>
                      <a:pt x="460" y="1"/>
                    </a:moveTo>
                    <a:cubicBezTo>
                      <a:pt x="377" y="1"/>
                      <a:pt x="294" y="42"/>
                      <a:pt x="243" y="131"/>
                    </a:cubicBezTo>
                    <a:cubicBezTo>
                      <a:pt x="61" y="465"/>
                      <a:pt x="0" y="860"/>
                      <a:pt x="91" y="1225"/>
                    </a:cubicBezTo>
                    <a:cubicBezTo>
                      <a:pt x="121" y="1388"/>
                      <a:pt x="259" y="1465"/>
                      <a:pt x="400" y="1465"/>
                    </a:cubicBezTo>
                    <a:cubicBezTo>
                      <a:pt x="548" y="1465"/>
                      <a:pt x="698" y="1381"/>
                      <a:pt x="730" y="1225"/>
                    </a:cubicBezTo>
                    <a:cubicBezTo>
                      <a:pt x="851" y="921"/>
                      <a:pt x="851" y="556"/>
                      <a:pt x="730" y="222"/>
                    </a:cubicBezTo>
                    <a:cubicBezTo>
                      <a:pt x="694" y="81"/>
                      <a:pt x="576" y="1"/>
                      <a:pt x="4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13"/>
              <p:cNvSpPr/>
              <p:nvPr/>
            </p:nvSpPr>
            <p:spPr>
              <a:xfrm>
                <a:off x="6602075" y="3970475"/>
                <a:ext cx="22825" cy="33900"/>
              </a:xfrm>
              <a:custGeom>
                <a:avLst/>
                <a:gdLst/>
                <a:ahLst/>
                <a:cxnLst/>
                <a:rect l="l" t="t" r="r" b="b"/>
                <a:pathLst>
                  <a:path w="913" h="1356" extrusionOk="0">
                    <a:moveTo>
                      <a:pt x="479" y="1"/>
                    </a:moveTo>
                    <a:cubicBezTo>
                      <a:pt x="365" y="1"/>
                      <a:pt x="246" y="62"/>
                      <a:pt x="183" y="172"/>
                    </a:cubicBezTo>
                    <a:cubicBezTo>
                      <a:pt x="1" y="506"/>
                      <a:pt x="1" y="993"/>
                      <a:pt x="305" y="1266"/>
                    </a:cubicBezTo>
                    <a:cubicBezTo>
                      <a:pt x="367" y="1328"/>
                      <a:pt x="439" y="1355"/>
                      <a:pt x="511" y="1355"/>
                    </a:cubicBezTo>
                    <a:cubicBezTo>
                      <a:pt x="649" y="1355"/>
                      <a:pt x="781" y="1255"/>
                      <a:pt x="821" y="1114"/>
                    </a:cubicBezTo>
                    <a:cubicBezTo>
                      <a:pt x="913" y="871"/>
                      <a:pt x="821" y="446"/>
                      <a:pt x="730" y="172"/>
                    </a:cubicBezTo>
                    <a:cubicBezTo>
                      <a:pt x="686" y="55"/>
                      <a:pt x="585" y="1"/>
                      <a:pt x="4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13"/>
              <p:cNvSpPr/>
              <p:nvPr/>
            </p:nvSpPr>
            <p:spPr>
              <a:xfrm>
                <a:off x="6679600" y="3951775"/>
                <a:ext cx="22050" cy="29850"/>
              </a:xfrm>
              <a:custGeom>
                <a:avLst/>
                <a:gdLst/>
                <a:ahLst/>
                <a:cxnLst/>
                <a:rect l="l" t="t" r="r" b="b"/>
                <a:pathLst>
                  <a:path w="882" h="1194" extrusionOk="0">
                    <a:moveTo>
                      <a:pt x="445" y="1"/>
                    </a:moveTo>
                    <a:cubicBezTo>
                      <a:pt x="350" y="1"/>
                      <a:pt x="258" y="54"/>
                      <a:pt x="213" y="160"/>
                    </a:cubicBezTo>
                    <a:cubicBezTo>
                      <a:pt x="61" y="373"/>
                      <a:pt x="0" y="799"/>
                      <a:pt x="152" y="1011"/>
                    </a:cubicBezTo>
                    <a:cubicBezTo>
                      <a:pt x="228" y="1133"/>
                      <a:pt x="334" y="1194"/>
                      <a:pt x="441" y="1194"/>
                    </a:cubicBezTo>
                    <a:cubicBezTo>
                      <a:pt x="547" y="1194"/>
                      <a:pt x="654" y="1133"/>
                      <a:pt x="730" y="1011"/>
                    </a:cubicBezTo>
                    <a:cubicBezTo>
                      <a:pt x="882" y="799"/>
                      <a:pt x="821" y="403"/>
                      <a:pt x="699" y="160"/>
                    </a:cubicBezTo>
                    <a:cubicBezTo>
                      <a:pt x="638" y="54"/>
                      <a:pt x="540" y="1"/>
                      <a:pt x="4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13"/>
              <p:cNvSpPr/>
              <p:nvPr/>
            </p:nvSpPr>
            <p:spPr>
              <a:xfrm>
                <a:off x="6669700" y="3852050"/>
                <a:ext cx="23600" cy="39725"/>
              </a:xfrm>
              <a:custGeom>
                <a:avLst/>
                <a:gdLst/>
                <a:ahLst/>
                <a:cxnLst/>
                <a:rect l="l" t="t" r="r" b="b"/>
                <a:pathLst>
                  <a:path w="944" h="1589" extrusionOk="0">
                    <a:moveTo>
                      <a:pt x="464" y="0"/>
                    </a:moveTo>
                    <a:cubicBezTo>
                      <a:pt x="366" y="0"/>
                      <a:pt x="259" y="46"/>
                      <a:pt x="183" y="137"/>
                    </a:cubicBezTo>
                    <a:cubicBezTo>
                      <a:pt x="62" y="319"/>
                      <a:pt x="31" y="532"/>
                      <a:pt x="31" y="745"/>
                    </a:cubicBezTo>
                    <a:cubicBezTo>
                      <a:pt x="1" y="988"/>
                      <a:pt x="1" y="1170"/>
                      <a:pt x="92" y="1383"/>
                    </a:cubicBezTo>
                    <a:cubicBezTo>
                      <a:pt x="168" y="1520"/>
                      <a:pt x="312" y="1588"/>
                      <a:pt x="457" y="1588"/>
                    </a:cubicBezTo>
                    <a:cubicBezTo>
                      <a:pt x="601" y="1588"/>
                      <a:pt x="746" y="1520"/>
                      <a:pt x="822" y="1383"/>
                    </a:cubicBezTo>
                    <a:cubicBezTo>
                      <a:pt x="943" y="1170"/>
                      <a:pt x="913" y="988"/>
                      <a:pt x="852" y="745"/>
                    </a:cubicBezTo>
                    <a:cubicBezTo>
                      <a:pt x="822" y="563"/>
                      <a:pt x="822" y="319"/>
                      <a:pt x="700" y="137"/>
                    </a:cubicBezTo>
                    <a:cubicBezTo>
                      <a:pt x="654" y="46"/>
                      <a:pt x="563" y="0"/>
                      <a:pt x="46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13"/>
              <p:cNvSpPr/>
              <p:nvPr/>
            </p:nvSpPr>
            <p:spPr>
              <a:xfrm>
                <a:off x="6694025" y="3785175"/>
                <a:ext cx="24350" cy="38775"/>
              </a:xfrm>
              <a:custGeom>
                <a:avLst/>
                <a:gdLst/>
                <a:ahLst/>
                <a:cxnLst/>
                <a:rect l="l" t="t" r="r" b="b"/>
                <a:pathLst>
                  <a:path w="974" h="1551" extrusionOk="0">
                    <a:moveTo>
                      <a:pt x="498" y="0"/>
                    </a:moveTo>
                    <a:cubicBezTo>
                      <a:pt x="441" y="0"/>
                      <a:pt x="380" y="16"/>
                      <a:pt x="335" y="46"/>
                    </a:cubicBezTo>
                    <a:cubicBezTo>
                      <a:pt x="1" y="289"/>
                      <a:pt x="92" y="776"/>
                      <a:pt x="92" y="1140"/>
                    </a:cubicBezTo>
                    <a:cubicBezTo>
                      <a:pt x="92" y="1414"/>
                      <a:pt x="297" y="1551"/>
                      <a:pt x="502" y="1551"/>
                    </a:cubicBezTo>
                    <a:cubicBezTo>
                      <a:pt x="707" y="1551"/>
                      <a:pt x="912" y="1414"/>
                      <a:pt x="912" y="1140"/>
                    </a:cubicBezTo>
                    <a:cubicBezTo>
                      <a:pt x="912" y="776"/>
                      <a:pt x="973" y="289"/>
                      <a:pt x="639" y="46"/>
                    </a:cubicBezTo>
                    <a:cubicBezTo>
                      <a:pt x="608" y="16"/>
                      <a:pt x="555" y="0"/>
                      <a:pt x="49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13"/>
              <p:cNvSpPr/>
              <p:nvPr/>
            </p:nvSpPr>
            <p:spPr>
              <a:xfrm>
                <a:off x="6760900" y="3797500"/>
                <a:ext cx="21300" cy="44100"/>
              </a:xfrm>
              <a:custGeom>
                <a:avLst/>
                <a:gdLst/>
                <a:ahLst/>
                <a:cxnLst/>
                <a:rect l="l" t="t" r="r" b="b"/>
                <a:pathLst>
                  <a:path w="852" h="1764" extrusionOk="0">
                    <a:moveTo>
                      <a:pt x="490" y="0"/>
                    </a:moveTo>
                    <a:cubicBezTo>
                      <a:pt x="417" y="0"/>
                      <a:pt x="345" y="32"/>
                      <a:pt x="304" y="100"/>
                    </a:cubicBezTo>
                    <a:cubicBezTo>
                      <a:pt x="0" y="434"/>
                      <a:pt x="31" y="1073"/>
                      <a:pt x="92" y="1498"/>
                    </a:cubicBezTo>
                    <a:cubicBezTo>
                      <a:pt x="144" y="1681"/>
                      <a:pt x="286" y="1763"/>
                      <a:pt x="431" y="1763"/>
                    </a:cubicBezTo>
                    <a:cubicBezTo>
                      <a:pt x="624" y="1763"/>
                      <a:pt x="821" y="1619"/>
                      <a:pt x="821" y="1377"/>
                    </a:cubicBezTo>
                    <a:cubicBezTo>
                      <a:pt x="851" y="1194"/>
                      <a:pt x="821" y="951"/>
                      <a:pt x="821" y="738"/>
                    </a:cubicBezTo>
                    <a:cubicBezTo>
                      <a:pt x="821" y="495"/>
                      <a:pt x="821" y="313"/>
                      <a:pt x="699" y="131"/>
                    </a:cubicBezTo>
                    <a:cubicBezTo>
                      <a:pt x="666" y="47"/>
                      <a:pt x="578" y="0"/>
                      <a:pt x="4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13"/>
              <p:cNvSpPr/>
              <p:nvPr/>
            </p:nvSpPr>
            <p:spPr>
              <a:xfrm>
                <a:off x="6732775" y="3889025"/>
                <a:ext cx="25875" cy="49300"/>
              </a:xfrm>
              <a:custGeom>
                <a:avLst/>
                <a:gdLst/>
                <a:ahLst/>
                <a:cxnLst/>
                <a:rect l="l" t="t" r="r" b="b"/>
                <a:pathLst>
                  <a:path w="1035" h="1972" extrusionOk="0">
                    <a:moveTo>
                      <a:pt x="653" y="0"/>
                    </a:moveTo>
                    <a:cubicBezTo>
                      <a:pt x="578" y="0"/>
                      <a:pt x="497" y="27"/>
                      <a:pt x="426" y="87"/>
                    </a:cubicBezTo>
                    <a:cubicBezTo>
                      <a:pt x="213" y="269"/>
                      <a:pt x="153" y="603"/>
                      <a:pt x="92" y="877"/>
                    </a:cubicBezTo>
                    <a:cubicBezTo>
                      <a:pt x="62" y="1181"/>
                      <a:pt x="1" y="1485"/>
                      <a:pt x="153" y="1789"/>
                    </a:cubicBezTo>
                    <a:cubicBezTo>
                      <a:pt x="217" y="1902"/>
                      <a:pt x="359" y="1972"/>
                      <a:pt x="491" y="1972"/>
                    </a:cubicBezTo>
                    <a:cubicBezTo>
                      <a:pt x="608" y="1972"/>
                      <a:pt x="718" y="1917"/>
                      <a:pt x="761" y="1789"/>
                    </a:cubicBezTo>
                    <a:cubicBezTo>
                      <a:pt x="882" y="1515"/>
                      <a:pt x="913" y="1242"/>
                      <a:pt x="913" y="998"/>
                    </a:cubicBezTo>
                    <a:cubicBezTo>
                      <a:pt x="943" y="725"/>
                      <a:pt x="1034" y="451"/>
                      <a:pt x="913" y="178"/>
                    </a:cubicBezTo>
                    <a:cubicBezTo>
                      <a:pt x="875" y="66"/>
                      <a:pt x="770" y="0"/>
                      <a:pt x="6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13"/>
              <p:cNvSpPr/>
              <p:nvPr/>
            </p:nvSpPr>
            <p:spPr>
              <a:xfrm>
                <a:off x="6785975" y="3916275"/>
                <a:ext cx="21300" cy="38750"/>
              </a:xfrm>
              <a:custGeom>
                <a:avLst/>
                <a:gdLst/>
                <a:ahLst/>
                <a:cxnLst/>
                <a:rect l="l" t="t" r="r" b="b"/>
                <a:pathLst>
                  <a:path w="852" h="1550" extrusionOk="0">
                    <a:moveTo>
                      <a:pt x="479" y="1"/>
                    </a:moveTo>
                    <a:cubicBezTo>
                      <a:pt x="417" y="1"/>
                      <a:pt x="355" y="27"/>
                      <a:pt x="304" y="91"/>
                    </a:cubicBezTo>
                    <a:cubicBezTo>
                      <a:pt x="213" y="243"/>
                      <a:pt x="152" y="425"/>
                      <a:pt x="92" y="668"/>
                    </a:cubicBezTo>
                    <a:cubicBezTo>
                      <a:pt x="61" y="881"/>
                      <a:pt x="0" y="1064"/>
                      <a:pt x="61" y="1307"/>
                    </a:cubicBezTo>
                    <a:cubicBezTo>
                      <a:pt x="92" y="1459"/>
                      <a:pt x="244" y="1550"/>
                      <a:pt x="396" y="1550"/>
                    </a:cubicBezTo>
                    <a:cubicBezTo>
                      <a:pt x="548" y="1550"/>
                      <a:pt x="669" y="1459"/>
                      <a:pt x="730" y="1307"/>
                    </a:cubicBezTo>
                    <a:cubicBezTo>
                      <a:pt x="852" y="1094"/>
                      <a:pt x="852" y="912"/>
                      <a:pt x="821" y="699"/>
                    </a:cubicBezTo>
                    <a:cubicBezTo>
                      <a:pt x="821" y="516"/>
                      <a:pt x="821" y="304"/>
                      <a:pt x="700" y="121"/>
                    </a:cubicBezTo>
                    <a:cubicBezTo>
                      <a:pt x="647" y="51"/>
                      <a:pt x="563" y="1"/>
                      <a:pt x="4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13"/>
              <p:cNvSpPr/>
              <p:nvPr/>
            </p:nvSpPr>
            <p:spPr>
              <a:xfrm>
                <a:off x="6811800" y="3747550"/>
                <a:ext cx="26625" cy="45200"/>
              </a:xfrm>
              <a:custGeom>
                <a:avLst/>
                <a:gdLst/>
                <a:ahLst/>
                <a:cxnLst/>
                <a:rect l="l" t="t" r="r" b="b"/>
                <a:pathLst>
                  <a:path w="1065" h="1808" extrusionOk="0">
                    <a:moveTo>
                      <a:pt x="489" y="0"/>
                    </a:moveTo>
                    <a:cubicBezTo>
                      <a:pt x="364" y="0"/>
                      <a:pt x="240" y="55"/>
                      <a:pt x="183" y="183"/>
                    </a:cubicBezTo>
                    <a:cubicBezTo>
                      <a:pt x="31" y="518"/>
                      <a:pt x="62" y="913"/>
                      <a:pt x="31" y="1247"/>
                    </a:cubicBezTo>
                    <a:cubicBezTo>
                      <a:pt x="1" y="1490"/>
                      <a:pt x="62" y="1703"/>
                      <a:pt x="335" y="1794"/>
                    </a:cubicBezTo>
                    <a:cubicBezTo>
                      <a:pt x="372" y="1803"/>
                      <a:pt x="408" y="1808"/>
                      <a:pt x="443" y="1808"/>
                    </a:cubicBezTo>
                    <a:cubicBezTo>
                      <a:pt x="640" y="1808"/>
                      <a:pt x="805" y="1671"/>
                      <a:pt x="882" y="1490"/>
                    </a:cubicBezTo>
                    <a:cubicBezTo>
                      <a:pt x="943" y="1095"/>
                      <a:pt x="1065" y="578"/>
                      <a:pt x="822" y="183"/>
                    </a:cubicBezTo>
                    <a:cubicBezTo>
                      <a:pt x="773" y="70"/>
                      <a:pt x="631" y="0"/>
                      <a:pt x="48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13"/>
              <p:cNvSpPr/>
              <p:nvPr/>
            </p:nvSpPr>
            <p:spPr>
              <a:xfrm>
                <a:off x="6883250" y="3770175"/>
                <a:ext cx="23575" cy="50175"/>
              </a:xfrm>
              <a:custGeom>
                <a:avLst/>
                <a:gdLst/>
                <a:ahLst/>
                <a:cxnLst/>
                <a:rect l="l" t="t" r="r" b="b"/>
                <a:pathLst>
                  <a:path w="943" h="2007" extrusionOk="0">
                    <a:moveTo>
                      <a:pt x="452" y="0"/>
                    </a:moveTo>
                    <a:cubicBezTo>
                      <a:pt x="380" y="0"/>
                      <a:pt x="304" y="23"/>
                      <a:pt x="243" y="69"/>
                    </a:cubicBezTo>
                    <a:cubicBezTo>
                      <a:pt x="61" y="312"/>
                      <a:pt x="61" y="524"/>
                      <a:pt x="30" y="828"/>
                    </a:cubicBezTo>
                    <a:cubicBezTo>
                      <a:pt x="0" y="1132"/>
                      <a:pt x="0" y="1406"/>
                      <a:pt x="61" y="1710"/>
                    </a:cubicBezTo>
                    <a:cubicBezTo>
                      <a:pt x="122" y="1907"/>
                      <a:pt x="296" y="2006"/>
                      <a:pt x="471" y="2006"/>
                    </a:cubicBezTo>
                    <a:cubicBezTo>
                      <a:pt x="646" y="2006"/>
                      <a:pt x="821" y="1907"/>
                      <a:pt x="882" y="1710"/>
                    </a:cubicBezTo>
                    <a:cubicBezTo>
                      <a:pt x="942" y="1406"/>
                      <a:pt x="912" y="1132"/>
                      <a:pt x="882" y="828"/>
                    </a:cubicBezTo>
                    <a:cubicBezTo>
                      <a:pt x="821" y="585"/>
                      <a:pt x="821" y="312"/>
                      <a:pt x="638" y="69"/>
                    </a:cubicBezTo>
                    <a:cubicBezTo>
                      <a:pt x="593" y="23"/>
                      <a:pt x="524" y="0"/>
                      <a:pt x="4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13"/>
              <p:cNvSpPr/>
              <p:nvPr/>
            </p:nvSpPr>
            <p:spPr>
              <a:xfrm>
                <a:off x="6836025" y="3842750"/>
                <a:ext cx="23675" cy="41000"/>
              </a:xfrm>
              <a:custGeom>
                <a:avLst/>
                <a:gdLst/>
                <a:ahLst/>
                <a:cxnLst/>
                <a:rect l="l" t="t" r="r" b="b"/>
                <a:pathLst>
                  <a:path w="947" h="1640" extrusionOk="0">
                    <a:moveTo>
                      <a:pt x="583" y="0"/>
                    </a:moveTo>
                    <a:cubicBezTo>
                      <a:pt x="531" y="0"/>
                      <a:pt x="478" y="17"/>
                      <a:pt x="430" y="53"/>
                    </a:cubicBezTo>
                    <a:cubicBezTo>
                      <a:pt x="369" y="144"/>
                      <a:pt x="278" y="175"/>
                      <a:pt x="248" y="235"/>
                    </a:cubicBezTo>
                    <a:cubicBezTo>
                      <a:pt x="217" y="327"/>
                      <a:pt x="187" y="448"/>
                      <a:pt x="126" y="570"/>
                    </a:cubicBezTo>
                    <a:cubicBezTo>
                      <a:pt x="65" y="783"/>
                      <a:pt x="65" y="995"/>
                      <a:pt x="35" y="1208"/>
                    </a:cubicBezTo>
                    <a:cubicBezTo>
                      <a:pt x="1" y="1481"/>
                      <a:pt x="245" y="1639"/>
                      <a:pt x="476" y="1639"/>
                    </a:cubicBezTo>
                    <a:cubicBezTo>
                      <a:pt x="656" y="1639"/>
                      <a:pt x="829" y="1543"/>
                      <a:pt x="856" y="1330"/>
                    </a:cubicBezTo>
                    <a:cubicBezTo>
                      <a:pt x="886" y="1087"/>
                      <a:pt x="947" y="874"/>
                      <a:pt x="947" y="661"/>
                    </a:cubicBezTo>
                    <a:cubicBezTo>
                      <a:pt x="947" y="600"/>
                      <a:pt x="947" y="479"/>
                      <a:pt x="886" y="357"/>
                    </a:cubicBezTo>
                    <a:cubicBezTo>
                      <a:pt x="856" y="235"/>
                      <a:pt x="825" y="205"/>
                      <a:pt x="795" y="114"/>
                    </a:cubicBezTo>
                    <a:cubicBezTo>
                      <a:pt x="740" y="40"/>
                      <a:pt x="662" y="0"/>
                      <a:pt x="5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13"/>
              <p:cNvSpPr/>
              <p:nvPr/>
            </p:nvSpPr>
            <p:spPr>
              <a:xfrm>
                <a:off x="6851325" y="3911000"/>
                <a:ext cx="22050" cy="37775"/>
              </a:xfrm>
              <a:custGeom>
                <a:avLst/>
                <a:gdLst/>
                <a:ahLst/>
                <a:cxnLst/>
                <a:rect l="l" t="t" r="r" b="b"/>
                <a:pathLst>
                  <a:path w="882" h="1511" extrusionOk="0">
                    <a:moveTo>
                      <a:pt x="516" y="0"/>
                    </a:moveTo>
                    <a:cubicBezTo>
                      <a:pt x="479" y="0"/>
                      <a:pt x="439" y="9"/>
                      <a:pt x="396" y="28"/>
                    </a:cubicBezTo>
                    <a:cubicBezTo>
                      <a:pt x="0" y="180"/>
                      <a:pt x="61" y="788"/>
                      <a:pt x="92" y="1123"/>
                    </a:cubicBezTo>
                    <a:cubicBezTo>
                      <a:pt x="107" y="1381"/>
                      <a:pt x="297" y="1510"/>
                      <a:pt x="487" y="1510"/>
                    </a:cubicBezTo>
                    <a:cubicBezTo>
                      <a:pt x="677" y="1510"/>
                      <a:pt x="867" y="1381"/>
                      <a:pt x="882" y="1123"/>
                    </a:cubicBezTo>
                    <a:cubicBezTo>
                      <a:pt x="882" y="879"/>
                      <a:pt x="882" y="636"/>
                      <a:pt x="852" y="423"/>
                    </a:cubicBezTo>
                    <a:cubicBezTo>
                      <a:pt x="826" y="244"/>
                      <a:pt x="714" y="0"/>
                      <a:pt x="5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13"/>
              <p:cNvSpPr/>
              <p:nvPr/>
            </p:nvSpPr>
            <p:spPr>
              <a:xfrm>
                <a:off x="6906800" y="3860025"/>
                <a:ext cx="26625" cy="41250"/>
              </a:xfrm>
              <a:custGeom>
                <a:avLst/>
                <a:gdLst/>
                <a:ahLst/>
                <a:cxnLst/>
                <a:rect l="l" t="t" r="r" b="b"/>
                <a:pathLst>
                  <a:path w="1065" h="1650" extrusionOk="0">
                    <a:moveTo>
                      <a:pt x="532" y="0"/>
                    </a:moveTo>
                    <a:cubicBezTo>
                      <a:pt x="464" y="0"/>
                      <a:pt x="395" y="31"/>
                      <a:pt x="335" y="92"/>
                    </a:cubicBezTo>
                    <a:cubicBezTo>
                      <a:pt x="0" y="396"/>
                      <a:pt x="122" y="1003"/>
                      <a:pt x="183" y="1399"/>
                    </a:cubicBezTo>
                    <a:cubicBezTo>
                      <a:pt x="228" y="1566"/>
                      <a:pt x="380" y="1649"/>
                      <a:pt x="532" y="1649"/>
                    </a:cubicBezTo>
                    <a:cubicBezTo>
                      <a:pt x="684" y="1649"/>
                      <a:pt x="836" y="1566"/>
                      <a:pt x="882" y="1399"/>
                    </a:cubicBezTo>
                    <a:cubicBezTo>
                      <a:pt x="943" y="1003"/>
                      <a:pt x="1064" y="426"/>
                      <a:pt x="730" y="92"/>
                    </a:cubicBezTo>
                    <a:cubicBezTo>
                      <a:pt x="669" y="31"/>
                      <a:pt x="601" y="0"/>
                      <a:pt x="5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13"/>
              <p:cNvSpPr/>
              <p:nvPr/>
            </p:nvSpPr>
            <p:spPr>
              <a:xfrm>
                <a:off x="6974425" y="3886800"/>
                <a:ext cx="20550" cy="31200"/>
              </a:xfrm>
              <a:custGeom>
                <a:avLst/>
                <a:gdLst/>
                <a:ahLst/>
                <a:cxnLst/>
                <a:rect l="l" t="t" r="r" b="b"/>
                <a:pathLst>
                  <a:path w="822" h="1248" extrusionOk="0">
                    <a:moveTo>
                      <a:pt x="411" y="1"/>
                    </a:moveTo>
                    <a:cubicBezTo>
                      <a:pt x="327" y="1"/>
                      <a:pt x="244" y="39"/>
                      <a:pt x="183" y="115"/>
                    </a:cubicBezTo>
                    <a:cubicBezTo>
                      <a:pt x="31" y="358"/>
                      <a:pt x="1" y="723"/>
                      <a:pt x="61" y="996"/>
                    </a:cubicBezTo>
                    <a:cubicBezTo>
                      <a:pt x="122" y="1163"/>
                      <a:pt x="274" y="1247"/>
                      <a:pt x="422" y="1247"/>
                    </a:cubicBezTo>
                    <a:cubicBezTo>
                      <a:pt x="570" y="1247"/>
                      <a:pt x="715" y="1163"/>
                      <a:pt x="760" y="996"/>
                    </a:cubicBezTo>
                    <a:cubicBezTo>
                      <a:pt x="821" y="723"/>
                      <a:pt x="791" y="328"/>
                      <a:pt x="639" y="115"/>
                    </a:cubicBezTo>
                    <a:cubicBezTo>
                      <a:pt x="578" y="39"/>
                      <a:pt x="494" y="1"/>
                      <a:pt x="4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13"/>
              <p:cNvSpPr/>
              <p:nvPr/>
            </p:nvSpPr>
            <p:spPr>
              <a:xfrm>
                <a:off x="6963025" y="3814200"/>
                <a:ext cx="21300" cy="38675"/>
              </a:xfrm>
              <a:custGeom>
                <a:avLst/>
                <a:gdLst/>
                <a:ahLst/>
                <a:cxnLst/>
                <a:rect l="l" t="t" r="r" b="b"/>
                <a:pathLst>
                  <a:path w="852" h="1547" extrusionOk="0">
                    <a:moveTo>
                      <a:pt x="535" y="1"/>
                    </a:moveTo>
                    <a:cubicBezTo>
                      <a:pt x="463" y="1"/>
                      <a:pt x="390" y="32"/>
                      <a:pt x="335" y="101"/>
                    </a:cubicBezTo>
                    <a:cubicBezTo>
                      <a:pt x="183" y="253"/>
                      <a:pt x="153" y="435"/>
                      <a:pt x="61" y="618"/>
                    </a:cubicBezTo>
                    <a:cubicBezTo>
                      <a:pt x="1" y="861"/>
                      <a:pt x="1" y="1043"/>
                      <a:pt x="31" y="1286"/>
                    </a:cubicBezTo>
                    <a:cubicBezTo>
                      <a:pt x="64" y="1453"/>
                      <a:pt x="236" y="1547"/>
                      <a:pt x="398" y="1547"/>
                    </a:cubicBezTo>
                    <a:cubicBezTo>
                      <a:pt x="531" y="1547"/>
                      <a:pt x="659" y="1484"/>
                      <a:pt x="700" y="1347"/>
                    </a:cubicBezTo>
                    <a:cubicBezTo>
                      <a:pt x="821" y="1165"/>
                      <a:pt x="852" y="922"/>
                      <a:pt x="852" y="709"/>
                    </a:cubicBezTo>
                    <a:cubicBezTo>
                      <a:pt x="852" y="557"/>
                      <a:pt x="852" y="344"/>
                      <a:pt x="761" y="131"/>
                    </a:cubicBezTo>
                    <a:cubicBezTo>
                      <a:pt x="710" y="48"/>
                      <a:pt x="624" y="1"/>
                      <a:pt x="5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13"/>
              <p:cNvSpPr/>
              <p:nvPr/>
            </p:nvSpPr>
            <p:spPr>
              <a:xfrm>
                <a:off x="6954675" y="3752500"/>
                <a:ext cx="21300" cy="33975"/>
              </a:xfrm>
              <a:custGeom>
                <a:avLst/>
                <a:gdLst/>
                <a:ahLst/>
                <a:cxnLst/>
                <a:rect l="l" t="t" r="r" b="b"/>
                <a:pathLst>
                  <a:path w="852" h="1359" extrusionOk="0">
                    <a:moveTo>
                      <a:pt x="445" y="0"/>
                    </a:moveTo>
                    <a:cubicBezTo>
                      <a:pt x="319" y="0"/>
                      <a:pt x="198" y="76"/>
                      <a:pt x="152" y="228"/>
                    </a:cubicBezTo>
                    <a:cubicBezTo>
                      <a:pt x="61" y="441"/>
                      <a:pt x="61" y="684"/>
                      <a:pt x="31" y="897"/>
                    </a:cubicBezTo>
                    <a:cubicBezTo>
                      <a:pt x="0" y="1079"/>
                      <a:pt x="61" y="1323"/>
                      <a:pt x="304" y="1353"/>
                    </a:cubicBezTo>
                    <a:cubicBezTo>
                      <a:pt x="327" y="1357"/>
                      <a:pt x="350" y="1359"/>
                      <a:pt x="374" y="1359"/>
                    </a:cubicBezTo>
                    <a:cubicBezTo>
                      <a:pt x="537" y="1359"/>
                      <a:pt x="707" y="1266"/>
                      <a:pt x="760" y="1079"/>
                    </a:cubicBezTo>
                    <a:cubicBezTo>
                      <a:pt x="791" y="776"/>
                      <a:pt x="851" y="472"/>
                      <a:pt x="760" y="228"/>
                    </a:cubicBezTo>
                    <a:cubicBezTo>
                      <a:pt x="699" y="76"/>
                      <a:pt x="570" y="0"/>
                      <a:pt x="44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13"/>
              <p:cNvSpPr/>
              <p:nvPr/>
            </p:nvSpPr>
            <p:spPr>
              <a:xfrm>
                <a:off x="7019600" y="3789075"/>
                <a:ext cx="30850" cy="47725"/>
              </a:xfrm>
              <a:custGeom>
                <a:avLst/>
                <a:gdLst/>
                <a:ahLst/>
                <a:cxnLst/>
                <a:rect l="l" t="t" r="r" b="b"/>
                <a:pathLst>
                  <a:path w="1234" h="1909" extrusionOk="0">
                    <a:moveTo>
                      <a:pt x="633" y="1"/>
                    </a:moveTo>
                    <a:cubicBezTo>
                      <a:pt x="531" y="1"/>
                      <a:pt x="430" y="42"/>
                      <a:pt x="352" y="133"/>
                    </a:cubicBezTo>
                    <a:cubicBezTo>
                      <a:pt x="48" y="437"/>
                      <a:pt x="48" y="984"/>
                      <a:pt x="17" y="1410"/>
                    </a:cubicBezTo>
                    <a:cubicBezTo>
                      <a:pt x="1" y="1729"/>
                      <a:pt x="262" y="1908"/>
                      <a:pt x="519" y="1908"/>
                    </a:cubicBezTo>
                    <a:cubicBezTo>
                      <a:pt x="729" y="1908"/>
                      <a:pt x="936" y="1790"/>
                      <a:pt x="990" y="1531"/>
                    </a:cubicBezTo>
                    <a:cubicBezTo>
                      <a:pt x="1081" y="1136"/>
                      <a:pt x="1233" y="620"/>
                      <a:pt x="990" y="194"/>
                    </a:cubicBezTo>
                    <a:cubicBezTo>
                      <a:pt x="903" y="73"/>
                      <a:pt x="767" y="1"/>
                      <a:pt x="6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13"/>
              <p:cNvSpPr/>
              <p:nvPr/>
            </p:nvSpPr>
            <p:spPr>
              <a:xfrm>
                <a:off x="7027625" y="3861800"/>
                <a:ext cx="22825" cy="39475"/>
              </a:xfrm>
              <a:custGeom>
                <a:avLst/>
                <a:gdLst/>
                <a:ahLst/>
                <a:cxnLst/>
                <a:rect l="l" t="t" r="r" b="b"/>
                <a:pathLst>
                  <a:path w="913" h="1579" extrusionOk="0">
                    <a:moveTo>
                      <a:pt x="581" y="1"/>
                    </a:moveTo>
                    <a:cubicBezTo>
                      <a:pt x="537" y="1"/>
                      <a:pt x="494" y="8"/>
                      <a:pt x="456" y="21"/>
                    </a:cubicBezTo>
                    <a:cubicBezTo>
                      <a:pt x="274" y="142"/>
                      <a:pt x="183" y="355"/>
                      <a:pt x="122" y="537"/>
                    </a:cubicBezTo>
                    <a:cubicBezTo>
                      <a:pt x="31" y="780"/>
                      <a:pt x="0" y="993"/>
                      <a:pt x="31" y="1236"/>
                    </a:cubicBezTo>
                    <a:cubicBezTo>
                      <a:pt x="61" y="1388"/>
                      <a:pt x="122" y="1540"/>
                      <a:pt x="304" y="1571"/>
                    </a:cubicBezTo>
                    <a:cubicBezTo>
                      <a:pt x="330" y="1576"/>
                      <a:pt x="356" y="1578"/>
                      <a:pt x="382" y="1578"/>
                    </a:cubicBezTo>
                    <a:cubicBezTo>
                      <a:pt x="506" y="1578"/>
                      <a:pt x="619" y="1519"/>
                      <a:pt x="669" y="1419"/>
                    </a:cubicBezTo>
                    <a:cubicBezTo>
                      <a:pt x="791" y="1206"/>
                      <a:pt x="882" y="963"/>
                      <a:pt x="882" y="689"/>
                    </a:cubicBezTo>
                    <a:cubicBezTo>
                      <a:pt x="912" y="477"/>
                      <a:pt x="912" y="203"/>
                      <a:pt x="760" y="51"/>
                    </a:cubicBezTo>
                    <a:cubicBezTo>
                      <a:pt x="707" y="15"/>
                      <a:pt x="643" y="1"/>
                      <a:pt x="5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13"/>
              <p:cNvSpPr/>
              <p:nvPr/>
            </p:nvSpPr>
            <p:spPr>
              <a:xfrm>
                <a:off x="7080800" y="3818600"/>
                <a:ext cx="20550" cy="36500"/>
              </a:xfrm>
              <a:custGeom>
                <a:avLst/>
                <a:gdLst/>
                <a:ahLst/>
                <a:cxnLst/>
                <a:rect l="l" t="t" r="r" b="b"/>
                <a:pathLst>
                  <a:path w="822" h="1460" extrusionOk="0">
                    <a:moveTo>
                      <a:pt x="408" y="1"/>
                    </a:moveTo>
                    <a:cubicBezTo>
                      <a:pt x="282" y="1"/>
                      <a:pt x="153" y="77"/>
                      <a:pt x="92" y="229"/>
                    </a:cubicBezTo>
                    <a:cubicBezTo>
                      <a:pt x="1" y="563"/>
                      <a:pt x="1" y="867"/>
                      <a:pt x="92" y="1232"/>
                    </a:cubicBezTo>
                    <a:cubicBezTo>
                      <a:pt x="138" y="1384"/>
                      <a:pt x="275" y="1460"/>
                      <a:pt x="408" y="1460"/>
                    </a:cubicBezTo>
                    <a:cubicBezTo>
                      <a:pt x="540" y="1460"/>
                      <a:pt x="670" y="1384"/>
                      <a:pt x="700" y="1232"/>
                    </a:cubicBezTo>
                    <a:cubicBezTo>
                      <a:pt x="822" y="867"/>
                      <a:pt x="822" y="563"/>
                      <a:pt x="700" y="229"/>
                    </a:cubicBezTo>
                    <a:cubicBezTo>
                      <a:pt x="654" y="77"/>
                      <a:pt x="533" y="1"/>
                      <a:pt x="4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13"/>
              <p:cNvSpPr/>
              <p:nvPr/>
            </p:nvSpPr>
            <p:spPr>
              <a:xfrm>
                <a:off x="7137050" y="3846350"/>
                <a:ext cx="23575" cy="32500"/>
              </a:xfrm>
              <a:custGeom>
                <a:avLst/>
                <a:gdLst/>
                <a:ahLst/>
                <a:cxnLst/>
                <a:rect l="l" t="t" r="r" b="b"/>
                <a:pathLst>
                  <a:path w="943" h="1300" extrusionOk="0">
                    <a:moveTo>
                      <a:pt x="468" y="0"/>
                    </a:moveTo>
                    <a:cubicBezTo>
                      <a:pt x="373" y="0"/>
                      <a:pt x="274" y="31"/>
                      <a:pt x="213" y="91"/>
                    </a:cubicBezTo>
                    <a:cubicBezTo>
                      <a:pt x="0" y="365"/>
                      <a:pt x="31" y="730"/>
                      <a:pt x="61" y="1003"/>
                    </a:cubicBezTo>
                    <a:cubicBezTo>
                      <a:pt x="76" y="1201"/>
                      <a:pt x="259" y="1300"/>
                      <a:pt x="445" y="1300"/>
                    </a:cubicBezTo>
                    <a:cubicBezTo>
                      <a:pt x="631" y="1300"/>
                      <a:pt x="821" y="1201"/>
                      <a:pt x="851" y="1003"/>
                    </a:cubicBezTo>
                    <a:cubicBezTo>
                      <a:pt x="912" y="669"/>
                      <a:pt x="943" y="365"/>
                      <a:pt x="699" y="91"/>
                    </a:cubicBezTo>
                    <a:cubicBezTo>
                      <a:pt x="654" y="31"/>
                      <a:pt x="563" y="0"/>
                      <a:pt x="4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13"/>
              <p:cNvSpPr/>
              <p:nvPr/>
            </p:nvSpPr>
            <p:spPr>
              <a:xfrm>
                <a:off x="7114250" y="3759475"/>
                <a:ext cx="24350" cy="44275"/>
              </a:xfrm>
              <a:custGeom>
                <a:avLst/>
                <a:gdLst/>
                <a:ahLst/>
                <a:cxnLst/>
                <a:rect l="l" t="t" r="r" b="b"/>
                <a:pathLst>
                  <a:path w="974" h="1771" extrusionOk="0">
                    <a:moveTo>
                      <a:pt x="552" y="1"/>
                    </a:moveTo>
                    <a:cubicBezTo>
                      <a:pt x="491" y="1"/>
                      <a:pt x="428" y="15"/>
                      <a:pt x="365" y="41"/>
                    </a:cubicBezTo>
                    <a:cubicBezTo>
                      <a:pt x="122" y="162"/>
                      <a:pt x="61" y="466"/>
                      <a:pt x="31" y="740"/>
                    </a:cubicBezTo>
                    <a:cubicBezTo>
                      <a:pt x="0" y="1013"/>
                      <a:pt x="0" y="1256"/>
                      <a:pt x="31" y="1530"/>
                    </a:cubicBezTo>
                    <a:cubicBezTo>
                      <a:pt x="64" y="1695"/>
                      <a:pt x="196" y="1771"/>
                      <a:pt x="334" y="1771"/>
                    </a:cubicBezTo>
                    <a:cubicBezTo>
                      <a:pt x="450" y="1771"/>
                      <a:pt x="569" y="1718"/>
                      <a:pt x="639" y="1621"/>
                    </a:cubicBezTo>
                    <a:cubicBezTo>
                      <a:pt x="791" y="1378"/>
                      <a:pt x="851" y="1165"/>
                      <a:pt x="912" y="892"/>
                    </a:cubicBezTo>
                    <a:cubicBezTo>
                      <a:pt x="943" y="588"/>
                      <a:pt x="973" y="314"/>
                      <a:pt x="791" y="101"/>
                    </a:cubicBezTo>
                    <a:cubicBezTo>
                      <a:pt x="719" y="30"/>
                      <a:pt x="638" y="1"/>
                      <a:pt x="5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13"/>
              <p:cNvSpPr/>
              <p:nvPr/>
            </p:nvSpPr>
            <p:spPr>
              <a:xfrm>
                <a:off x="7079200" y="3728600"/>
                <a:ext cx="28225" cy="38825"/>
              </a:xfrm>
              <a:custGeom>
                <a:avLst/>
                <a:gdLst/>
                <a:ahLst/>
                <a:cxnLst/>
                <a:rect l="l" t="t" r="r" b="b"/>
                <a:pathLst>
                  <a:path w="1129" h="1553" extrusionOk="0">
                    <a:moveTo>
                      <a:pt x="764" y="0"/>
                    </a:moveTo>
                    <a:cubicBezTo>
                      <a:pt x="635" y="0"/>
                      <a:pt x="497" y="59"/>
                      <a:pt x="399" y="181"/>
                    </a:cubicBezTo>
                    <a:cubicBezTo>
                      <a:pt x="217" y="455"/>
                      <a:pt x="126" y="789"/>
                      <a:pt x="65" y="1093"/>
                    </a:cubicBezTo>
                    <a:cubicBezTo>
                      <a:pt x="0" y="1331"/>
                      <a:pt x="211" y="1553"/>
                      <a:pt x="426" y="1553"/>
                    </a:cubicBezTo>
                    <a:cubicBezTo>
                      <a:pt x="514" y="1553"/>
                      <a:pt x="602" y="1516"/>
                      <a:pt x="673" y="1428"/>
                    </a:cubicBezTo>
                    <a:cubicBezTo>
                      <a:pt x="946" y="1124"/>
                      <a:pt x="1129" y="789"/>
                      <a:pt x="1129" y="364"/>
                    </a:cubicBezTo>
                    <a:cubicBezTo>
                      <a:pt x="1129" y="128"/>
                      <a:pt x="956" y="0"/>
                      <a:pt x="76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13"/>
              <p:cNvSpPr/>
              <p:nvPr/>
            </p:nvSpPr>
            <p:spPr>
              <a:xfrm>
                <a:off x="7159075" y="3718400"/>
                <a:ext cx="28150" cy="34650"/>
              </a:xfrm>
              <a:custGeom>
                <a:avLst/>
                <a:gdLst/>
                <a:ahLst/>
                <a:cxnLst/>
                <a:rect l="l" t="t" r="r" b="b"/>
                <a:pathLst>
                  <a:path w="1126" h="1386" extrusionOk="0">
                    <a:moveTo>
                      <a:pt x="564" y="0"/>
                    </a:moveTo>
                    <a:cubicBezTo>
                      <a:pt x="485" y="0"/>
                      <a:pt x="407" y="31"/>
                      <a:pt x="335" y="103"/>
                    </a:cubicBezTo>
                    <a:cubicBezTo>
                      <a:pt x="122" y="285"/>
                      <a:pt x="122" y="589"/>
                      <a:pt x="92" y="863"/>
                    </a:cubicBezTo>
                    <a:cubicBezTo>
                      <a:pt x="0" y="1174"/>
                      <a:pt x="261" y="1386"/>
                      <a:pt x="524" y="1386"/>
                    </a:cubicBezTo>
                    <a:cubicBezTo>
                      <a:pt x="697" y="1386"/>
                      <a:pt x="870" y="1293"/>
                      <a:pt x="943" y="1076"/>
                    </a:cubicBezTo>
                    <a:cubicBezTo>
                      <a:pt x="1004" y="772"/>
                      <a:pt x="1125" y="316"/>
                      <a:pt x="821" y="103"/>
                    </a:cubicBezTo>
                    <a:cubicBezTo>
                      <a:pt x="741" y="39"/>
                      <a:pt x="653" y="0"/>
                      <a:pt x="56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13"/>
              <p:cNvSpPr/>
              <p:nvPr/>
            </p:nvSpPr>
            <p:spPr>
              <a:xfrm>
                <a:off x="7198600" y="3789200"/>
                <a:ext cx="22050" cy="44550"/>
              </a:xfrm>
              <a:custGeom>
                <a:avLst/>
                <a:gdLst/>
                <a:ahLst/>
                <a:cxnLst/>
                <a:rect l="l" t="t" r="r" b="b"/>
                <a:pathLst>
                  <a:path w="882" h="1782" extrusionOk="0">
                    <a:moveTo>
                      <a:pt x="420" y="0"/>
                    </a:moveTo>
                    <a:cubicBezTo>
                      <a:pt x="324" y="0"/>
                      <a:pt x="233" y="46"/>
                      <a:pt x="183" y="159"/>
                    </a:cubicBezTo>
                    <a:cubicBezTo>
                      <a:pt x="0" y="523"/>
                      <a:pt x="0" y="979"/>
                      <a:pt x="31" y="1405"/>
                    </a:cubicBezTo>
                    <a:cubicBezTo>
                      <a:pt x="48" y="1634"/>
                      <a:pt x="271" y="1782"/>
                      <a:pt x="466" y="1782"/>
                    </a:cubicBezTo>
                    <a:cubicBezTo>
                      <a:pt x="608" y="1782"/>
                      <a:pt x="735" y="1705"/>
                      <a:pt x="760" y="1526"/>
                    </a:cubicBezTo>
                    <a:cubicBezTo>
                      <a:pt x="791" y="1101"/>
                      <a:pt x="882" y="645"/>
                      <a:pt x="760" y="219"/>
                    </a:cubicBezTo>
                    <a:cubicBezTo>
                      <a:pt x="706" y="94"/>
                      <a:pt x="558" y="0"/>
                      <a:pt x="4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13"/>
              <p:cNvSpPr/>
              <p:nvPr/>
            </p:nvSpPr>
            <p:spPr>
              <a:xfrm>
                <a:off x="7232800" y="3724750"/>
                <a:ext cx="25850" cy="47050"/>
              </a:xfrm>
              <a:custGeom>
                <a:avLst/>
                <a:gdLst/>
                <a:ahLst/>
                <a:cxnLst/>
                <a:rect l="l" t="t" r="r" b="b"/>
                <a:pathLst>
                  <a:path w="1034" h="1882" extrusionOk="0">
                    <a:moveTo>
                      <a:pt x="426" y="1"/>
                    </a:moveTo>
                    <a:cubicBezTo>
                      <a:pt x="274" y="1"/>
                      <a:pt x="61" y="123"/>
                      <a:pt x="61" y="275"/>
                    </a:cubicBezTo>
                    <a:cubicBezTo>
                      <a:pt x="0" y="730"/>
                      <a:pt x="0" y="1186"/>
                      <a:pt x="152" y="1582"/>
                    </a:cubicBezTo>
                    <a:cubicBezTo>
                      <a:pt x="234" y="1787"/>
                      <a:pt x="397" y="1881"/>
                      <a:pt x="556" y="1881"/>
                    </a:cubicBezTo>
                    <a:cubicBezTo>
                      <a:pt x="750" y="1881"/>
                      <a:pt x="939" y="1741"/>
                      <a:pt x="973" y="1490"/>
                    </a:cubicBezTo>
                    <a:cubicBezTo>
                      <a:pt x="1034" y="1065"/>
                      <a:pt x="942" y="639"/>
                      <a:pt x="760" y="275"/>
                    </a:cubicBezTo>
                    <a:cubicBezTo>
                      <a:pt x="669" y="123"/>
                      <a:pt x="578" y="1"/>
                      <a:pt x="4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13"/>
              <p:cNvSpPr/>
              <p:nvPr/>
            </p:nvSpPr>
            <p:spPr>
              <a:xfrm>
                <a:off x="7282175" y="3786875"/>
                <a:ext cx="24350" cy="41400"/>
              </a:xfrm>
              <a:custGeom>
                <a:avLst/>
                <a:gdLst/>
                <a:ahLst/>
                <a:cxnLst/>
                <a:rect l="l" t="t" r="r" b="b"/>
                <a:pathLst>
                  <a:path w="974" h="1656" extrusionOk="0">
                    <a:moveTo>
                      <a:pt x="499" y="1"/>
                    </a:moveTo>
                    <a:cubicBezTo>
                      <a:pt x="442" y="1"/>
                      <a:pt x="381" y="24"/>
                      <a:pt x="335" y="69"/>
                    </a:cubicBezTo>
                    <a:cubicBezTo>
                      <a:pt x="1" y="404"/>
                      <a:pt x="122" y="981"/>
                      <a:pt x="183" y="1376"/>
                    </a:cubicBezTo>
                    <a:cubicBezTo>
                      <a:pt x="210" y="1562"/>
                      <a:pt x="399" y="1655"/>
                      <a:pt x="568" y="1655"/>
                    </a:cubicBezTo>
                    <a:cubicBezTo>
                      <a:pt x="593" y="1655"/>
                      <a:pt x="616" y="1654"/>
                      <a:pt x="639" y="1650"/>
                    </a:cubicBezTo>
                    <a:cubicBezTo>
                      <a:pt x="913" y="1589"/>
                      <a:pt x="973" y="1346"/>
                      <a:pt x="943" y="1163"/>
                    </a:cubicBezTo>
                    <a:cubicBezTo>
                      <a:pt x="913" y="768"/>
                      <a:pt x="913" y="312"/>
                      <a:pt x="639" y="69"/>
                    </a:cubicBezTo>
                    <a:cubicBezTo>
                      <a:pt x="609" y="24"/>
                      <a:pt x="556" y="1"/>
                      <a:pt x="49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13"/>
              <p:cNvSpPr/>
              <p:nvPr/>
            </p:nvSpPr>
            <p:spPr>
              <a:xfrm>
                <a:off x="7232025" y="3828675"/>
                <a:ext cx="22825" cy="35550"/>
              </a:xfrm>
              <a:custGeom>
                <a:avLst/>
                <a:gdLst/>
                <a:ahLst/>
                <a:cxnLst/>
                <a:rect l="l" t="t" r="r" b="b"/>
                <a:pathLst>
                  <a:path w="913" h="1422" extrusionOk="0">
                    <a:moveTo>
                      <a:pt x="426" y="1"/>
                    </a:moveTo>
                    <a:cubicBezTo>
                      <a:pt x="312" y="1"/>
                      <a:pt x="198" y="54"/>
                      <a:pt x="153" y="160"/>
                    </a:cubicBezTo>
                    <a:cubicBezTo>
                      <a:pt x="1" y="464"/>
                      <a:pt x="1" y="859"/>
                      <a:pt x="92" y="1194"/>
                    </a:cubicBezTo>
                    <a:cubicBezTo>
                      <a:pt x="153" y="1346"/>
                      <a:pt x="282" y="1422"/>
                      <a:pt x="407" y="1422"/>
                    </a:cubicBezTo>
                    <a:cubicBezTo>
                      <a:pt x="533" y="1422"/>
                      <a:pt x="654" y="1346"/>
                      <a:pt x="700" y="1194"/>
                    </a:cubicBezTo>
                    <a:cubicBezTo>
                      <a:pt x="913" y="859"/>
                      <a:pt x="913" y="525"/>
                      <a:pt x="700" y="160"/>
                    </a:cubicBezTo>
                    <a:cubicBezTo>
                      <a:pt x="654" y="54"/>
                      <a:pt x="540" y="1"/>
                      <a:pt x="4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19" name="Google Shape;919;p13"/>
          <p:cNvSpPr/>
          <p:nvPr/>
        </p:nvSpPr>
        <p:spPr>
          <a:xfrm>
            <a:off x="2295775" y="3783900"/>
            <a:ext cx="8585275" cy="3749450"/>
          </a:xfrm>
          <a:custGeom>
            <a:avLst/>
            <a:gdLst/>
            <a:ahLst/>
            <a:cxnLst/>
            <a:rect l="l" t="t" r="r" b="b"/>
            <a:pathLst>
              <a:path w="343411" h="149978" extrusionOk="0">
                <a:moveTo>
                  <a:pt x="248936" y="0"/>
                </a:moveTo>
                <a:cubicBezTo>
                  <a:pt x="233996" y="0"/>
                  <a:pt x="219075" y="596"/>
                  <a:pt x="204199" y="2073"/>
                </a:cubicBezTo>
                <a:cubicBezTo>
                  <a:pt x="185688" y="3927"/>
                  <a:pt x="167389" y="7118"/>
                  <a:pt x="149091" y="10553"/>
                </a:cubicBezTo>
                <a:cubicBezTo>
                  <a:pt x="117297" y="16602"/>
                  <a:pt x="85534" y="23654"/>
                  <a:pt x="53132" y="26055"/>
                </a:cubicBezTo>
                <a:cubicBezTo>
                  <a:pt x="51725" y="26160"/>
                  <a:pt x="50232" y="26201"/>
                  <a:pt x="48676" y="26201"/>
                </a:cubicBezTo>
                <a:cubicBezTo>
                  <a:pt x="43413" y="26201"/>
                  <a:pt x="37430" y="25736"/>
                  <a:pt x="31651" y="25736"/>
                </a:cubicBezTo>
                <a:cubicBezTo>
                  <a:pt x="25841" y="25736"/>
                  <a:pt x="20237" y="26206"/>
                  <a:pt x="15776" y="28091"/>
                </a:cubicBezTo>
                <a:cubicBezTo>
                  <a:pt x="5319" y="32559"/>
                  <a:pt x="2523" y="46420"/>
                  <a:pt x="1733" y="56177"/>
                </a:cubicBezTo>
                <a:cubicBezTo>
                  <a:pt x="274" y="73776"/>
                  <a:pt x="0" y="91466"/>
                  <a:pt x="912" y="109156"/>
                </a:cubicBezTo>
                <a:cubicBezTo>
                  <a:pt x="2896" y="109090"/>
                  <a:pt x="4879" y="109059"/>
                  <a:pt x="6859" y="109059"/>
                </a:cubicBezTo>
                <a:cubicBezTo>
                  <a:pt x="32188" y="109059"/>
                  <a:pt x="57252" y="114200"/>
                  <a:pt x="82342" y="117667"/>
                </a:cubicBezTo>
                <a:cubicBezTo>
                  <a:pt x="128331" y="123989"/>
                  <a:pt x="174897" y="124658"/>
                  <a:pt x="221068" y="129552"/>
                </a:cubicBezTo>
                <a:cubicBezTo>
                  <a:pt x="258880" y="133534"/>
                  <a:pt x="296389" y="140373"/>
                  <a:pt x="333076" y="149978"/>
                </a:cubicBezTo>
                <a:cubicBezTo>
                  <a:pt x="340675" y="102165"/>
                  <a:pt x="342043" y="53624"/>
                  <a:pt x="343411" y="5264"/>
                </a:cubicBezTo>
                <a:cubicBezTo>
                  <a:pt x="311994" y="2646"/>
                  <a:pt x="280423" y="0"/>
                  <a:pt x="2489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13"/>
          <p:cNvSpPr/>
          <p:nvPr/>
        </p:nvSpPr>
        <p:spPr>
          <a:xfrm>
            <a:off x="-783325" y="4025675"/>
            <a:ext cx="8813275" cy="2366225"/>
          </a:xfrm>
          <a:custGeom>
            <a:avLst/>
            <a:gdLst/>
            <a:ahLst/>
            <a:cxnLst/>
            <a:rect l="l" t="t" r="r" b="b"/>
            <a:pathLst>
              <a:path w="352531" h="94649" extrusionOk="0">
                <a:moveTo>
                  <a:pt x="106684" y="1"/>
                </a:moveTo>
                <a:cubicBezTo>
                  <a:pt x="80282" y="1"/>
                  <a:pt x="53703" y="2720"/>
                  <a:pt x="28846" y="8967"/>
                </a:cubicBezTo>
                <a:cubicBezTo>
                  <a:pt x="14135" y="12676"/>
                  <a:pt x="10639" y="19302"/>
                  <a:pt x="8572" y="32311"/>
                </a:cubicBezTo>
                <a:cubicBezTo>
                  <a:pt x="5381" y="52585"/>
                  <a:pt x="2858" y="72980"/>
                  <a:pt x="1" y="93315"/>
                </a:cubicBezTo>
                <a:cubicBezTo>
                  <a:pt x="7963" y="94291"/>
                  <a:pt x="15959" y="94648"/>
                  <a:pt x="23973" y="94648"/>
                </a:cubicBezTo>
                <a:cubicBezTo>
                  <a:pt x="38415" y="94648"/>
                  <a:pt x="52911" y="93489"/>
                  <a:pt x="67358" y="92707"/>
                </a:cubicBezTo>
                <a:cubicBezTo>
                  <a:pt x="91436" y="91410"/>
                  <a:pt x="115539" y="91175"/>
                  <a:pt x="139646" y="91175"/>
                </a:cubicBezTo>
                <a:cubicBezTo>
                  <a:pt x="153347" y="91175"/>
                  <a:pt x="167051" y="91251"/>
                  <a:pt x="180751" y="91251"/>
                </a:cubicBezTo>
                <a:cubicBezTo>
                  <a:pt x="189257" y="91251"/>
                  <a:pt x="197763" y="91221"/>
                  <a:pt x="206266" y="91127"/>
                </a:cubicBezTo>
                <a:cubicBezTo>
                  <a:pt x="233863" y="90800"/>
                  <a:pt x="261509" y="89753"/>
                  <a:pt x="289105" y="89753"/>
                </a:cubicBezTo>
                <a:cubicBezTo>
                  <a:pt x="310291" y="89753"/>
                  <a:pt x="331448" y="90370"/>
                  <a:pt x="352530" y="92403"/>
                </a:cubicBezTo>
                <a:cubicBezTo>
                  <a:pt x="342956" y="85351"/>
                  <a:pt x="335569" y="76233"/>
                  <a:pt x="326603" y="68543"/>
                </a:cubicBezTo>
                <a:cubicBezTo>
                  <a:pt x="316724" y="60062"/>
                  <a:pt x="305022" y="53527"/>
                  <a:pt x="293167" y="47418"/>
                </a:cubicBezTo>
                <a:cubicBezTo>
                  <a:pt x="270857" y="35867"/>
                  <a:pt x="247665" y="25563"/>
                  <a:pt x="223409" y="17782"/>
                </a:cubicBezTo>
                <a:cubicBezTo>
                  <a:pt x="201099" y="10609"/>
                  <a:pt x="177937" y="5624"/>
                  <a:pt x="154411" y="2858"/>
                </a:cubicBezTo>
                <a:cubicBezTo>
                  <a:pt x="138856" y="1014"/>
                  <a:pt x="122803" y="1"/>
                  <a:pt x="1066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13"/>
          <p:cNvSpPr/>
          <p:nvPr/>
        </p:nvSpPr>
        <p:spPr>
          <a:xfrm>
            <a:off x="-378625" y="713800"/>
            <a:ext cx="1418000" cy="706500"/>
          </a:xfrm>
          <a:custGeom>
            <a:avLst/>
            <a:gdLst/>
            <a:ahLst/>
            <a:cxnLst/>
            <a:rect l="l" t="t" r="r" b="b"/>
            <a:pathLst>
              <a:path w="56720" h="28260" extrusionOk="0">
                <a:moveTo>
                  <a:pt x="26548" y="0"/>
                </a:moveTo>
                <a:cubicBezTo>
                  <a:pt x="23381" y="0"/>
                  <a:pt x="20167" y="1855"/>
                  <a:pt x="18299" y="4517"/>
                </a:cubicBezTo>
                <a:cubicBezTo>
                  <a:pt x="15868" y="7982"/>
                  <a:pt x="15381" y="12450"/>
                  <a:pt x="15685" y="16675"/>
                </a:cubicBezTo>
                <a:cubicBezTo>
                  <a:pt x="15106" y="13629"/>
                  <a:pt x="11921" y="11709"/>
                  <a:pt x="8789" y="11709"/>
                </a:cubicBezTo>
                <a:cubicBezTo>
                  <a:pt x="8139" y="11709"/>
                  <a:pt x="7492" y="11792"/>
                  <a:pt x="6870" y="11964"/>
                </a:cubicBezTo>
                <a:cubicBezTo>
                  <a:pt x="4013" y="12724"/>
                  <a:pt x="1916" y="15338"/>
                  <a:pt x="1004" y="18165"/>
                </a:cubicBezTo>
                <a:cubicBezTo>
                  <a:pt x="609" y="19441"/>
                  <a:pt x="366" y="20779"/>
                  <a:pt x="214" y="22147"/>
                </a:cubicBezTo>
                <a:cubicBezTo>
                  <a:pt x="1" y="24730"/>
                  <a:pt x="2007" y="26980"/>
                  <a:pt x="4621" y="27040"/>
                </a:cubicBezTo>
                <a:cubicBezTo>
                  <a:pt x="15655" y="27283"/>
                  <a:pt x="42099" y="27983"/>
                  <a:pt x="52038" y="28256"/>
                </a:cubicBezTo>
                <a:cubicBezTo>
                  <a:pt x="52095" y="28258"/>
                  <a:pt x="52150" y="28259"/>
                  <a:pt x="52206" y="28259"/>
                </a:cubicBezTo>
                <a:cubicBezTo>
                  <a:pt x="54652" y="28259"/>
                  <a:pt x="56630" y="26316"/>
                  <a:pt x="56689" y="23849"/>
                </a:cubicBezTo>
                <a:cubicBezTo>
                  <a:pt x="56719" y="22785"/>
                  <a:pt x="56598" y="21751"/>
                  <a:pt x="56294" y="20748"/>
                </a:cubicBezTo>
                <a:cubicBezTo>
                  <a:pt x="55625" y="18256"/>
                  <a:pt x="53680" y="16037"/>
                  <a:pt x="51157" y="15520"/>
                </a:cubicBezTo>
                <a:cubicBezTo>
                  <a:pt x="50878" y="15466"/>
                  <a:pt x="50593" y="15440"/>
                  <a:pt x="50307" y="15440"/>
                </a:cubicBezTo>
                <a:cubicBezTo>
                  <a:pt x="48044" y="15440"/>
                  <a:pt x="45716" y="17087"/>
                  <a:pt x="45473" y="19381"/>
                </a:cubicBezTo>
                <a:cubicBezTo>
                  <a:pt x="44439" y="16979"/>
                  <a:pt x="45473" y="13697"/>
                  <a:pt x="43163" y="12086"/>
                </a:cubicBezTo>
                <a:cubicBezTo>
                  <a:pt x="42532" y="11659"/>
                  <a:pt x="41805" y="11444"/>
                  <a:pt x="41074" y="11444"/>
                </a:cubicBezTo>
                <a:cubicBezTo>
                  <a:pt x="40502" y="11444"/>
                  <a:pt x="39928" y="11576"/>
                  <a:pt x="39394" y="11843"/>
                </a:cubicBezTo>
                <a:cubicBezTo>
                  <a:pt x="36780" y="13058"/>
                  <a:pt x="35777" y="15733"/>
                  <a:pt x="34895" y="18226"/>
                </a:cubicBezTo>
                <a:cubicBezTo>
                  <a:pt x="35321" y="14912"/>
                  <a:pt x="35777" y="11539"/>
                  <a:pt x="35108" y="8225"/>
                </a:cubicBezTo>
                <a:cubicBezTo>
                  <a:pt x="34439" y="4973"/>
                  <a:pt x="32464" y="1751"/>
                  <a:pt x="29363" y="535"/>
                </a:cubicBezTo>
                <a:cubicBezTo>
                  <a:pt x="28455" y="169"/>
                  <a:pt x="27503" y="0"/>
                  <a:pt x="265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13"/>
          <p:cNvSpPr/>
          <p:nvPr/>
        </p:nvSpPr>
        <p:spPr>
          <a:xfrm>
            <a:off x="7910625" y="201475"/>
            <a:ext cx="1092000" cy="512325"/>
          </a:xfrm>
          <a:custGeom>
            <a:avLst/>
            <a:gdLst/>
            <a:ahLst/>
            <a:cxnLst/>
            <a:rect l="l" t="t" r="r" b="b"/>
            <a:pathLst>
              <a:path w="43680" h="20493" extrusionOk="0">
                <a:moveTo>
                  <a:pt x="14419" y="1"/>
                </a:moveTo>
                <a:cubicBezTo>
                  <a:pt x="14018" y="1"/>
                  <a:pt x="13616" y="79"/>
                  <a:pt x="13223" y="249"/>
                </a:cubicBezTo>
                <a:cubicBezTo>
                  <a:pt x="11855" y="796"/>
                  <a:pt x="10943" y="2316"/>
                  <a:pt x="10305" y="3836"/>
                </a:cubicBezTo>
                <a:cubicBezTo>
                  <a:pt x="8937" y="6936"/>
                  <a:pt x="8208" y="10371"/>
                  <a:pt x="8208" y="13836"/>
                </a:cubicBezTo>
                <a:cubicBezTo>
                  <a:pt x="7997" y="11940"/>
                  <a:pt x="6387" y="10901"/>
                  <a:pt x="4745" y="10901"/>
                </a:cubicBezTo>
                <a:cubicBezTo>
                  <a:pt x="3781" y="10901"/>
                  <a:pt x="2807" y="11259"/>
                  <a:pt x="2098" y="12012"/>
                </a:cubicBezTo>
                <a:cubicBezTo>
                  <a:pt x="214" y="14079"/>
                  <a:pt x="1" y="17544"/>
                  <a:pt x="700" y="20493"/>
                </a:cubicBezTo>
                <a:lnTo>
                  <a:pt x="700" y="20493"/>
                </a:lnTo>
                <a:cubicBezTo>
                  <a:pt x="2554" y="20037"/>
                  <a:pt x="42129" y="19429"/>
                  <a:pt x="42129" y="19429"/>
                </a:cubicBezTo>
                <a:cubicBezTo>
                  <a:pt x="43680" y="15964"/>
                  <a:pt x="42464" y="11131"/>
                  <a:pt x="39485" y="9277"/>
                </a:cubicBezTo>
                <a:cubicBezTo>
                  <a:pt x="38623" y="8734"/>
                  <a:pt x="37656" y="8481"/>
                  <a:pt x="36682" y="8481"/>
                </a:cubicBezTo>
                <a:cubicBezTo>
                  <a:pt x="34327" y="8481"/>
                  <a:pt x="31928" y="9965"/>
                  <a:pt x="30853" y="12438"/>
                </a:cubicBezTo>
                <a:cubicBezTo>
                  <a:pt x="31248" y="8973"/>
                  <a:pt x="31278" y="4565"/>
                  <a:pt x="28634" y="2924"/>
                </a:cubicBezTo>
                <a:cubicBezTo>
                  <a:pt x="28077" y="2584"/>
                  <a:pt x="27470" y="2432"/>
                  <a:pt x="26853" y="2432"/>
                </a:cubicBezTo>
                <a:cubicBezTo>
                  <a:pt x="25484" y="2432"/>
                  <a:pt x="24068" y="3181"/>
                  <a:pt x="23041" y="4292"/>
                </a:cubicBezTo>
                <a:cubicBezTo>
                  <a:pt x="21552" y="5933"/>
                  <a:pt x="20761" y="8213"/>
                  <a:pt x="20001" y="10432"/>
                </a:cubicBezTo>
                <a:cubicBezTo>
                  <a:pt x="19849" y="7909"/>
                  <a:pt x="19697" y="5295"/>
                  <a:pt x="18634" y="3137"/>
                </a:cubicBezTo>
                <a:cubicBezTo>
                  <a:pt x="17751" y="1371"/>
                  <a:pt x="16096" y="1"/>
                  <a:pt x="1441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13"/>
          <p:cNvSpPr/>
          <p:nvPr/>
        </p:nvSpPr>
        <p:spPr>
          <a:xfrm flipH="1">
            <a:off x="-48725" y="4512349"/>
            <a:ext cx="9252651" cy="806609"/>
          </a:xfrm>
          <a:custGeom>
            <a:avLst/>
            <a:gdLst/>
            <a:ahLst/>
            <a:cxnLst/>
            <a:rect l="l" t="t" r="r" b="b"/>
            <a:pathLst>
              <a:path w="284960" h="59893" extrusionOk="0">
                <a:moveTo>
                  <a:pt x="231706" y="1"/>
                </a:moveTo>
                <a:cubicBezTo>
                  <a:pt x="226944" y="1"/>
                  <a:pt x="222181" y="56"/>
                  <a:pt x="217420" y="165"/>
                </a:cubicBezTo>
                <a:cubicBezTo>
                  <a:pt x="171401" y="1320"/>
                  <a:pt x="125504" y="7734"/>
                  <a:pt x="80944" y="19253"/>
                </a:cubicBezTo>
                <a:cubicBezTo>
                  <a:pt x="58755" y="24968"/>
                  <a:pt x="36870" y="31959"/>
                  <a:pt x="15471" y="40257"/>
                </a:cubicBezTo>
                <a:cubicBezTo>
                  <a:pt x="11581" y="41746"/>
                  <a:pt x="4985" y="43296"/>
                  <a:pt x="0" y="46002"/>
                </a:cubicBezTo>
                <a:lnTo>
                  <a:pt x="0" y="59892"/>
                </a:lnTo>
                <a:lnTo>
                  <a:pt x="284960" y="59892"/>
                </a:lnTo>
                <a:lnTo>
                  <a:pt x="284960" y="2323"/>
                </a:lnTo>
                <a:cubicBezTo>
                  <a:pt x="267245" y="765"/>
                  <a:pt x="249475" y="1"/>
                  <a:pt x="2317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4" name="Google Shape;924;p13"/>
          <p:cNvGrpSpPr/>
          <p:nvPr/>
        </p:nvGrpSpPr>
        <p:grpSpPr>
          <a:xfrm>
            <a:off x="85000" y="3678075"/>
            <a:ext cx="1367075" cy="681525"/>
            <a:chOff x="85000" y="3678075"/>
            <a:chExt cx="1367075" cy="681525"/>
          </a:xfrm>
        </p:grpSpPr>
        <p:sp>
          <p:nvSpPr>
            <p:cNvPr id="925" name="Google Shape;925;p13"/>
            <p:cNvSpPr/>
            <p:nvPr/>
          </p:nvSpPr>
          <p:spPr>
            <a:xfrm>
              <a:off x="85000" y="3678075"/>
              <a:ext cx="1367075" cy="681525"/>
            </a:xfrm>
            <a:custGeom>
              <a:avLst/>
              <a:gdLst/>
              <a:ahLst/>
              <a:cxnLst/>
              <a:rect l="l" t="t" r="r" b="b"/>
              <a:pathLst>
                <a:path w="54683" h="27261" extrusionOk="0">
                  <a:moveTo>
                    <a:pt x="18949" y="0"/>
                  </a:moveTo>
                  <a:cubicBezTo>
                    <a:pt x="18208" y="0"/>
                    <a:pt x="17499" y="735"/>
                    <a:pt x="17052" y="1429"/>
                  </a:cubicBezTo>
                  <a:cubicBezTo>
                    <a:pt x="14621" y="5259"/>
                    <a:pt x="13526" y="9970"/>
                    <a:pt x="14013" y="14499"/>
                  </a:cubicBezTo>
                  <a:cubicBezTo>
                    <a:pt x="13466" y="13648"/>
                    <a:pt x="13253" y="12584"/>
                    <a:pt x="12797" y="11642"/>
                  </a:cubicBezTo>
                  <a:cubicBezTo>
                    <a:pt x="12376" y="10800"/>
                    <a:pt x="11566" y="9983"/>
                    <a:pt x="10654" y="9983"/>
                  </a:cubicBezTo>
                  <a:cubicBezTo>
                    <a:pt x="10579" y="9983"/>
                    <a:pt x="10503" y="9989"/>
                    <a:pt x="10426" y="10000"/>
                  </a:cubicBezTo>
                  <a:cubicBezTo>
                    <a:pt x="9241" y="10213"/>
                    <a:pt x="8663" y="11611"/>
                    <a:pt x="8785" y="12797"/>
                  </a:cubicBezTo>
                  <a:cubicBezTo>
                    <a:pt x="8906" y="13952"/>
                    <a:pt x="9423" y="15077"/>
                    <a:pt x="9514" y="16232"/>
                  </a:cubicBezTo>
                  <a:cubicBezTo>
                    <a:pt x="8602" y="14499"/>
                    <a:pt x="7569" y="12827"/>
                    <a:pt x="6475" y="11216"/>
                  </a:cubicBezTo>
                  <a:cubicBezTo>
                    <a:pt x="6049" y="10608"/>
                    <a:pt x="5563" y="9940"/>
                    <a:pt x="4864" y="9605"/>
                  </a:cubicBezTo>
                  <a:cubicBezTo>
                    <a:pt x="4502" y="9407"/>
                    <a:pt x="4116" y="9318"/>
                    <a:pt x="3728" y="9318"/>
                  </a:cubicBezTo>
                  <a:cubicBezTo>
                    <a:pt x="2453" y="9318"/>
                    <a:pt x="1159" y="10285"/>
                    <a:pt x="669" y="11520"/>
                  </a:cubicBezTo>
                  <a:cubicBezTo>
                    <a:pt x="0" y="13162"/>
                    <a:pt x="426" y="15016"/>
                    <a:pt x="1125" y="16627"/>
                  </a:cubicBezTo>
                  <a:cubicBezTo>
                    <a:pt x="1125" y="20639"/>
                    <a:pt x="7143" y="24074"/>
                    <a:pt x="10487" y="24134"/>
                  </a:cubicBezTo>
                  <a:cubicBezTo>
                    <a:pt x="16262" y="24226"/>
                    <a:pt x="21825" y="25137"/>
                    <a:pt x="27539" y="25989"/>
                  </a:cubicBezTo>
                  <a:cubicBezTo>
                    <a:pt x="31717" y="26630"/>
                    <a:pt x="35982" y="27260"/>
                    <a:pt x="40197" y="27260"/>
                  </a:cubicBezTo>
                  <a:cubicBezTo>
                    <a:pt x="42974" y="27260"/>
                    <a:pt x="45728" y="26986"/>
                    <a:pt x="48421" y="26262"/>
                  </a:cubicBezTo>
                  <a:cubicBezTo>
                    <a:pt x="50153" y="25776"/>
                    <a:pt x="51947" y="25046"/>
                    <a:pt x="53132" y="23678"/>
                  </a:cubicBezTo>
                  <a:cubicBezTo>
                    <a:pt x="54287" y="22311"/>
                    <a:pt x="54682" y="20122"/>
                    <a:pt x="53588" y="18663"/>
                  </a:cubicBezTo>
                  <a:cubicBezTo>
                    <a:pt x="52836" y="17700"/>
                    <a:pt x="51630" y="17281"/>
                    <a:pt x="50420" y="17281"/>
                  </a:cubicBezTo>
                  <a:cubicBezTo>
                    <a:pt x="50064" y="17281"/>
                    <a:pt x="49708" y="17318"/>
                    <a:pt x="49363" y="17387"/>
                  </a:cubicBezTo>
                  <a:cubicBezTo>
                    <a:pt x="47843" y="17721"/>
                    <a:pt x="46506" y="18602"/>
                    <a:pt x="45229" y="19454"/>
                  </a:cubicBezTo>
                  <a:cubicBezTo>
                    <a:pt x="45746" y="18663"/>
                    <a:pt x="46293" y="17843"/>
                    <a:pt x="46384" y="16931"/>
                  </a:cubicBezTo>
                  <a:cubicBezTo>
                    <a:pt x="46506" y="15958"/>
                    <a:pt x="46080" y="14894"/>
                    <a:pt x="45168" y="14651"/>
                  </a:cubicBezTo>
                  <a:cubicBezTo>
                    <a:pt x="44977" y="14587"/>
                    <a:pt x="44780" y="14561"/>
                    <a:pt x="44582" y="14561"/>
                  </a:cubicBezTo>
                  <a:cubicBezTo>
                    <a:pt x="44309" y="14561"/>
                    <a:pt x="44035" y="14611"/>
                    <a:pt x="43770" y="14681"/>
                  </a:cubicBezTo>
                  <a:cubicBezTo>
                    <a:pt x="41825" y="15107"/>
                    <a:pt x="40062" y="16019"/>
                    <a:pt x="38573" y="17265"/>
                  </a:cubicBezTo>
                  <a:cubicBezTo>
                    <a:pt x="39241" y="15958"/>
                    <a:pt x="39940" y="14621"/>
                    <a:pt x="39910" y="13162"/>
                  </a:cubicBezTo>
                  <a:cubicBezTo>
                    <a:pt x="39849" y="11733"/>
                    <a:pt x="38846" y="10213"/>
                    <a:pt x="37387" y="10122"/>
                  </a:cubicBezTo>
                  <a:cubicBezTo>
                    <a:pt x="37357" y="10121"/>
                    <a:pt x="37328" y="10120"/>
                    <a:pt x="37298" y="10120"/>
                  </a:cubicBezTo>
                  <a:cubicBezTo>
                    <a:pt x="36570" y="10120"/>
                    <a:pt x="35873" y="10473"/>
                    <a:pt x="35259" y="10882"/>
                  </a:cubicBezTo>
                  <a:cubicBezTo>
                    <a:pt x="33071" y="12250"/>
                    <a:pt x="31247" y="14195"/>
                    <a:pt x="29940" y="16475"/>
                  </a:cubicBezTo>
                  <a:lnTo>
                    <a:pt x="29940" y="16475"/>
                  </a:lnTo>
                  <a:cubicBezTo>
                    <a:pt x="30426" y="13374"/>
                    <a:pt x="30244" y="10244"/>
                    <a:pt x="29423" y="7234"/>
                  </a:cubicBezTo>
                  <a:cubicBezTo>
                    <a:pt x="29302" y="6809"/>
                    <a:pt x="29150" y="6383"/>
                    <a:pt x="28816" y="6140"/>
                  </a:cubicBezTo>
                  <a:cubicBezTo>
                    <a:pt x="28577" y="5987"/>
                    <a:pt x="28301" y="5929"/>
                    <a:pt x="28019" y="5929"/>
                  </a:cubicBezTo>
                  <a:cubicBezTo>
                    <a:pt x="27797" y="5929"/>
                    <a:pt x="27571" y="5965"/>
                    <a:pt x="27357" y="6019"/>
                  </a:cubicBezTo>
                  <a:cubicBezTo>
                    <a:pt x="24256" y="6809"/>
                    <a:pt x="22797" y="10396"/>
                    <a:pt x="21855" y="13466"/>
                  </a:cubicBezTo>
                  <a:cubicBezTo>
                    <a:pt x="22372" y="9362"/>
                    <a:pt x="21855" y="5137"/>
                    <a:pt x="20335" y="1307"/>
                  </a:cubicBezTo>
                  <a:cubicBezTo>
                    <a:pt x="20153" y="851"/>
                    <a:pt x="19910" y="365"/>
                    <a:pt x="19454" y="122"/>
                  </a:cubicBezTo>
                  <a:cubicBezTo>
                    <a:pt x="19285" y="38"/>
                    <a:pt x="19116" y="0"/>
                    <a:pt x="189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13"/>
            <p:cNvSpPr/>
            <p:nvPr/>
          </p:nvSpPr>
          <p:spPr>
            <a:xfrm>
              <a:off x="125275" y="4024450"/>
              <a:ext cx="53225" cy="67700"/>
            </a:xfrm>
            <a:custGeom>
              <a:avLst/>
              <a:gdLst/>
              <a:ahLst/>
              <a:cxnLst/>
              <a:rect l="l" t="t" r="r" b="b"/>
              <a:pathLst>
                <a:path w="2129" h="2708" extrusionOk="0">
                  <a:moveTo>
                    <a:pt x="765" y="0"/>
                  </a:moveTo>
                  <a:cubicBezTo>
                    <a:pt x="646" y="0"/>
                    <a:pt x="522" y="47"/>
                    <a:pt x="396" y="158"/>
                  </a:cubicBezTo>
                  <a:cubicBezTo>
                    <a:pt x="0" y="522"/>
                    <a:pt x="152" y="1130"/>
                    <a:pt x="335" y="1586"/>
                  </a:cubicBezTo>
                  <a:cubicBezTo>
                    <a:pt x="547" y="2103"/>
                    <a:pt x="851" y="2498"/>
                    <a:pt x="1399" y="2681"/>
                  </a:cubicBezTo>
                  <a:cubicBezTo>
                    <a:pt x="1450" y="2699"/>
                    <a:pt x="1501" y="2708"/>
                    <a:pt x="1550" y="2708"/>
                  </a:cubicBezTo>
                  <a:cubicBezTo>
                    <a:pt x="1820" y="2708"/>
                    <a:pt x="2042" y="2447"/>
                    <a:pt x="2067" y="2164"/>
                  </a:cubicBezTo>
                  <a:cubicBezTo>
                    <a:pt x="2128" y="1677"/>
                    <a:pt x="1854" y="1222"/>
                    <a:pt x="1611" y="766"/>
                  </a:cubicBezTo>
                  <a:cubicBezTo>
                    <a:pt x="1450" y="444"/>
                    <a:pt x="1133" y="0"/>
                    <a:pt x="7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13"/>
            <p:cNvSpPr/>
            <p:nvPr/>
          </p:nvSpPr>
          <p:spPr>
            <a:xfrm>
              <a:off x="193650" y="3992375"/>
              <a:ext cx="57025" cy="70850"/>
            </a:xfrm>
            <a:custGeom>
              <a:avLst/>
              <a:gdLst/>
              <a:ahLst/>
              <a:cxnLst/>
              <a:rect l="l" t="t" r="r" b="b"/>
              <a:pathLst>
                <a:path w="2281" h="2834" extrusionOk="0">
                  <a:moveTo>
                    <a:pt x="879" y="1"/>
                  </a:moveTo>
                  <a:cubicBezTo>
                    <a:pt x="535" y="1"/>
                    <a:pt x="286" y="183"/>
                    <a:pt x="153" y="529"/>
                  </a:cubicBezTo>
                  <a:cubicBezTo>
                    <a:pt x="1" y="863"/>
                    <a:pt x="153" y="1289"/>
                    <a:pt x="305" y="1623"/>
                  </a:cubicBezTo>
                  <a:cubicBezTo>
                    <a:pt x="427" y="1927"/>
                    <a:pt x="609" y="2201"/>
                    <a:pt x="791" y="2444"/>
                  </a:cubicBezTo>
                  <a:cubicBezTo>
                    <a:pt x="966" y="2662"/>
                    <a:pt x="1204" y="2834"/>
                    <a:pt x="1470" y="2834"/>
                  </a:cubicBezTo>
                  <a:cubicBezTo>
                    <a:pt x="1575" y="2834"/>
                    <a:pt x="1683" y="2808"/>
                    <a:pt x="1794" y="2748"/>
                  </a:cubicBezTo>
                  <a:cubicBezTo>
                    <a:pt x="2129" y="2596"/>
                    <a:pt x="2281" y="2261"/>
                    <a:pt x="2189" y="1836"/>
                  </a:cubicBezTo>
                  <a:cubicBezTo>
                    <a:pt x="2129" y="1198"/>
                    <a:pt x="1734" y="164"/>
                    <a:pt x="1034" y="12"/>
                  </a:cubicBezTo>
                  <a:cubicBezTo>
                    <a:pt x="981" y="4"/>
                    <a:pt x="929" y="1"/>
                    <a:pt x="8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13"/>
            <p:cNvSpPr/>
            <p:nvPr/>
          </p:nvSpPr>
          <p:spPr>
            <a:xfrm>
              <a:off x="209625" y="4102375"/>
              <a:ext cx="57775" cy="67050"/>
            </a:xfrm>
            <a:custGeom>
              <a:avLst/>
              <a:gdLst/>
              <a:ahLst/>
              <a:cxnLst/>
              <a:rect l="l" t="t" r="r" b="b"/>
              <a:pathLst>
                <a:path w="2311" h="2682" extrusionOk="0">
                  <a:moveTo>
                    <a:pt x="743" y="0"/>
                  </a:moveTo>
                  <a:cubicBezTo>
                    <a:pt x="546" y="0"/>
                    <a:pt x="362" y="95"/>
                    <a:pt x="243" y="293"/>
                  </a:cubicBezTo>
                  <a:cubicBezTo>
                    <a:pt x="0" y="597"/>
                    <a:pt x="122" y="1144"/>
                    <a:pt x="183" y="1478"/>
                  </a:cubicBezTo>
                  <a:cubicBezTo>
                    <a:pt x="304" y="1843"/>
                    <a:pt x="578" y="2208"/>
                    <a:pt x="882" y="2451"/>
                  </a:cubicBezTo>
                  <a:cubicBezTo>
                    <a:pt x="1053" y="2605"/>
                    <a:pt x="1243" y="2682"/>
                    <a:pt x="1431" y="2682"/>
                  </a:cubicBezTo>
                  <a:cubicBezTo>
                    <a:pt x="1577" y="2682"/>
                    <a:pt x="1721" y="2635"/>
                    <a:pt x="1854" y="2542"/>
                  </a:cubicBezTo>
                  <a:cubicBezTo>
                    <a:pt x="2219" y="2269"/>
                    <a:pt x="2310" y="1843"/>
                    <a:pt x="2098" y="1509"/>
                  </a:cubicBezTo>
                  <a:cubicBezTo>
                    <a:pt x="1946" y="1266"/>
                    <a:pt x="1854" y="1023"/>
                    <a:pt x="1672" y="779"/>
                  </a:cubicBezTo>
                  <a:cubicBezTo>
                    <a:pt x="1490" y="536"/>
                    <a:pt x="1368" y="232"/>
                    <a:pt x="1064" y="80"/>
                  </a:cubicBezTo>
                  <a:cubicBezTo>
                    <a:pt x="958" y="27"/>
                    <a:pt x="849" y="0"/>
                    <a:pt x="7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13"/>
            <p:cNvSpPr/>
            <p:nvPr/>
          </p:nvSpPr>
          <p:spPr>
            <a:xfrm>
              <a:off x="259025" y="4193275"/>
              <a:ext cx="67650" cy="54625"/>
            </a:xfrm>
            <a:custGeom>
              <a:avLst/>
              <a:gdLst/>
              <a:ahLst/>
              <a:cxnLst/>
              <a:rect l="l" t="t" r="r" b="b"/>
              <a:pathLst>
                <a:path w="2706" h="2185" extrusionOk="0">
                  <a:moveTo>
                    <a:pt x="699" y="1"/>
                  </a:moveTo>
                  <a:cubicBezTo>
                    <a:pt x="304" y="1"/>
                    <a:pt x="91" y="304"/>
                    <a:pt x="30" y="639"/>
                  </a:cubicBezTo>
                  <a:cubicBezTo>
                    <a:pt x="0" y="1064"/>
                    <a:pt x="304" y="1460"/>
                    <a:pt x="608" y="1672"/>
                  </a:cubicBezTo>
                  <a:cubicBezTo>
                    <a:pt x="912" y="1946"/>
                    <a:pt x="1246" y="2128"/>
                    <a:pt x="1672" y="2159"/>
                  </a:cubicBezTo>
                  <a:cubicBezTo>
                    <a:pt x="1746" y="2176"/>
                    <a:pt x="1819" y="2184"/>
                    <a:pt x="1890" y="2184"/>
                  </a:cubicBezTo>
                  <a:cubicBezTo>
                    <a:pt x="2196" y="2184"/>
                    <a:pt x="2460" y="2024"/>
                    <a:pt x="2584" y="1703"/>
                  </a:cubicBezTo>
                  <a:cubicBezTo>
                    <a:pt x="2705" y="1429"/>
                    <a:pt x="2584" y="943"/>
                    <a:pt x="2249" y="791"/>
                  </a:cubicBezTo>
                  <a:cubicBezTo>
                    <a:pt x="2006" y="669"/>
                    <a:pt x="1763" y="578"/>
                    <a:pt x="1550" y="426"/>
                  </a:cubicBezTo>
                  <a:cubicBezTo>
                    <a:pt x="1550" y="426"/>
                    <a:pt x="1459" y="335"/>
                    <a:pt x="1489" y="335"/>
                  </a:cubicBezTo>
                  <a:cubicBezTo>
                    <a:pt x="1398" y="304"/>
                    <a:pt x="1337" y="244"/>
                    <a:pt x="1246" y="183"/>
                  </a:cubicBezTo>
                  <a:cubicBezTo>
                    <a:pt x="1064" y="92"/>
                    <a:pt x="912" y="1"/>
                    <a:pt x="69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13"/>
            <p:cNvSpPr/>
            <p:nvPr/>
          </p:nvSpPr>
          <p:spPr>
            <a:xfrm>
              <a:off x="300050" y="4118150"/>
              <a:ext cx="67650" cy="58275"/>
            </a:xfrm>
            <a:custGeom>
              <a:avLst/>
              <a:gdLst/>
              <a:ahLst/>
              <a:cxnLst/>
              <a:rect l="l" t="t" r="r" b="b"/>
              <a:pathLst>
                <a:path w="2706" h="2331" extrusionOk="0">
                  <a:moveTo>
                    <a:pt x="696" y="1"/>
                  </a:moveTo>
                  <a:cubicBezTo>
                    <a:pt x="572" y="1"/>
                    <a:pt x="450" y="42"/>
                    <a:pt x="335" y="148"/>
                  </a:cubicBezTo>
                  <a:cubicBezTo>
                    <a:pt x="0" y="543"/>
                    <a:pt x="213" y="1060"/>
                    <a:pt x="487" y="1395"/>
                  </a:cubicBezTo>
                  <a:cubicBezTo>
                    <a:pt x="760" y="1759"/>
                    <a:pt x="1064" y="2002"/>
                    <a:pt x="1429" y="2246"/>
                  </a:cubicBezTo>
                  <a:cubicBezTo>
                    <a:pt x="1544" y="2303"/>
                    <a:pt x="1671" y="2330"/>
                    <a:pt x="1797" y="2330"/>
                  </a:cubicBezTo>
                  <a:cubicBezTo>
                    <a:pt x="2073" y="2330"/>
                    <a:pt x="2347" y="2201"/>
                    <a:pt x="2493" y="1972"/>
                  </a:cubicBezTo>
                  <a:cubicBezTo>
                    <a:pt x="2706" y="1638"/>
                    <a:pt x="2584" y="1182"/>
                    <a:pt x="2189" y="969"/>
                  </a:cubicBezTo>
                  <a:cubicBezTo>
                    <a:pt x="2128" y="908"/>
                    <a:pt x="2037" y="878"/>
                    <a:pt x="1976" y="817"/>
                  </a:cubicBezTo>
                  <a:cubicBezTo>
                    <a:pt x="1946" y="817"/>
                    <a:pt x="1946" y="817"/>
                    <a:pt x="1946" y="756"/>
                  </a:cubicBezTo>
                  <a:lnTo>
                    <a:pt x="1885" y="726"/>
                  </a:lnTo>
                  <a:cubicBezTo>
                    <a:pt x="1794" y="635"/>
                    <a:pt x="1703" y="574"/>
                    <a:pt x="1581" y="483"/>
                  </a:cubicBezTo>
                  <a:cubicBezTo>
                    <a:pt x="1551" y="483"/>
                    <a:pt x="1551" y="452"/>
                    <a:pt x="1551" y="452"/>
                  </a:cubicBezTo>
                  <a:lnTo>
                    <a:pt x="1520" y="422"/>
                  </a:lnTo>
                  <a:cubicBezTo>
                    <a:pt x="1305" y="249"/>
                    <a:pt x="997" y="1"/>
                    <a:pt x="6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13"/>
            <p:cNvSpPr/>
            <p:nvPr/>
          </p:nvSpPr>
          <p:spPr>
            <a:xfrm>
              <a:off x="343350" y="3995800"/>
              <a:ext cx="41825" cy="64850"/>
            </a:xfrm>
            <a:custGeom>
              <a:avLst/>
              <a:gdLst/>
              <a:ahLst/>
              <a:cxnLst/>
              <a:rect l="l" t="t" r="r" b="b"/>
              <a:pathLst>
                <a:path w="1673" h="2594" extrusionOk="0">
                  <a:moveTo>
                    <a:pt x="786" y="0"/>
                  </a:moveTo>
                  <a:cubicBezTo>
                    <a:pt x="557" y="0"/>
                    <a:pt x="334" y="137"/>
                    <a:pt x="244" y="422"/>
                  </a:cubicBezTo>
                  <a:cubicBezTo>
                    <a:pt x="1" y="1030"/>
                    <a:pt x="123" y="1729"/>
                    <a:pt x="518" y="2276"/>
                  </a:cubicBezTo>
                  <a:cubicBezTo>
                    <a:pt x="647" y="2457"/>
                    <a:pt x="841" y="2594"/>
                    <a:pt x="1083" y="2594"/>
                  </a:cubicBezTo>
                  <a:cubicBezTo>
                    <a:pt x="1126" y="2594"/>
                    <a:pt x="1171" y="2589"/>
                    <a:pt x="1217" y="2580"/>
                  </a:cubicBezTo>
                  <a:cubicBezTo>
                    <a:pt x="1490" y="2489"/>
                    <a:pt x="1673" y="2246"/>
                    <a:pt x="1673" y="1972"/>
                  </a:cubicBezTo>
                  <a:cubicBezTo>
                    <a:pt x="1642" y="1395"/>
                    <a:pt x="1582" y="909"/>
                    <a:pt x="1369" y="422"/>
                  </a:cubicBezTo>
                  <a:cubicBezTo>
                    <a:pt x="1261" y="145"/>
                    <a:pt x="1020" y="0"/>
                    <a:pt x="78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13"/>
            <p:cNvSpPr/>
            <p:nvPr/>
          </p:nvSpPr>
          <p:spPr>
            <a:xfrm>
              <a:off x="397325" y="4085800"/>
              <a:ext cx="50900" cy="76025"/>
            </a:xfrm>
            <a:custGeom>
              <a:avLst/>
              <a:gdLst/>
              <a:ahLst/>
              <a:cxnLst/>
              <a:rect l="l" t="t" r="r" b="b"/>
              <a:pathLst>
                <a:path w="2036" h="3041" extrusionOk="0">
                  <a:moveTo>
                    <a:pt x="766" y="0"/>
                  </a:moveTo>
                  <a:cubicBezTo>
                    <a:pt x="525" y="0"/>
                    <a:pt x="282" y="181"/>
                    <a:pt x="182" y="439"/>
                  </a:cubicBezTo>
                  <a:cubicBezTo>
                    <a:pt x="0" y="804"/>
                    <a:pt x="91" y="1351"/>
                    <a:pt x="213" y="1716"/>
                  </a:cubicBezTo>
                  <a:cubicBezTo>
                    <a:pt x="304" y="2172"/>
                    <a:pt x="547" y="2506"/>
                    <a:pt x="881" y="2871"/>
                  </a:cubicBezTo>
                  <a:cubicBezTo>
                    <a:pt x="1016" y="2990"/>
                    <a:pt x="1161" y="3040"/>
                    <a:pt x="1299" y="3040"/>
                  </a:cubicBezTo>
                  <a:cubicBezTo>
                    <a:pt x="1693" y="3040"/>
                    <a:pt x="2035" y="2630"/>
                    <a:pt x="1945" y="2202"/>
                  </a:cubicBezTo>
                  <a:cubicBezTo>
                    <a:pt x="1885" y="1837"/>
                    <a:pt x="1793" y="1442"/>
                    <a:pt x="1641" y="1108"/>
                  </a:cubicBezTo>
                  <a:cubicBezTo>
                    <a:pt x="1489" y="774"/>
                    <a:pt x="1398" y="439"/>
                    <a:pt x="1125" y="166"/>
                  </a:cubicBezTo>
                  <a:cubicBezTo>
                    <a:pt x="1020" y="50"/>
                    <a:pt x="893" y="0"/>
                    <a:pt x="7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13"/>
            <p:cNvSpPr/>
            <p:nvPr/>
          </p:nvSpPr>
          <p:spPr>
            <a:xfrm>
              <a:off x="392000" y="4189850"/>
              <a:ext cx="43700" cy="58125"/>
            </a:xfrm>
            <a:custGeom>
              <a:avLst/>
              <a:gdLst/>
              <a:ahLst/>
              <a:cxnLst/>
              <a:rect l="l" t="t" r="r" b="b"/>
              <a:pathLst>
                <a:path w="1748" h="2325" extrusionOk="0">
                  <a:moveTo>
                    <a:pt x="616" y="0"/>
                  </a:moveTo>
                  <a:cubicBezTo>
                    <a:pt x="434" y="0"/>
                    <a:pt x="251" y="102"/>
                    <a:pt x="183" y="320"/>
                  </a:cubicBezTo>
                  <a:cubicBezTo>
                    <a:pt x="91" y="654"/>
                    <a:pt x="0" y="1019"/>
                    <a:pt x="31" y="1353"/>
                  </a:cubicBezTo>
                  <a:cubicBezTo>
                    <a:pt x="122" y="1809"/>
                    <a:pt x="395" y="2144"/>
                    <a:pt x="851" y="2296"/>
                  </a:cubicBezTo>
                  <a:cubicBezTo>
                    <a:pt x="913" y="2315"/>
                    <a:pt x="974" y="2324"/>
                    <a:pt x="1033" y="2324"/>
                  </a:cubicBezTo>
                  <a:cubicBezTo>
                    <a:pt x="1437" y="2324"/>
                    <a:pt x="1748" y="1903"/>
                    <a:pt x="1642" y="1505"/>
                  </a:cubicBezTo>
                  <a:cubicBezTo>
                    <a:pt x="1550" y="1232"/>
                    <a:pt x="1398" y="1019"/>
                    <a:pt x="1246" y="806"/>
                  </a:cubicBezTo>
                  <a:cubicBezTo>
                    <a:pt x="1155" y="685"/>
                    <a:pt x="1064" y="593"/>
                    <a:pt x="1064" y="441"/>
                  </a:cubicBezTo>
                  <a:cubicBezTo>
                    <a:pt x="1064" y="156"/>
                    <a:pt x="841" y="0"/>
                    <a:pt x="6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13"/>
            <p:cNvSpPr/>
            <p:nvPr/>
          </p:nvSpPr>
          <p:spPr>
            <a:xfrm>
              <a:off x="528025" y="3735425"/>
              <a:ext cx="35725" cy="55575"/>
            </a:xfrm>
            <a:custGeom>
              <a:avLst/>
              <a:gdLst/>
              <a:ahLst/>
              <a:cxnLst/>
              <a:rect l="l" t="t" r="r" b="b"/>
              <a:pathLst>
                <a:path w="1429" h="2223" extrusionOk="0">
                  <a:moveTo>
                    <a:pt x="872" y="1"/>
                  </a:moveTo>
                  <a:cubicBezTo>
                    <a:pt x="701" y="1"/>
                    <a:pt x="521" y="86"/>
                    <a:pt x="426" y="229"/>
                  </a:cubicBezTo>
                  <a:cubicBezTo>
                    <a:pt x="152" y="685"/>
                    <a:pt x="0" y="1080"/>
                    <a:pt x="30" y="1597"/>
                  </a:cubicBezTo>
                  <a:cubicBezTo>
                    <a:pt x="61" y="1871"/>
                    <a:pt x="213" y="2144"/>
                    <a:pt x="486" y="2205"/>
                  </a:cubicBezTo>
                  <a:cubicBezTo>
                    <a:pt x="540" y="2217"/>
                    <a:pt x="596" y="2223"/>
                    <a:pt x="652" y="2223"/>
                  </a:cubicBezTo>
                  <a:cubicBezTo>
                    <a:pt x="883" y="2223"/>
                    <a:pt x="1118" y="2121"/>
                    <a:pt x="1216" y="1901"/>
                  </a:cubicBezTo>
                  <a:cubicBezTo>
                    <a:pt x="1368" y="1597"/>
                    <a:pt x="1429" y="1323"/>
                    <a:pt x="1429" y="1019"/>
                  </a:cubicBezTo>
                  <a:cubicBezTo>
                    <a:pt x="1429" y="715"/>
                    <a:pt x="1368" y="503"/>
                    <a:pt x="1246" y="229"/>
                  </a:cubicBezTo>
                  <a:cubicBezTo>
                    <a:pt x="1174" y="70"/>
                    <a:pt x="1026" y="1"/>
                    <a:pt x="8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13"/>
            <p:cNvSpPr/>
            <p:nvPr/>
          </p:nvSpPr>
          <p:spPr>
            <a:xfrm>
              <a:off x="477850" y="3819875"/>
              <a:ext cx="40300" cy="61625"/>
            </a:xfrm>
            <a:custGeom>
              <a:avLst/>
              <a:gdLst/>
              <a:ahLst/>
              <a:cxnLst/>
              <a:rect l="l" t="t" r="r" b="b"/>
              <a:pathLst>
                <a:path w="1612" h="2465" extrusionOk="0">
                  <a:moveTo>
                    <a:pt x="882" y="1"/>
                  </a:moveTo>
                  <a:cubicBezTo>
                    <a:pt x="844" y="1"/>
                    <a:pt x="803" y="4"/>
                    <a:pt x="761" y="12"/>
                  </a:cubicBezTo>
                  <a:cubicBezTo>
                    <a:pt x="366" y="43"/>
                    <a:pt x="183" y="468"/>
                    <a:pt x="92" y="772"/>
                  </a:cubicBezTo>
                  <a:cubicBezTo>
                    <a:pt x="1" y="1107"/>
                    <a:pt x="1" y="1411"/>
                    <a:pt x="31" y="1745"/>
                  </a:cubicBezTo>
                  <a:cubicBezTo>
                    <a:pt x="65" y="2205"/>
                    <a:pt x="415" y="2464"/>
                    <a:pt x="763" y="2464"/>
                  </a:cubicBezTo>
                  <a:cubicBezTo>
                    <a:pt x="1037" y="2464"/>
                    <a:pt x="1309" y="2305"/>
                    <a:pt x="1430" y="1958"/>
                  </a:cubicBezTo>
                  <a:cubicBezTo>
                    <a:pt x="1551" y="1593"/>
                    <a:pt x="1612" y="1259"/>
                    <a:pt x="1551" y="833"/>
                  </a:cubicBezTo>
                  <a:cubicBezTo>
                    <a:pt x="1468" y="417"/>
                    <a:pt x="1283" y="1"/>
                    <a:pt x="8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13"/>
            <p:cNvSpPr/>
            <p:nvPr/>
          </p:nvSpPr>
          <p:spPr>
            <a:xfrm>
              <a:off x="563725" y="3831200"/>
              <a:ext cx="41075" cy="64800"/>
            </a:xfrm>
            <a:custGeom>
              <a:avLst/>
              <a:gdLst/>
              <a:ahLst/>
              <a:cxnLst/>
              <a:rect l="l" t="t" r="r" b="b"/>
              <a:pathLst>
                <a:path w="1643" h="2592" extrusionOk="0">
                  <a:moveTo>
                    <a:pt x="821" y="0"/>
                  </a:moveTo>
                  <a:cubicBezTo>
                    <a:pt x="593" y="0"/>
                    <a:pt x="365" y="106"/>
                    <a:pt x="274" y="319"/>
                  </a:cubicBezTo>
                  <a:cubicBezTo>
                    <a:pt x="1" y="897"/>
                    <a:pt x="1" y="1505"/>
                    <a:pt x="153" y="2113"/>
                  </a:cubicBezTo>
                  <a:cubicBezTo>
                    <a:pt x="259" y="2432"/>
                    <a:pt x="540" y="2591"/>
                    <a:pt x="818" y="2591"/>
                  </a:cubicBezTo>
                  <a:cubicBezTo>
                    <a:pt x="1095" y="2591"/>
                    <a:pt x="1368" y="2432"/>
                    <a:pt x="1460" y="2113"/>
                  </a:cubicBezTo>
                  <a:cubicBezTo>
                    <a:pt x="1642" y="1505"/>
                    <a:pt x="1642" y="897"/>
                    <a:pt x="1368" y="319"/>
                  </a:cubicBezTo>
                  <a:cubicBezTo>
                    <a:pt x="1277" y="106"/>
                    <a:pt x="1049" y="0"/>
                    <a:pt x="8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13"/>
            <p:cNvSpPr/>
            <p:nvPr/>
          </p:nvSpPr>
          <p:spPr>
            <a:xfrm>
              <a:off x="514325" y="3918000"/>
              <a:ext cx="47900" cy="80575"/>
            </a:xfrm>
            <a:custGeom>
              <a:avLst/>
              <a:gdLst/>
              <a:ahLst/>
              <a:cxnLst/>
              <a:rect l="l" t="t" r="r" b="b"/>
              <a:pathLst>
                <a:path w="1916" h="3223" extrusionOk="0">
                  <a:moveTo>
                    <a:pt x="965" y="1"/>
                  </a:moveTo>
                  <a:cubicBezTo>
                    <a:pt x="753" y="1"/>
                    <a:pt x="540" y="106"/>
                    <a:pt x="396" y="343"/>
                  </a:cubicBezTo>
                  <a:cubicBezTo>
                    <a:pt x="1" y="920"/>
                    <a:pt x="1" y="1832"/>
                    <a:pt x="1" y="2470"/>
                  </a:cubicBezTo>
                  <a:cubicBezTo>
                    <a:pt x="35" y="2933"/>
                    <a:pt x="457" y="3222"/>
                    <a:pt x="861" y="3222"/>
                  </a:cubicBezTo>
                  <a:cubicBezTo>
                    <a:pt x="1173" y="3222"/>
                    <a:pt x="1476" y="3050"/>
                    <a:pt x="1582" y="2653"/>
                  </a:cubicBezTo>
                  <a:cubicBezTo>
                    <a:pt x="1734" y="2045"/>
                    <a:pt x="1916" y="1133"/>
                    <a:pt x="1642" y="495"/>
                  </a:cubicBezTo>
                  <a:cubicBezTo>
                    <a:pt x="1521" y="184"/>
                    <a:pt x="1244" y="1"/>
                    <a:pt x="9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13"/>
            <p:cNvSpPr/>
            <p:nvPr/>
          </p:nvSpPr>
          <p:spPr>
            <a:xfrm>
              <a:off x="465625" y="4011850"/>
              <a:ext cx="38850" cy="64425"/>
            </a:xfrm>
            <a:custGeom>
              <a:avLst/>
              <a:gdLst/>
              <a:ahLst/>
              <a:cxnLst/>
              <a:rect l="l" t="t" r="r" b="b"/>
              <a:pathLst>
                <a:path w="1554" h="2577" extrusionOk="0">
                  <a:moveTo>
                    <a:pt x="828" y="1"/>
                  </a:moveTo>
                  <a:cubicBezTo>
                    <a:pt x="695" y="1"/>
                    <a:pt x="566" y="69"/>
                    <a:pt x="490" y="206"/>
                  </a:cubicBezTo>
                  <a:cubicBezTo>
                    <a:pt x="399" y="327"/>
                    <a:pt x="277" y="419"/>
                    <a:pt x="247" y="571"/>
                  </a:cubicBezTo>
                  <a:cubicBezTo>
                    <a:pt x="216" y="692"/>
                    <a:pt x="186" y="844"/>
                    <a:pt x="125" y="966"/>
                  </a:cubicBezTo>
                  <a:cubicBezTo>
                    <a:pt x="64" y="1270"/>
                    <a:pt x="34" y="1574"/>
                    <a:pt x="34" y="1847"/>
                  </a:cubicBezTo>
                  <a:cubicBezTo>
                    <a:pt x="0" y="2320"/>
                    <a:pt x="379" y="2577"/>
                    <a:pt x="758" y="2577"/>
                  </a:cubicBezTo>
                  <a:cubicBezTo>
                    <a:pt x="1063" y="2577"/>
                    <a:pt x="1368" y="2411"/>
                    <a:pt x="1463" y="2060"/>
                  </a:cubicBezTo>
                  <a:cubicBezTo>
                    <a:pt x="1493" y="1786"/>
                    <a:pt x="1554" y="1452"/>
                    <a:pt x="1493" y="1087"/>
                  </a:cubicBezTo>
                  <a:cubicBezTo>
                    <a:pt x="1463" y="753"/>
                    <a:pt x="1402" y="479"/>
                    <a:pt x="1189" y="206"/>
                  </a:cubicBezTo>
                  <a:cubicBezTo>
                    <a:pt x="1098" y="69"/>
                    <a:pt x="961" y="1"/>
                    <a:pt x="8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13"/>
            <p:cNvSpPr/>
            <p:nvPr/>
          </p:nvSpPr>
          <p:spPr>
            <a:xfrm>
              <a:off x="570575" y="4050275"/>
              <a:ext cx="36500" cy="63225"/>
            </a:xfrm>
            <a:custGeom>
              <a:avLst/>
              <a:gdLst/>
              <a:ahLst/>
              <a:cxnLst/>
              <a:rect l="l" t="t" r="r" b="b"/>
              <a:pathLst>
                <a:path w="1460" h="2529" extrusionOk="0">
                  <a:moveTo>
                    <a:pt x="769" y="0"/>
                  </a:moveTo>
                  <a:cubicBezTo>
                    <a:pt x="746" y="0"/>
                    <a:pt x="723" y="2"/>
                    <a:pt x="699" y="6"/>
                  </a:cubicBezTo>
                  <a:cubicBezTo>
                    <a:pt x="0" y="219"/>
                    <a:pt x="91" y="1344"/>
                    <a:pt x="91" y="1891"/>
                  </a:cubicBezTo>
                  <a:cubicBezTo>
                    <a:pt x="61" y="2316"/>
                    <a:pt x="388" y="2529"/>
                    <a:pt x="730" y="2529"/>
                  </a:cubicBezTo>
                  <a:cubicBezTo>
                    <a:pt x="1072" y="2529"/>
                    <a:pt x="1429" y="2316"/>
                    <a:pt x="1459" y="1891"/>
                  </a:cubicBezTo>
                  <a:cubicBezTo>
                    <a:pt x="1398" y="1496"/>
                    <a:pt x="1459" y="1070"/>
                    <a:pt x="1368" y="705"/>
                  </a:cubicBezTo>
                  <a:cubicBezTo>
                    <a:pt x="1311" y="393"/>
                    <a:pt x="1095" y="0"/>
                    <a:pt x="7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13"/>
            <p:cNvSpPr/>
            <p:nvPr/>
          </p:nvSpPr>
          <p:spPr>
            <a:xfrm>
              <a:off x="508250" y="4130050"/>
              <a:ext cx="45625" cy="62575"/>
            </a:xfrm>
            <a:custGeom>
              <a:avLst/>
              <a:gdLst/>
              <a:ahLst/>
              <a:cxnLst/>
              <a:rect l="l" t="t" r="r" b="b"/>
              <a:pathLst>
                <a:path w="1825" h="2503" extrusionOk="0">
                  <a:moveTo>
                    <a:pt x="943" y="0"/>
                  </a:moveTo>
                  <a:cubicBezTo>
                    <a:pt x="847" y="0"/>
                    <a:pt x="752" y="21"/>
                    <a:pt x="670" y="67"/>
                  </a:cubicBezTo>
                  <a:cubicBezTo>
                    <a:pt x="122" y="402"/>
                    <a:pt x="1" y="1162"/>
                    <a:pt x="62" y="1770"/>
                  </a:cubicBezTo>
                  <a:cubicBezTo>
                    <a:pt x="92" y="2104"/>
                    <a:pt x="305" y="2438"/>
                    <a:pt x="700" y="2499"/>
                  </a:cubicBezTo>
                  <a:cubicBezTo>
                    <a:pt x="726" y="2501"/>
                    <a:pt x="752" y="2502"/>
                    <a:pt x="778" y="2502"/>
                  </a:cubicBezTo>
                  <a:cubicBezTo>
                    <a:pt x="1115" y="2502"/>
                    <a:pt x="1436" y="2319"/>
                    <a:pt x="1521" y="1952"/>
                  </a:cubicBezTo>
                  <a:cubicBezTo>
                    <a:pt x="1673" y="1435"/>
                    <a:pt x="1825" y="827"/>
                    <a:pt x="1521" y="280"/>
                  </a:cubicBezTo>
                  <a:cubicBezTo>
                    <a:pt x="1394" y="111"/>
                    <a:pt x="1163" y="0"/>
                    <a:pt x="9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13"/>
            <p:cNvSpPr/>
            <p:nvPr/>
          </p:nvSpPr>
          <p:spPr>
            <a:xfrm>
              <a:off x="516625" y="4215700"/>
              <a:ext cx="34975" cy="39525"/>
            </a:xfrm>
            <a:custGeom>
              <a:avLst/>
              <a:gdLst/>
              <a:ahLst/>
              <a:cxnLst/>
              <a:rect l="l" t="t" r="r" b="b"/>
              <a:pathLst>
                <a:path w="1399" h="1581" extrusionOk="0">
                  <a:moveTo>
                    <a:pt x="714" y="0"/>
                  </a:moveTo>
                  <a:cubicBezTo>
                    <a:pt x="570" y="0"/>
                    <a:pt x="426" y="46"/>
                    <a:pt x="335" y="137"/>
                  </a:cubicBezTo>
                  <a:cubicBezTo>
                    <a:pt x="61" y="411"/>
                    <a:pt x="0" y="806"/>
                    <a:pt x="152" y="1170"/>
                  </a:cubicBezTo>
                  <a:cubicBezTo>
                    <a:pt x="243" y="1444"/>
                    <a:pt x="479" y="1581"/>
                    <a:pt x="714" y="1581"/>
                  </a:cubicBezTo>
                  <a:cubicBezTo>
                    <a:pt x="950" y="1581"/>
                    <a:pt x="1186" y="1444"/>
                    <a:pt x="1277" y="1170"/>
                  </a:cubicBezTo>
                  <a:cubicBezTo>
                    <a:pt x="1398" y="806"/>
                    <a:pt x="1338" y="441"/>
                    <a:pt x="1094" y="137"/>
                  </a:cubicBezTo>
                  <a:cubicBezTo>
                    <a:pt x="1003" y="46"/>
                    <a:pt x="859" y="0"/>
                    <a:pt x="7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13"/>
            <p:cNvSpPr/>
            <p:nvPr/>
          </p:nvSpPr>
          <p:spPr>
            <a:xfrm>
              <a:off x="604775" y="4128075"/>
              <a:ext cx="51675" cy="73650"/>
            </a:xfrm>
            <a:custGeom>
              <a:avLst/>
              <a:gdLst/>
              <a:ahLst/>
              <a:cxnLst/>
              <a:rect l="l" t="t" r="r" b="b"/>
              <a:pathLst>
                <a:path w="2067" h="2946" extrusionOk="0">
                  <a:moveTo>
                    <a:pt x="1149" y="0"/>
                  </a:moveTo>
                  <a:cubicBezTo>
                    <a:pt x="892" y="0"/>
                    <a:pt x="631" y="121"/>
                    <a:pt x="456" y="390"/>
                  </a:cubicBezTo>
                  <a:cubicBezTo>
                    <a:pt x="91" y="998"/>
                    <a:pt x="0" y="1757"/>
                    <a:pt x="182" y="2426"/>
                  </a:cubicBezTo>
                  <a:cubicBezTo>
                    <a:pt x="268" y="2767"/>
                    <a:pt x="582" y="2945"/>
                    <a:pt x="901" y="2945"/>
                  </a:cubicBezTo>
                  <a:cubicBezTo>
                    <a:pt x="1151" y="2945"/>
                    <a:pt x="1403" y="2836"/>
                    <a:pt x="1550" y="2609"/>
                  </a:cubicBezTo>
                  <a:cubicBezTo>
                    <a:pt x="1824" y="2092"/>
                    <a:pt x="2067" y="1484"/>
                    <a:pt x="2006" y="815"/>
                  </a:cubicBezTo>
                  <a:cubicBezTo>
                    <a:pt x="1969" y="310"/>
                    <a:pt x="1563" y="0"/>
                    <a:pt x="114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13"/>
            <p:cNvSpPr/>
            <p:nvPr/>
          </p:nvSpPr>
          <p:spPr>
            <a:xfrm>
              <a:off x="623000" y="4231475"/>
              <a:ext cx="41050" cy="46375"/>
            </a:xfrm>
            <a:custGeom>
              <a:avLst/>
              <a:gdLst/>
              <a:ahLst/>
              <a:cxnLst/>
              <a:rect l="l" t="t" r="r" b="b"/>
              <a:pathLst>
                <a:path w="1642" h="1855" extrusionOk="0">
                  <a:moveTo>
                    <a:pt x="925" y="0"/>
                  </a:moveTo>
                  <a:cubicBezTo>
                    <a:pt x="873" y="0"/>
                    <a:pt x="817" y="8"/>
                    <a:pt x="760" y="23"/>
                  </a:cubicBezTo>
                  <a:cubicBezTo>
                    <a:pt x="487" y="114"/>
                    <a:pt x="274" y="327"/>
                    <a:pt x="153" y="600"/>
                  </a:cubicBezTo>
                  <a:cubicBezTo>
                    <a:pt x="1" y="904"/>
                    <a:pt x="31" y="1239"/>
                    <a:pt x="213" y="1512"/>
                  </a:cubicBezTo>
                  <a:cubicBezTo>
                    <a:pt x="358" y="1718"/>
                    <a:pt x="586" y="1854"/>
                    <a:pt x="812" y="1854"/>
                  </a:cubicBezTo>
                  <a:cubicBezTo>
                    <a:pt x="920" y="1854"/>
                    <a:pt x="1027" y="1824"/>
                    <a:pt x="1125" y="1755"/>
                  </a:cubicBezTo>
                  <a:cubicBezTo>
                    <a:pt x="1277" y="1634"/>
                    <a:pt x="1429" y="1512"/>
                    <a:pt x="1551" y="1330"/>
                  </a:cubicBezTo>
                  <a:cubicBezTo>
                    <a:pt x="1581" y="1147"/>
                    <a:pt x="1642" y="935"/>
                    <a:pt x="1581" y="722"/>
                  </a:cubicBezTo>
                  <a:cubicBezTo>
                    <a:pt x="1555" y="349"/>
                    <a:pt x="1295" y="0"/>
                    <a:pt x="9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13"/>
            <p:cNvSpPr/>
            <p:nvPr/>
          </p:nvSpPr>
          <p:spPr>
            <a:xfrm>
              <a:off x="646850" y="4022400"/>
              <a:ext cx="41525" cy="57775"/>
            </a:xfrm>
            <a:custGeom>
              <a:avLst/>
              <a:gdLst/>
              <a:ahLst/>
              <a:cxnLst/>
              <a:rect l="l" t="t" r="r" b="b"/>
              <a:pathLst>
                <a:path w="1661" h="2311" extrusionOk="0">
                  <a:moveTo>
                    <a:pt x="1050" y="0"/>
                  </a:moveTo>
                  <a:cubicBezTo>
                    <a:pt x="920" y="0"/>
                    <a:pt x="791" y="45"/>
                    <a:pt x="688" y="149"/>
                  </a:cubicBezTo>
                  <a:cubicBezTo>
                    <a:pt x="475" y="331"/>
                    <a:pt x="323" y="544"/>
                    <a:pt x="232" y="756"/>
                  </a:cubicBezTo>
                  <a:cubicBezTo>
                    <a:pt x="80" y="1030"/>
                    <a:pt x="80" y="1334"/>
                    <a:pt x="19" y="1638"/>
                  </a:cubicBezTo>
                  <a:cubicBezTo>
                    <a:pt x="1" y="2049"/>
                    <a:pt x="383" y="2310"/>
                    <a:pt x="751" y="2310"/>
                  </a:cubicBezTo>
                  <a:cubicBezTo>
                    <a:pt x="983" y="2310"/>
                    <a:pt x="1209" y="2207"/>
                    <a:pt x="1326" y="1972"/>
                  </a:cubicBezTo>
                  <a:cubicBezTo>
                    <a:pt x="1448" y="1759"/>
                    <a:pt x="1600" y="1486"/>
                    <a:pt x="1630" y="1212"/>
                  </a:cubicBezTo>
                  <a:cubicBezTo>
                    <a:pt x="1661" y="1000"/>
                    <a:pt x="1661" y="756"/>
                    <a:pt x="1661" y="544"/>
                  </a:cubicBezTo>
                  <a:cubicBezTo>
                    <a:pt x="1640" y="228"/>
                    <a:pt x="1342" y="0"/>
                    <a:pt x="105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13"/>
            <p:cNvSpPr/>
            <p:nvPr/>
          </p:nvSpPr>
          <p:spPr>
            <a:xfrm>
              <a:off x="707650" y="3889600"/>
              <a:ext cx="49550" cy="64325"/>
            </a:xfrm>
            <a:custGeom>
              <a:avLst/>
              <a:gdLst/>
              <a:ahLst/>
              <a:cxnLst/>
              <a:rect l="l" t="t" r="r" b="b"/>
              <a:pathLst>
                <a:path w="1982" h="2573" extrusionOk="0">
                  <a:moveTo>
                    <a:pt x="1625" y="0"/>
                  </a:moveTo>
                  <a:cubicBezTo>
                    <a:pt x="1588" y="0"/>
                    <a:pt x="1549" y="6"/>
                    <a:pt x="1508" y="20"/>
                  </a:cubicBezTo>
                  <a:cubicBezTo>
                    <a:pt x="1144" y="232"/>
                    <a:pt x="840" y="324"/>
                    <a:pt x="596" y="658"/>
                  </a:cubicBezTo>
                  <a:cubicBezTo>
                    <a:pt x="384" y="1023"/>
                    <a:pt x="201" y="1357"/>
                    <a:pt x="110" y="1752"/>
                  </a:cubicBezTo>
                  <a:cubicBezTo>
                    <a:pt x="1" y="2245"/>
                    <a:pt x="405" y="2573"/>
                    <a:pt x="793" y="2573"/>
                  </a:cubicBezTo>
                  <a:cubicBezTo>
                    <a:pt x="1051" y="2573"/>
                    <a:pt x="1302" y="2427"/>
                    <a:pt x="1387" y="2087"/>
                  </a:cubicBezTo>
                  <a:cubicBezTo>
                    <a:pt x="1478" y="1783"/>
                    <a:pt x="1539" y="1509"/>
                    <a:pt x="1660" y="1205"/>
                  </a:cubicBezTo>
                  <a:cubicBezTo>
                    <a:pt x="1782" y="932"/>
                    <a:pt x="1782" y="628"/>
                    <a:pt x="1903" y="384"/>
                  </a:cubicBezTo>
                  <a:cubicBezTo>
                    <a:pt x="1981" y="203"/>
                    <a:pt x="1838" y="0"/>
                    <a:pt x="16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13"/>
            <p:cNvSpPr/>
            <p:nvPr/>
          </p:nvSpPr>
          <p:spPr>
            <a:xfrm>
              <a:off x="757075" y="3969100"/>
              <a:ext cx="43775" cy="77150"/>
            </a:xfrm>
            <a:custGeom>
              <a:avLst/>
              <a:gdLst/>
              <a:ahLst/>
              <a:cxnLst/>
              <a:rect l="l" t="t" r="r" b="b"/>
              <a:pathLst>
                <a:path w="1751" h="3086" extrusionOk="0">
                  <a:moveTo>
                    <a:pt x="998" y="1"/>
                  </a:moveTo>
                  <a:cubicBezTo>
                    <a:pt x="712" y="1"/>
                    <a:pt x="430" y="166"/>
                    <a:pt x="322" y="518"/>
                  </a:cubicBezTo>
                  <a:cubicBezTo>
                    <a:pt x="139" y="1156"/>
                    <a:pt x="78" y="1703"/>
                    <a:pt x="18" y="2372"/>
                  </a:cubicBezTo>
                  <a:cubicBezTo>
                    <a:pt x="1" y="2827"/>
                    <a:pt x="405" y="3086"/>
                    <a:pt x="799" y="3086"/>
                  </a:cubicBezTo>
                  <a:cubicBezTo>
                    <a:pt x="1116" y="3086"/>
                    <a:pt x="1426" y="2919"/>
                    <a:pt x="1507" y="2554"/>
                  </a:cubicBezTo>
                  <a:cubicBezTo>
                    <a:pt x="1659" y="1946"/>
                    <a:pt x="1750" y="1369"/>
                    <a:pt x="1750" y="730"/>
                  </a:cubicBezTo>
                  <a:cubicBezTo>
                    <a:pt x="1716" y="258"/>
                    <a:pt x="1355" y="1"/>
                    <a:pt x="9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13"/>
            <p:cNvSpPr/>
            <p:nvPr/>
          </p:nvSpPr>
          <p:spPr>
            <a:xfrm>
              <a:off x="717225" y="4089525"/>
              <a:ext cx="42575" cy="59475"/>
            </a:xfrm>
            <a:custGeom>
              <a:avLst/>
              <a:gdLst/>
              <a:ahLst/>
              <a:cxnLst/>
              <a:rect l="l" t="t" r="r" b="b"/>
              <a:pathLst>
                <a:path w="1703" h="2379" extrusionOk="0">
                  <a:moveTo>
                    <a:pt x="1045" y="1"/>
                  </a:moveTo>
                  <a:cubicBezTo>
                    <a:pt x="879" y="1"/>
                    <a:pt x="734" y="110"/>
                    <a:pt x="609" y="260"/>
                  </a:cubicBezTo>
                  <a:cubicBezTo>
                    <a:pt x="335" y="625"/>
                    <a:pt x="213" y="1020"/>
                    <a:pt x="92" y="1445"/>
                  </a:cubicBezTo>
                  <a:cubicBezTo>
                    <a:pt x="1" y="1840"/>
                    <a:pt x="244" y="2296"/>
                    <a:pt x="639" y="2357"/>
                  </a:cubicBezTo>
                  <a:cubicBezTo>
                    <a:pt x="695" y="2371"/>
                    <a:pt x="754" y="2378"/>
                    <a:pt x="813" y="2378"/>
                  </a:cubicBezTo>
                  <a:cubicBezTo>
                    <a:pt x="1136" y="2378"/>
                    <a:pt x="1474" y="2174"/>
                    <a:pt x="1551" y="1840"/>
                  </a:cubicBezTo>
                  <a:cubicBezTo>
                    <a:pt x="1612" y="1415"/>
                    <a:pt x="1703" y="929"/>
                    <a:pt x="1612" y="442"/>
                  </a:cubicBezTo>
                  <a:cubicBezTo>
                    <a:pt x="1581" y="199"/>
                    <a:pt x="1368" y="47"/>
                    <a:pt x="1156" y="17"/>
                  </a:cubicBezTo>
                  <a:cubicBezTo>
                    <a:pt x="1118" y="6"/>
                    <a:pt x="1081" y="1"/>
                    <a:pt x="10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13"/>
            <p:cNvSpPr/>
            <p:nvPr/>
          </p:nvSpPr>
          <p:spPr>
            <a:xfrm>
              <a:off x="724075" y="4189100"/>
              <a:ext cx="47900" cy="69150"/>
            </a:xfrm>
            <a:custGeom>
              <a:avLst/>
              <a:gdLst/>
              <a:ahLst/>
              <a:cxnLst/>
              <a:rect l="l" t="t" r="r" b="b"/>
              <a:pathLst>
                <a:path w="1916" h="2766" extrusionOk="0">
                  <a:moveTo>
                    <a:pt x="1188" y="0"/>
                  </a:moveTo>
                  <a:cubicBezTo>
                    <a:pt x="941" y="0"/>
                    <a:pt x="685" y="116"/>
                    <a:pt x="547" y="350"/>
                  </a:cubicBezTo>
                  <a:cubicBezTo>
                    <a:pt x="213" y="927"/>
                    <a:pt x="0" y="1718"/>
                    <a:pt x="274" y="2326"/>
                  </a:cubicBezTo>
                  <a:cubicBezTo>
                    <a:pt x="365" y="2554"/>
                    <a:pt x="594" y="2766"/>
                    <a:pt x="858" y="2766"/>
                  </a:cubicBezTo>
                  <a:cubicBezTo>
                    <a:pt x="944" y="2766"/>
                    <a:pt x="1035" y="2743"/>
                    <a:pt x="1125" y="2690"/>
                  </a:cubicBezTo>
                  <a:cubicBezTo>
                    <a:pt x="1459" y="2417"/>
                    <a:pt x="1672" y="2143"/>
                    <a:pt x="1794" y="1718"/>
                  </a:cubicBezTo>
                  <a:cubicBezTo>
                    <a:pt x="1915" y="1323"/>
                    <a:pt x="1915" y="897"/>
                    <a:pt x="1824" y="502"/>
                  </a:cubicBezTo>
                  <a:cubicBezTo>
                    <a:pt x="1774" y="169"/>
                    <a:pt x="1487" y="0"/>
                    <a:pt x="118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13"/>
            <p:cNvSpPr/>
            <p:nvPr/>
          </p:nvSpPr>
          <p:spPr>
            <a:xfrm>
              <a:off x="812225" y="4123950"/>
              <a:ext cx="42575" cy="59550"/>
            </a:xfrm>
            <a:custGeom>
              <a:avLst/>
              <a:gdLst/>
              <a:ahLst/>
              <a:cxnLst/>
              <a:rect l="l" t="t" r="r" b="b"/>
              <a:pathLst>
                <a:path w="1703" h="2382" extrusionOk="0">
                  <a:moveTo>
                    <a:pt x="805" y="1"/>
                  </a:moveTo>
                  <a:cubicBezTo>
                    <a:pt x="588" y="1"/>
                    <a:pt x="378" y="106"/>
                    <a:pt x="243" y="342"/>
                  </a:cubicBezTo>
                  <a:cubicBezTo>
                    <a:pt x="122" y="524"/>
                    <a:pt x="91" y="767"/>
                    <a:pt x="61" y="1041"/>
                  </a:cubicBezTo>
                  <a:cubicBezTo>
                    <a:pt x="71" y="962"/>
                    <a:pt x="74" y="934"/>
                    <a:pt x="74" y="934"/>
                  </a:cubicBezTo>
                  <a:lnTo>
                    <a:pt x="74" y="934"/>
                  </a:lnTo>
                  <a:cubicBezTo>
                    <a:pt x="75" y="934"/>
                    <a:pt x="61" y="1051"/>
                    <a:pt x="61" y="1071"/>
                  </a:cubicBezTo>
                  <a:cubicBezTo>
                    <a:pt x="30" y="1132"/>
                    <a:pt x="30" y="1254"/>
                    <a:pt x="30" y="1375"/>
                  </a:cubicBezTo>
                  <a:lnTo>
                    <a:pt x="30" y="1436"/>
                  </a:lnTo>
                  <a:cubicBezTo>
                    <a:pt x="0" y="1831"/>
                    <a:pt x="152" y="2166"/>
                    <a:pt x="486" y="2318"/>
                  </a:cubicBezTo>
                  <a:cubicBezTo>
                    <a:pt x="581" y="2360"/>
                    <a:pt x="685" y="2382"/>
                    <a:pt x="790" y="2382"/>
                  </a:cubicBezTo>
                  <a:cubicBezTo>
                    <a:pt x="1056" y="2382"/>
                    <a:pt x="1328" y="2245"/>
                    <a:pt x="1459" y="1983"/>
                  </a:cubicBezTo>
                  <a:cubicBezTo>
                    <a:pt x="1611" y="1710"/>
                    <a:pt x="1702" y="1436"/>
                    <a:pt x="1702" y="1132"/>
                  </a:cubicBezTo>
                  <a:cubicBezTo>
                    <a:pt x="1672" y="767"/>
                    <a:pt x="1550" y="372"/>
                    <a:pt x="1307" y="190"/>
                  </a:cubicBezTo>
                  <a:cubicBezTo>
                    <a:pt x="1158" y="68"/>
                    <a:pt x="979" y="1"/>
                    <a:pt x="80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13"/>
            <p:cNvSpPr/>
            <p:nvPr/>
          </p:nvSpPr>
          <p:spPr>
            <a:xfrm>
              <a:off x="812975" y="4253650"/>
              <a:ext cx="41050" cy="56450"/>
            </a:xfrm>
            <a:custGeom>
              <a:avLst/>
              <a:gdLst/>
              <a:ahLst/>
              <a:cxnLst/>
              <a:rect l="l" t="t" r="r" b="b"/>
              <a:pathLst>
                <a:path w="1642" h="2258" extrusionOk="0">
                  <a:moveTo>
                    <a:pt x="986" y="0"/>
                  </a:moveTo>
                  <a:cubicBezTo>
                    <a:pt x="883" y="0"/>
                    <a:pt x="776" y="33"/>
                    <a:pt x="669" y="108"/>
                  </a:cubicBezTo>
                  <a:cubicBezTo>
                    <a:pt x="456" y="230"/>
                    <a:pt x="304" y="473"/>
                    <a:pt x="183" y="747"/>
                  </a:cubicBezTo>
                  <a:cubicBezTo>
                    <a:pt x="122" y="868"/>
                    <a:pt x="61" y="990"/>
                    <a:pt x="31" y="1172"/>
                  </a:cubicBezTo>
                  <a:cubicBezTo>
                    <a:pt x="0" y="1385"/>
                    <a:pt x="0" y="1537"/>
                    <a:pt x="31" y="1780"/>
                  </a:cubicBezTo>
                  <a:cubicBezTo>
                    <a:pt x="69" y="2101"/>
                    <a:pt x="364" y="2258"/>
                    <a:pt x="663" y="2258"/>
                  </a:cubicBezTo>
                  <a:cubicBezTo>
                    <a:pt x="845" y="2258"/>
                    <a:pt x="1029" y="2199"/>
                    <a:pt x="1156" y="2084"/>
                  </a:cubicBezTo>
                  <a:cubicBezTo>
                    <a:pt x="1429" y="1841"/>
                    <a:pt x="1551" y="1507"/>
                    <a:pt x="1581" y="1172"/>
                  </a:cubicBezTo>
                  <a:cubicBezTo>
                    <a:pt x="1642" y="807"/>
                    <a:pt x="1642" y="504"/>
                    <a:pt x="1490" y="291"/>
                  </a:cubicBezTo>
                  <a:cubicBezTo>
                    <a:pt x="1352" y="113"/>
                    <a:pt x="1176" y="0"/>
                    <a:pt x="98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13"/>
            <p:cNvSpPr/>
            <p:nvPr/>
          </p:nvSpPr>
          <p:spPr>
            <a:xfrm>
              <a:off x="996875" y="3970400"/>
              <a:ext cx="48650" cy="53275"/>
            </a:xfrm>
            <a:custGeom>
              <a:avLst/>
              <a:gdLst/>
              <a:ahLst/>
              <a:cxnLst/>
              <a:rect l="l" t="t" r="r" b="b"/>
              <a:pathLst>
                <a:path w="1946" h="2131" extrusionOk="0">
                  <a:moveTo>
                    <a:pt x="1245" y="1"/>
                  </a:moveTo>
                  <a:cubicBezTo>
                    <a:pt x="1074" y="1"/>
                    <a:pt x="901" y="61"/>
                    <a:pt x="760" y="192"/>
                  </a:cubicBezTo>
                  <a:cubicBezTo>
                    <a:pt x="517" y="405"/>
                    <a:pt x="395" y="709"/>
                    <a:pt x="213" y="1013"/>
                  </a:cubicBezTo>
                  <a:cubicBezTo>
                    <a:pt x="0" y="1317"/>
                    <a:pt x="122" y="1742"/>
                    <a:pt x="395" y="1955"/>
                  </a:cubicBezTo>
                  <a:cubicBezTo>
                    <a:pt x="510" y="2070"/>
                    <a:pt x="679" y="2130"/>
                    <a:pt x="848" y="2130"/>
                  </a:cubicBezTo>
                  <a:cubicBezTo>
                    <a:pt x="1037" y="2130"/>
                    <a:pt x="1225" y="2055"/>
                    <a:pt x="1338" y="1894"/>
                  </a:cubicBezTo>
                  <a:cubicBezTo>
                    <a:pt x="1642" y="1560"/>
                    <a:pt x="1946" y="1165"/>
                    <a:pt x="1946" y="678"/>
                  </a:cubicBezTo>
                  <a:cubicBezTo>
                    <a:pt x="1925" y="251"/>
                    <a:pt x="1591" y="1"/>
                    <a:pt x="12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13"/>
            <p:cNvSpPr/>
            <p:nvPr/>
          </p:nvSpPr>
          <p:spPr>
            <a:xfrm>
              <a:off x="939125" y="4055650"/>
              <a:ext cx="57000" cy="69325"/>
            </a:xfrm>
            <a:custGeom>
              <a:avLst/>
              <a:gdLst/>
              <a:ahLst/>
              <a:cxnLst/>
              <a:rect l="l" t="t" r="r" b="b"/>
              <a:pathLst>
                <a:path w="2280" h="2773" extrusionOk="0">
                  <a:moveTo>
                    <a:pt x="1672" y="0"/>
                  </a:moveTo>
                  <a:cubicBezTo>
                    <a:pt x="1574" y="0"/>
                    <a:pt x="1470" y="21"/>
                    <a:pt x="1368" y="65"/>
                  </a:cubicBezTo>
                  <a:cubicBezTo>
                    <a:pt x="1064" y="217"/>
                    <a:pt x="821" y="521"/>
                    <a:pt x="638" y="764"/>
                  </a:cubicBezTo>
                  <a:cubicBezTo>
                    <a:pt x="426" y="1068"/>
                    <a:pt x="304" y="1402"/>
                    <a:pt x="152" y="1736"/>
                  </a:cubicBezTo>
                  <a:cubicBezTo>
                    <a:pt x="0" y="2132"/>
                    <a:pt x="274" y="2588"/>
                    <a:pt x="608" y="2709"/>
                  </a:cubicBezTo>
                  <a:cubicBezTo>
                    <a:pt x="701" y="2751"/>
                    <a:pt x="806" y="2772"/>
                    <a:pt x="913" y="2772"/>
                  </a:cubicBezTo>
                  <a:cubicBezTo>
                    <a:pt x="1192" y="2772"/>
                    <a:pt x="1488" y="2630"/>
                    <a:pt x="1642" y="2344"/>
                  </a:cubicBezTo>
                  <a:cubicBezTo>
                    <a:pt x="1794" y="2040"/>
                    <a:pt x="1945" y="1797"/>
                    <a:pt x="2037" y="1433"/>
                  </a:cubicBezTo>
                  <a:cubicBezTo>
                    <a:pt x="2158" y="1189"/>
                    <a:pt x="2280" y="825"/>
                    <a:pt x="2249" y="581"/>
                  </a:cubicBezTo>
                  <a:cubicBezTo>
                    <a:pt x="2249" y="212"/>
                    <a:pt x="1986" y="0"/>
                    <a:pt x="16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13"/>
            <p:cNvSpPr/>
            <p:nvPr/>
          </p:nvSpPr>
          <p:spPr>
            <a:xfrm>
              <a:off x="893800" y="4187350"/>
              <a:ext cx="48375" cy="81500"/>
            </a:xfrm>
            <a:custGeom>
              <a:avLst/>
              <a:gdLst/>
              <a:ahLst/>
              <a:cxnLst/>
              <a:rect l="l" t="t" r="r" b="b"/>
              <a:pathLst>
                <a:path w="1935" h="3260" extrusionOk="0">
                  <a:moveTo>
                    <a:pt x="1433" y="1"/>
                  </a:moveTo>
                  <a:cubicBezTo>
                    <a:pt x="1317" y="1"/>
                    <a:pt x="1201" y="38"/>
                    <a:pt x="1114" y="116"/>
                  </a:cubicBezTo>
                  <a:cubicBezTo>
                    <a:pt x="445" y="785"/>
                    <a:pt x="50" y="1636"/>
                    <a:pt x="20" y="2608"/>
                  </a:cubicBezTo>
                  <a:cubicBezTo>
                    <a:pt x="1" y="3004"/>
                    <a:pt x="355" y="3259"/>
                    <a:pt x="700" y="3259"/>
                  </a:cubicBezTo>
                  <a:cubicBezTo>
                    <a:pt x="912" y="3259"/>
                    <a:pt x="1120" y="3163"/>
                    <a:pt x="1236" y="2943"/>
                  </a:cubicBezTo>
                  <a:cubicBezTo>
                    <a:pt x="1661" y="2183"/>
                    <a:pt x="1874" y="1332"/>
                    <a:pt x="1935" y="481"/>
                  </a:cubicBezTo>
                  <a:cubicBezTo>
                    <a:pt x="1935" y="170"/>
                    <a:pt x="1681" y="1"/>
                    <a:pt x="14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13"/>
            <p:cNvSpPr/>
            <p:nvPr/>
          </p:nvSpPr>
          <p:spPr>
            <a:xfrm>
              <a:off x="876050" y="4042975"/>
              <a:ext cx="56150" cy="64300"/>
            </a:xfrm>
            <a:custGeom>
              <a:avLst/>
              <a:gdLst/>
              <a:ahLst/>
              <a:cxnLst/>
              <a:rect l="l" t="t" r="r" b="b"/>
              <a:pathLst>
                <a:path w="2246" h="2572" extrusionOk="0">
                  <a:moveTo>
                    <a:pt x="1763" y="1"/>
                  </a:moveTo>
                  <a:cubicBezTo>
                    <a:pt x="1715" y="1"/>
                    <a:pt x="1665" y="8"/>
                    <a:pt x="1611" y="25"/>
                  </a:cubicBezTo>
                  <a:cubicBezTo>
                    <a:pt x="912" y="207"/>
                    <a:pt x="487" y="936"/>
                    <a:pt x="152" y="1544"/>
                  </a:cubicBezTo>
                  <a:cubicBezTo>
                    <a:pt x="0" y="1879"/>
                    <a:pt x="92" y="2304"/>
                    <a:pt x="426" y="2487"/>
                  </a:cubicBezTo>
                  <a:cubicBezTo>
                    <a:pt x="531" y="2544"/>
                    <a:pt x="648" y="2571"/>
                    <a:pt x="765" y="2571"/>
                  </a:cubicBezTo>
                  <a:cubicBezTo>
                    <a:pt x="1017" y="2571"/>
                    <a:pt x="1264" y="2442"/>
                    <a:pt x="1368" y="2213"/>
                  </a:cubicBezTo>
                  <a:cubicBezTo>
                    <a:pt x="1642" y="1696"/>
                    <a:pt x="2098" y="1180"/>
                    <a:pt x="2219" y="572"/>
                  </a:cubicBezTo>
                  <a:cubicBezTo>
                    <a:pt x="2245" y="309"/>
                    <a:pt x="2067" y="1"/>
                    <a:pt x="17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13"/>
            <p:cNvSpPr/>
            <p:nvPr/>
          </p:nvSpPr>
          <p:spPr>
            <a:xfrm>
              <a:off x="1008275" y="4168100"/>
              <a:ext cx="38775" cy="66475"/>
            </a:xfrm>
            <a:custGeom>
              <a:avLst/>
              <a:gdLst/>
              <a:ahLst/>
              <a:cxnLst/>
              <a:rect l="l" t="t" r="r" b="b"/>
              <a:pathLst>
                <a:path w="1551" h="2659" extrusionOk="0">
                  <a:moveTo>
                    <a:pt x="1011" y="1"/>
                  </a:moveTo>
                  <a:cubicBezTo>
                    <a:pt x="901" y="1"/>
                    <a:pt x="790" y="47"/>
                    <a:pt x="699" y="156"/>
                  </a:cubicBezTo>
                  <a:cubicBezTo>
                    <a:pt x="183" y="734"/>
                    <a:pt x="61" y="1311"/>
                    <a:pt x="0" y="2071"/>
                  </a:cubicBezTo>
                  <a:cubicBezTo>
                    <a:pt x="0" y="2429"/>
                    <a:pt x="327" y="2659"/>
                    <a:pt x="633" y="2659"/>
                  </a:cubicBezTo>
                  <a:cubicBezTo>
                    <a:pt x="821" y="2659"/>
                    <a:pt x="1002" y="2572"/>
                    <a:pt x="1094" y="2375"/>
                  </a:cubicBezTo>
                  <a:cubicBezTo>
                    <a:pt x="1429" y="1767"/>
                    <a:pt x="1550" y="1251"/>
                    <a:pt x="1520" y="552"/>
                  </a:cubicBezTo>
                  <a:cubicBezTo>
                    <a:pt x="1520" y="254"/>
                    <a:pt x="1267" y="1"/>
                    <a:pt x="10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13"/>
            <p:cNvSpPr/>
            <p:nvPr/>
          </p:nvSpPr>
          <p:spPr>
            <a:xfrm>
              <a:off x="1148075" y="4089975"/>
              <a:ext cx="61000" cy="57200"/>
            </a:xfrm>
            <a:custGeom>
              <a:avLst/>
              <a:gdLst/>
              <a:ahLst/>
              <a:cxnLst/>
              <a:rect l="l" t="t" r="r" b="b"/>
              <a:pathLst>
                <a:path w="2440" h="2288" extrusionOk="0">
                  <a:moveTo>
                    <a:pt x="2069" y="0"/>
                  </a:moveTo>
                  <a:cubicBezTo>
                    <a:pt x="2031" y="0"/>
                    <a:pt x="1990" y="9"/>
                    <a:pt x="1946" y="29"/>
                  </a:cubicBezTo>
                  <a:cubicBezTo>
                    <a:pt x="1855" y="60"/>
                    <a:pt x="1825" y="60"/>
                    <a:pt x="1764" y="120"/>
                  </a:cubicBezTo>
                  <a:cubicBezTo>
                    <a:pt x="1460" y="120"/>
                    <a:pt x="1095" y="303"/>
                    <a:pt x="882" y="485"/>
                  </a:cubicBezTo>
                  <a:cubicBezTo>
                    <a:pt x="609" y="728"/>
                    <a:pt x="366" y="1002"/>
                    <a:pt x="183" y="1275"/>
                  </a:cubicBezTo>
                  <a:cubicBezTo>
                    <a:pt x="1" y="1579"/>
                    <a:pt x="123" y="2005"/>
                    <a:pt x="427" y="2187"/>
                  </a:cubicBezTo>
                  <a:cubicBezTo>
                    <a:pt x="536" y="2257"/>
                    <a:pt x="649" y="2287"/>
                    <a:pt x="758" y="2287"/>
                  </a:cubicBezTo>
                  <a:cubicBezTo>
                    <a:pt x="983" y="2287"/>
                    <a:pt x="1195" y="2158"/>
                    <a:pt x="1338" y="1974"/>
                  </a:cubicBezTo>
                  <a:cubicBezTo>
                    <a:pt x="1490" y="1731"/>
                    <a:pt x="1673" y="1519"/>
                    <a:pt x="1855" y="1275"/>
                  </a:cubicBezTo>
                  <a:cubicBezTo>
                    <a:pt x="1977" y="1093"/>
                    <a:pt x="2129" y="911"/>
                    <a:pt x="2220" y="667"/>
                  </a:cubicBezTo>
                  <a:lnTo>
                    <a:pt x="2281" y="607"/>
                  </a:lnTo>
                  <a:cubicBezTo>
                    <a:pt x="2439" y="395"/>
                    <a:pt x="2322" y="0"/>
                    <a:pt x="20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13"/>
            <p:cNvSpPr/>
            <p:nvPr/>
          </p:nvSpPr>
          <p:spPr>
            <a:xfrm>
              <a:off x="1082725" y="4163425"/>
              <a:ext cx="59400" cy="58450"/>
            </a:xfrm>
            <a:custGeom>
              <a:avLst/>
              <a:gdLst/>
              <a:ahLst/>
              <a:cxnLst/>
              <a:rect l="l" t="t" r="r" b="b"/>
              <a:pathLst>
                <a:path w="2376" h="2338" extrusionOk="0">
                  <a:moveTo>
                    <a:pt x="1767" y="1"/>
                  </a:moveTo>
                  <a:cubicBezTo>
                    <a:pt x="1681" y="1"/>
                    <a:pt x="1595" y="22"/>
                    <a:pt x="1521" y="70"/>
                  </a:cubicBezTo>
                  <a:cubicBezTo>
                    <a:pt x="974" y="313"/>
                    <a:pt x="578" y="830"/>
                    <a:pt x="214" y="1316"/>
                  </a:cubicBezTo>
                  <a:cubicBezTo>
                    <a:pt x="1" y="1620"/>
                    <a:pt x="183" y="2076"/>
                    <a:pt x="487" y="2258"/>
                  </a:cubicBezTo>
                  <a:cubicBezTo>
                    <a:pt x="586" y="2313"/>
                    <a:pt x="691" y="2337"/>
                    <a:pt x="795" y="2337"/>
                  </a:cubicBezTo>
                  <a:cubicBezTo>
                    <a:pt x="1040" y="2337"/>
                    <a:pt x="1280" y="2199"/>
                    <a:pt x="1430" y="1985"/>
                  </a:cubicBezTo>
                  <a:cubicBezTo>
                    <a:pt x="1734" y="1590"/>
                    <a:pt x="2037" y="1134"/>
                    <a:pt x="2281" y="617"/>
                  </a:cubicBezTo>
                  <a:cubicBezTo>
                    <a:pt x="2375" y="263"/>
                    <a:pt x="2066" y="1"/>
                    <a:pt x="17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13"/>
            <p:cNvSpPr/>
            <p:nvPr/>
          </p:nvSpPr>
          <p:spPr>
            <a:xfrm>
              <a:off x="1037150" y="4268975"/>
              <a:ext cx="49400" cy="53925"/>
            </a:xfrm>
            <a:custGeom>
              <a:avLst/>
              <a:gdLst/>
              <a:ahLst/>
              <a:cxnLst/>
              <a:rect l="l" t="t" r="r" b="b"/>
              <a:pathLst>
                <a:path w="1976" h="2157" extrusionOk="0">
                  <a:moveTo>
                    <a:pt x="1242" y="0"/>
                  </a:moveTo>
                  <a:cubicBezTo>
                    <a:pt x="1204" y="0"/>
                    <a:pt x="1164" y="4"/>
                    <a:pt x="1125" y="12"/>
                  </a:cubicBezTo>
                  <a:cubicBezTo>
                    <a:pt x="578" y="164"/>
                    <a:pt x="335" y="863"/>
                    <a:pt x="122" y="1350"/>
                  </a:cubicBezTo>
                  <a:cubicBezTo>
                    <a:pt x="0" y="1653"/>
                    <a:pt x="213" y="1988"/>
                    <a:pt x="487" y="2109"/>
                  </a:cubicBezTo>
                  <a:cubicBezTo>
                    <a:pt x="566" y="2141"/>
                    <a:pt x="646" y="2157"/>
                    <a:pt x="724" y="2157"/>
                  </a:cubicBezTo>
                  <a:cubicBezTo>
                    <a:pt x="942" y="2157"/>
                    <a:pt x="1142" y="2037"/>
                    <a:pt x="1277" y="1836"/>
                  </a:cubicBezTo>
                  <a:cubicBezTo>
                    <a:pt x="1581" y="1410"/>
                    <a:pt x="1976" y="894"/>
                    <a:pt x="1794" y="407"/>
                  </a:cubicBezTo>
                  <a:cubicBezTo>
                    <a:pt x="1714" y="169"/>
                    <a:pt x="1497" y="0"/>
                    <a:pt x="124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13"/>
            <p:cNvSpPr/>
            <p:nvPr/>
          </p:nvSpPr>
          <p:spPr>
            <a:xfrm>
              <a:off x="1072850" y="4110375"/>
              <a:ext cx="41075" cy="42525"/>
            </a:xfrm>
            <a:custGeom>
              <a:avLst/>
              <a:gdLst/>
              <a:ahLst/>
              <a:cxnLst/>
              <a:rect l="l" t="t" r="r" b="b"/>
              <a:pathLst>
                <a:path w="1643" h="1701" extrusionOk="0">
                  <a:moveTo>
                    <a:pt x="1100" y="0"/>
                  </a:moveTo>
                  <a:cubicBezTo>
                    <a:pt x="1078" y="0"/>
                    <a:pt x="1056" y="1"/>
                    <a:pt x="1034" y="3"/>
                  </a:cubicBezTo>
                  <a:cubicBezTo>
                    <a:pt x="578" y="95"/>
                    <a:pt x="305" y="429"/>
                    <a:pt x="122" y="824"/>
                  </a:cubicBezTo>
                  <a:cubicBezTo>
                    <a:pt x="1" y="1037"/>
                    <a:pt x="1" y="1341"/>
                    <a:pt x="214" y="1523"/>
                  </a:cubicBezTo>
                  <a:cubicBezTo>
                    <a:pt x="325" y="1635"/>
                    <a:pt x="481" y="1701"/>
                    <a:pt x="635" y="1701"/>
                  </a:cubicBezTo>
                  <a:cubicBezTo>
                    <a:pt x="733" y="1701"/>
                    <a:pt x="830" y="1674"/>
                    <a:pt x="913" y="1614"/>
                  </a:cubicBezTo>
                  <a:cubicBezTo>
                    <a:pt x="1125" y="1462"/>
                    <a:pt x="1338" y="1341"/>
                    <a:pt x="1460" y="1098"/>
                  </a:cubicBezTo>
                  <a:cubicBezTo>
                    <a:pt x="1581" y="915"/>
                    <a:pt x="1642" y="703"/>
                    <a:pt x="1642" y="459"/>
                  </a:cubicBezTo>
                  <a:cubicBezTo>
                    <a:pt x="1642" y="177"/>
                    <a:pt x="1381" y="0"/>
                    <a:pt x="110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13"/>
            <p:cNvSpPr/>
            <p:nvPr/>
          </p:nvSpPr>
          <p:spPr>
            <a:xfrm>
              <a:off x="1156450" y="4200850"/>
              <a:ext cx="56250" cy="56450"/>
            </a:xfrm>
            <a:custGeom>
              <a:avLst/>
              <a:gdLst/>
              <a:ahLst/>
              <a:cxnLst/>
              <a:rect l="l" t="t" r="r" b="b"/>
              <a:pathLst>
                <a:path w="2250" h="2258" extrusionOk="0">
                  <a:moveTo>
                    <a:pt x="1657" y="0"/>
                  </a:moveTo>
                  <a:cubicBezTo>
                    <a:pt x="1569" y="0"/>
                    <a:pt x="1474" y="22"/>
                    <a:pt x="1368" y="62"/>
                  </a:cubicBezTo>
                  <a:cubicBezTo>
                    <a:pt x="882" y="305"/>
                    <a:pt x="578" y="731"/>
                    <a:pt x="243" y="1126"/>
                  </a:cubicBezTo>
                  <a:cubicBezTo>
                    <a:pt x="0" y="1460"/>
                    <a:pt x="152" y="1977"/>
                    <a:pt x="517" y="2160"/>
                  </a:cubicBezTo>
                  <a:cubicBezTo>
                    <a:pt x="635" y="2224"/>
                    <a:pt x="771" y="2258"/>
                    <a:pt x="907" y="2258"/>
                  </a:cubicBezTo>
                  <a:cubicBezTo>
                    <a:pt x="1156" y="2258"/>
                    <a:pt x="1402" y="2142"/>
                    <a:pt x="1520" y="1886"/>
                  </a:cubicBezTo>
                  <a:lnTo>
                    <a:pt x="1885" y="1339"/>
                  </a:lnTo>
                  <a:cubicBezTo>
                    <a:pt x="2037" y="1126"/>
                    <a:pt x="2098" y="913"/>
                    <a:pt x="2189" y="701"/>
                  </a:cubicBezTo>
                  <a:cubicBezTo>
                    <a:pt x="2250" y="457"/>
                    <a:pt x="2128" y="245"/>
                    <a:pt x="1976" y="123"/>
                  </a:cubicBezTo>
                  <a:cubicBezTo>
                    <a:pt x="1873" y="37"/>
                    <a:pt x="1771" y="0"/>
                    <a:pt x="165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13"/>
            <p:cNvSpPr/>
            <p:nvPr/>
          </p:nvSpPr>
          <p:spPr>
            <a:xfrm>
              <a:off x="1340350" y="4162025"/>
              <a:ext cx="53200" cy="48275"/>
            </a:xfrm>
            <a:custGeom>
              <a:avLst/>
              <a:gdLst/>
              <a:ahLst/>
              <a:cxnLst/>
              <a:rect l="l" t="t" r="r" b="b"/>
              <a:pathLst>
                <a:path w="2128" h="1931" extrusionOk="0">
                  <a:moveTo>
                    <a:pt x="1583" y="1"/>
                  </a:moveTo>
                  <a:cubicBezTo>
                    <a:pt x="1562" y="1"/>
                    <a:pt x="1540" y="2"/>
                    <a:pt x="1520" y="4"/>
                  </a:cubicBezTo>
                  <a:cubicBezTo>
                    <a:pt x="1277" y="35"/>
                    <a:pt x="1064" y="187"/>
                    <a:pt x="851" y="308"/>
                  </a:cubicBezTo>
                  <a:cubicBezTo>
                    <a:pt x="638" y="460"/>
                    <a:pt x="456" y="643"/>
                    <a:pt x="243" y="795"/>
                  </a:cubicBezTo>
                  <a:cubicBezTo>
                    <a:pt x="0" y="1038"/>
                    <a:pt x="0" y="1524"/>
                    <a:pt x="243" y="1737"/>
                  </a:cubicBezTo>
                  <a:cubicBezTo>
                    <a:pt x="391" y="1870"/>
                    <a:pt x="553" y="1931"/>
                    <a:pt x="715" y="1931"/>
                  </a:cubicBezTo>
                  <a:cubicBezTo>
                    <a:pt x="887" y="1931"/>
                    <a:pt x="1059" y="1862"/>
                    <a:pt x="1216" y="1737"/>
                  </a:cubicBezTo>
                  <a:cubicBezTo>
                    <a:pt x="1611" y="1403"/>
                    <a:pt x="2067" y="977"/>
                    <a:pt x="2128" y="430"/>
                  </a:cubicBezTo>
                  <a:cubicBezTo>
                    <a:pt x="2128" y="151"/>
                    <a:pt x="1822" y="1"/>
                    <a:pt x="15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13"/>
            <p:cNvSpPr/>
            <p:nvPr/>
          </p:nvSpPr>
          <p:spPr>
            <a:xfrm>
              <a:off x="1257500" y="4227100"/>
              <a:ext cx="57800" cy="46050"/>
            </a:xfrm>
            <a:custGeom>
              <a:avLst/>
              <a:gdLst/>
              <a:ahLst/>
              <a:cxnLst/>
              <a:rect l="l" t="t" r="r" b="b"/>
              <a:pathLst>
                <a:path w="2312" h="1842" extrusionOk="0">
                  <a:moveTo>
                    <a:pt x="1829" y="0"/>
                  </a:moveTo>
                  <a:cubicBezTo>
                    <a:pt x="1711" y="0"/>
                    <a:pt x="1597" y="46"/>
                    <a:pt x="1521" y="137"/>
                  </a:cubicBezTo>
                  <a:cubicBezTo>
                    <a:pt x="1531" y="117"/>
                    <a:pt x="1534" y="110"/>
                    <a:pt x="1533" y="110"/>
                  </a:cubicBezTo>
                  <a:lnTo>
                    <a:pt x="1533" y="110"/>
                  </a:lnTo>
                  <a:cubicBezTo>
                    <a:pt x="1531" y="110"/>
                    <a:pt x="1511" y="137"/>
                    <a:pt x="1490" y="137"/>
                  </a:cubicBezTo>
                  <a:cubicBezTo>
                    <a:pt x="1430" y="137"/>
                    <a:pt x="1369" y="167"/>
                    <a:pt x="1338" y="167"/>
                  </a:cubicBezTo>
                  <a:cubicBezTo>
                    <a:pt x="1186" y="198"/>
                    <a:pt x="1065" y="289"/>
                    <a:pt x="943" y="350"/>
                  </a:cubicBezTo>
                  <a:cubicBezTo>
                    <a:pt x="761" y="471"/>
                    <a:pt x="578" y="593"/>
                    <a:pt x="335" y="654"/>
                  </a:cubicBezTo>
                  <a:cubicBezTo>
                    <a:pt x="62" y="775"/>
                    <a:pt x="1" y="1110"/>
                    <a:pt x="31" y="1383"/>
                  </a:cubicBezTo>
                  <a:cubicBezTo>
                    <a:pt x="117" y="1612"/>
                    <a:pt x="338" y="1842"/>
                    <a:pt x="593" y="1842"/>
                  </a:cubicBezTo>
                  <a:cubicBezTo>
                    <a:pt x="608" y="1842"/>
                    <a:pt x="624" y="1841"/>
                    <a:pt x="639" y="1839"/>
                  </a:cubicBezTo>
                  <a:cubicBezTo>
                    <a:pt x="1034" y="1809"/>
                    <a:pt x="1338" y="1717"/>
                    <a:pt x="1642" y="1505"/>
                  </a:cubicBezTo>
                  <a:cubicBezTo>
                    <a:pt x="1946" y="1262"/>
                    <a:pt x="2037" y="1049"/>
                    <a:pt x="2189" y="745"/>
                  </a:cubicBezTo>
                  <a:cubicBezTo>
                    <a:pt x="2311" y="562"/>
                    <a:pt x="2311" y="319"/>
                    <a:pt x="2159" y="137"/>
                  </a:cubicBezTo>
                  <a:cubicBezTo>
                    <a:pt x="2068" y="46"/>
                    <a:pt x="1946" y="0"/>
                    <a:pt x="18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13"/>
            <p:cNvSpPr/>
            <p:nvPr/>
          </p:nvSpPr>
          <p:spPr>
            <a:xfrm>
              <a:off x="1251425" y="4168400"/>
              <a:ext cx="49425" cy="38800"/>
            </a:xfrm>
            <a:custGeom>
              <a:avLst/>
              <a:gdLst/>
              <a:ahLst/>
              <a:cxnLst/>
              <a:rect l="l" t="t" r="r" b="b"/>
              <a:pathLst>
                <a:path w="1977" h="1552" extrusionOk="0">
                  <a:moveTo>
                    <a:pt x="1565" y="0"/>
                  </a:moveTo>
                  <a:cubicBezTo>
                    <a:pt x="1521" y="0"/>
                    <a:pt x="1475" y="8"/>
                    <a:pt x="1429" y="23"/>
                  </a:cubicBezTo>
                  <a:cubicBezTo>
                    <a:pt x="1186" y="53"/>
                    <a:pt x="1004" y="53"/>
                    <a:pt x="761" y="144"/>
                  </a:cubicBezTo>
                  <a:cubicBezTo>
                    <a:pt x="548" y="266"/>
                    <a:pt x="396" y="418"/>
                    <a:pt x="244" y="600"/>
                  </a:cubicBezTo>
                  <a:cubicBezTo>
                    <a:pt x="92" y="844"/>
                    <a:pt x="1" y="1117"/>
                    <a:pt x="214" y="1330"/>
                  </a:cubicBezTo>
                  <a:cubicBezTo>
                    <a:pt x="309" y="1483"/>
                    <a:pt x="464" y="1551"/>
                    <a:pt x="619" y="1551"/>
                  </a:cubicBezTo>
                  <a:cubicBezTo>
                    <a:pt x="711" y="1551"/>
                    <a:pt x="803" y="1527"/>
                    <a:pt x="882" y="1482"/>
                  </a:cubicBezTo>
                  <a:cubicBezTo>
                    <a:pt x="1065" y="1360"/>
                    <a:pt x="1277" y="1299"/>
                    <a:pt x="1429" y="1148"/>
                  </a:cubicBezTo>
                  <a:lnTo>
                    <a:pt x="1794" y="752"/>
                  </a:lnTo>
                  <a:cubicBezTo>
                    <a:pt x="1977" y="631"/>
                    <a:pt x="1977" y="357"/>
                    <a:pt x="1916" y="205"/>
                  </a:cubicBezTo>
                  <a:cubicBezTo>
                    <a:pt x="1825" y="68"/>
                    <a:pt x="1699" y="0"/>
                    <a:pt x="15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13"/>
            <p:cNvSpPr/>
            <p:nvPr/>
          </p:nvSpPr>
          <p:spPr>
            <a:xfrm>
              <a:off x="1342625" y="4242500"/>
              <a:ext cx="49025" cy="38875"/>
            </a:xfrm>
            <a:custGeom>
              <a:avLst/>
              <a:gdLst/>
              <a:ahLst/>
              <a:cxnLst/>
              <a:rect l="l" t="t" r="r" b="b"/>
              <a:pathLst>
                <a:path w="1961" h="1555" extrusionOk="0">
                  <a:moveTo>
                    <a:pt x="1351" y="1"/>
                  </a:moveTo>
                  <a:cubicBezTo>
                    <a:pt x="1327" y="1"/>
                    <a:pt x="1302" y="3"/>
                    <a:pt x="1277" y="7"/>
                  </a:cubicBezTo>
                  <a:cubicBezTo>
                    <a:pt x="882" y="98"/>
                    <a:pt x="517" y="281"/>
                    <a:pt x="243" y="585"/>
                  </a:cubicBezTo>
                  <a:cubicBezTo>
                    <a:pt x="91" y="767"/>
                    <a:pt x="0" y="1041"/>
                    <a:pt x="152" y="1253"/>
                  </a:cubicBezTo>
                  <a:cubicBezTo>
                    <a:pt x="249" y="1423"/>
                    <a:pt x="462" y="1554"/>
                    <a:pt x="637" y="1554"/>
                  </a:cubicBezTo>
                  <a:cubicBezTo>
                    <a:pt x="681" y="1554"/>
                    <a:pt x="723" y="1546"/>
                    <a:pt x="760" y="1527"/>
                  </a:cubicBezTo>
                  <a:cubicBezTo>
                    <a:pt x="1003" y="1466"/>
                    <a:pt x="1186" y="1345"/>
                    <a:pt x="1368" y="1162"/>
                  </a:cubicBezTo>
                  <a:cubicBezTo>
                    <a:pt x="1520" y="1010"/>
                    <a:pt x="1642" y="858"/>
                    <a:pt x="1763" y="706"/>
                  </a:cubicBezTo>
                  <a:cubicBezTo>
                    <a:pt x="1960" y="340"/>
                    <a:pt x="1662" y="1"/>
                    <a:pt x="135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5" name="Google Shape;965;p13"/>
          <p:cNvGrpSpPr/>
          <p:nvPr/>
        </p:nvGrpSpPr>
        <p:grpSpPr>
          <a:xfrm>
            <a:off x="-265744" y="3564226"/>
            <a:ext cx="543732" cy="1720103"/>
            <a:chOff x="5649281" y="1964026"/>
            <a:chExt cx="543732" cy="1720103"/>
          </a:xfrm>
        </p:grpSpPr>
        <p:sp>
          <p:nvSpPr>
            <p:cNvPr id="966" name="Google Shape;966;p13"/>
            <p:cNvSpPr/>
            <p:nvPr/>
          </p:nvSpPr>
          <p:spPr>
            <a:xfrm>
              <a:off x="5649281" y="1964026"/>
              <a:ext cx="543732" cy="1466691"/>
            </a:xfrm>
            <a:custGeom>
              <a:avLst/>
              <a:gdLst/>
              <a:ahLst/>
              <a:cxnLst/>
              <a:rect l="l" t="t" r="r" b="b"/>
              <a:pathLst>
                <a:path w="26019" h="70185" extrusionOk="0">
                  <a:moveTo>
                    <a:pt x="13040" y="1"/>
                  </a:moveTo>
                  <a:lnTo>
                    <a:pt x="0" y="70184"/>
                  </a:lnTo>
                  <a:lnTo>
                    <a:pt x="26019" y="70184"/>
                  </a:lnTo>
                  <a:lnTo>
                    <a:pt x="1304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13"/>
            <p:cNvSpPr/>
            <p:nvPr/>
          </p:nvSpPr>
          <p:spPr>
            <a:xfrm>
              <a:off x="5903966" y="2562978"/>
              <a:ext cx="34335" cy="1121151"/>
            </a:xfrm>
            <a:custGeom>
              <a:avLst/>
              <a:gdLst/>
              <a:ahLst/>
              <a:cxnLst/>
              <a:rect l="l" t="t" r="r" b="b"/>
              <a:pathLst>
                <a:path w="1643" h="53650" extrusionOk="0">
                  <a:moveTo>
                    <a:pt x="852" y="1"/>
                  </a:moveTo>
                  <a:lnTo>
                    <a:pt x="1" y="53649"/>
                  </a:lnTo>
                  <a:lnTo>
                    <a:pt x="1642" y="53649"/>
                  </a:lnTo>
                  <a:lnTo>
                    <a:pt x="85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13"/>
            <p:cNvSpPr/>
            <p:nvPr/>
          </p:nvSpPr>
          <p:spPr>
            <a:xfrm>
              <a:off x="5917945" y="3038077"/>
              <a:ext cx="127705" cy="54647"/>
            </a:xfrm>
            <a:custGeom>
              <a:avLst/>
              <a:gdLst/>
              <a:ahLst/>
              <a:cxnLst/>
              <a:rect l="l" t="t" r="r" b="b"/>
              <a:pathLst>
                <a:path w="6111" h="2615" extrusionOk="0">
                  <a:moveTo>
                    <a:pt x="6110" y="1"/>
                  </a:moveTo>
                  <a:lnTo>
                    <a:pt x="1" y="1673"/>
                  </a:lnTo>
                  <a:lnTo>
                    <a:pt x="335" y="2615"/>
                  </a:lnTo>
                  <a:lnTo>
                    <a:pt x="611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13"/>
            <p:cNvSpPr/>
            <p:nvPr/>
          </p:nvSpPr>
          <p:spPr>
            <a:xfrm>
              <a:off x="5855695" y="2773864"/>
              <a:ext cx="71804" cy="95293"/>
            </a:xfrm>
            <a:custGeom>
              <a:avLst/>
              <a:gdLst/>
              <a:ahLst/>
              <a:cxnLst/>
              <a:rect l="l" t="t" r="r" b="b"/>
              <a:pathLst>
                <a:path w="3436" h="4560" extrusionOk="0">
                  <a:moveTo>
                    <a:pt x="1" y="0"/>
                  </a:moveTo>
                  <a:lnTo>
                    <a:pt x="2858" y="4560"/>
                  </a:lnTo>
                  <a:lnTo>
                    <a:pt x="3436" y="4164"/>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0" name="Google Shape;970;p13"/>
          <p:cNvGrpSpPr/>
          <p:nvPr/>
        </p:nvGrpSpPr>
        <p:grpSpPr>
          <a:xfrm>
            <a:off x="7305039" y="2961236"/>
            <a:ext cx="568297" cy="929988"/>
            <a:chOff x="2782375" y="3516425"/>
            <a:chExt cx="424800" cy="695162"/>
          </a:xfrm>
        </p:grpSpPr>
        <p:sp>
          <p:nvSpPr>
            <p:cNvPr id="971" name="Google Shape;971;p13"/>
            <p:cNvSpPr/>
            <p:nvPr/>
          </p:nvSpPr>
          <p:spPr>
            <a:xfrm>
              <a:off x="2782375" y="3516425"/>
              <a:ext cx="424800" cy="563125"/>
            </a:xfrm>
            <a:custGeom>
              <a:avLst/>
              <a:gdLst/>
              <a:ahLst/>
              <a:cxnLst/>
              <a:rect l="l" t="t" r="r" b="b"/>
              <a:pathLst>
                <a:path w="16992" h="22525" extrusionOk="0">
                  <a:moveTo>
                    <a:pt x="8625" y="1"/>
                  </a:moveTo>
                  <a:cubicBezTo>
                    <a:pt x="7777" y="1"/>
                    <a:pt x="6935" y="373"/>
                    <a:pt x="6505" y="1088"/>
                  </a:cubicBezTo>
                  <a:cubicBezTo>
                    <a:pt x="5928" y="2031"/>
                    <a:pt x="6201" y="3368"/>
                    <a:pt x="5593" y="4280"/>
                  </a:cubicBezTo>
                  <a:cubicBezTo>
                    <a:pt x="5107" y="4979"/>
                    <a:pt x="4226" y="5283"/>
                    <a:pt x="3678" y="5982"/>
                  </a:cubicBezTo>
                  <a:cubicBezTo>
                    <a:pt x="2675" y="7259"/>
                    <a:pt x="3344" y="9174"/>
                    <a:pt x="3314" y="10845"/>
                  </a:cubicBezTo>
                  <a:cubicBezTo>
                    <a:pt x="3314" y="11301"/>
                    <a:pt x="3222" y="11757"/>
                    <a:pt x="2979" y="12122"/>
                  </a:cubicBezTo>
                  <a:cubicBezTo>
                    <a:pt x="2797" y="12426"/>
                    <a:pt x="2432" y="12578"/>
                    <a:pt x="2159" y="12821"/>
                  </a:cubicBezTo>
                  <a:cubicBezTo>
                    <a:pt x="548" y="14067"/>
                    <a:pt x="1" y="16499"/>
                    <a:pt x="730" y="18444"/>
                  </a:cubicBezTo>
                  <a:cubicBezTo>
                    <a:pt x="1672" y="20906"/>
                    <a:pt x="4134" y="22153"/>
                    <a:pt x="6657" y="22487"/>
                  </a:cubicBezTo>
                  <a:cubicBezTo>
                    <a:pt x="6933" y="22511"/>
                    <a:pt x="7267" y="22524"/>
                    <a:pt x="7640" y="22524"/>
                  </a:cubicBezTo>
                  <a:cubicBezTo>
                    <a:pt x="8705" y="22524"/>
                    <a:pt x="10094" y="22415"/>
                    <a:pt x="11399" y="22122"/>
                  </a:cubicBezTo>
                  <a:cubicBezTo>
                    <a:pt x="14347" y="21484"/>
                    <a:pt x="16992" y="19994"/>
                    <a:pt x="15594" y="17168"/>
                  </a:cubicBezTo>
                  <a:cubicBezTo>
                    <a:pt x="15350" y="16651"/>
                    <a:pt x="15016" y="16225"/>
                    <a:pt x="14864" y="15709"/>
                  </a:cubicBezTo>
                  <a:cubicBezTo>
                    <a:pt x="14530" y="14341"/>
                    <a:pt x="15837" y="12973"/>
                    <a:pt x="15654" y="11514"/>
                  </a:cubicBezTo>
                  <a:cubicBezTo>
                    <a:pt x="15442" y="9812"/>
                    <a:pt x="13344" y="9052"/>
                    <a:pt x="12493" y="7563"/>
                  </a:cubicBezTo>
                  <a:cubicBezTo>
                    <a:pt x="11794" y="6286"/>
                    <a:pt x="12037" y="4736"/>
                    <a:pt x="11824" y="3277"/>
                  </a:cubicBezTo>
                  <a:cubicBezTo>
                    <a:pt x="11581" y="2031"/>
                    <a:pt x="10913" y="845"/>
                    <a:pt x="9818" y="268"/>
                  </a:cubicBezTo>
                  <a:cubicBezTo>
                    <a:pt x="9450" y="89"/>
                    <a:pt x="9037" y="1"/>
                    <a:pt x="86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72" name="Google Shape;972;p13"/>
            <p:cNvGrpSpPr/>
            <p:nvPr/>
          </p:nvGrpSpPr>
          <p:grpSpPr>
            <a:xfrm>
              <a:off x="2925795" y="3704408"/>
              <a:ext cx="195351" cy="507179"/>
              <a:chOff x="2475377" y="3003160"/>
              <a:chExt cx="144855" cy="376051"/>
            </a:xfrm>
          </p:grpSpPr>
          <p:sp>
            <p:nvSpPr>
              <p:cNvPr id="973" name="Google Shape;973;p13"/>
              <p:cNvSpPr/>
              <p:nvPr/>
            </p:nvSpPr>
            <p:spPr>
              <a:xfrm>
                <a:off x="2489356" y="3003160"/>
                <a:ext cx="44491" cy="376051"/>
              </a:xfrm>
              <a:custGeom>
                <a:avLst/>
                <a:gdLst/>
                <a:ahLst/>
                <a:cxnLst/>
                <a:rect l="l" t="t" r="r" b="b"/>
                <a:pathLst>
                  <a:path w="2129" h="17995" extrusionOk="0">
                    <a:moveTo>
                      <a:pt x="1" y="0"/>
                    </a:moveTo>
                    <a:lnTo>
                      <a:pt x="639" y="6444"/>
                    </a:lnTo>
                    <a:lnTo>
                      <a:pt x="1703" y="8845"/>
                    </a:lnTo>
                    <a:lnTo>
                      <a:pt x="1672" y="17994"/>
                    </a:lnTo>
                    <a:lnTo>
                      <a:pt x="2128" y="17994"/>
                    </a:lnTo>
                    <a:lnTo>
                      <a:pt x="1946" y="8815"/>
                    </a:lnTo>
                    <a:lnTo>
                      <a:pt x="1946" y="8784"/>
                    </a:lnTo>
                    <a:lnTo>
                      <a:pt x="791" y="6383"/>
                    </a:lnTo>
                    <a:lnTo>
                      <a:pt x="791" y="6413"/>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13"/>
              <p:cNvSpPr/>
              <p:nvPr/>
            </p:nvSpPr>
            <p:spPr>
              <a:xfrm>
                <a:off x="2524922" y="3029823"/>
                <a:ext cx="71804" cy="160096"/>
              </a:xfrm>
              <a:custGeom>
                <a:avLst/>
                <a:gdLst/>
                <a:ahLst/>
                <a:cxnLst/>
                <a:rect l="l" t="t" r="r" b="b"/>
                <a:pathLst>
                  <a:path w="3436" h="7661" extrusionOk="0">
                    <a:moveTo>
                      <a:pt x="3344" y="1"/>
                    </a:moveTo>
                    <a:lnTo>
                      <a:pt x="3283" y="4043"/>
                    </a:lnTo>
                    <a:lnTo>
                      <a:pt x="3283" y="4013"/>
                    </a:lnTo>
                    <a:lnTo>
                      <a:pt x="1" y="7417"/>
                    </a:lnTo>
                    <a:lnTo>
                      <a:pt x="244" y="7660"/>
                    </a:lnTo>
                    <a:lnTo>
                      <a:pt x="3375" y="4104"/>
                    </a:lnTo>
                    <a:lnTo>
                      <a:pt x="3435" y="4074"/>
                    </a:lnTo>
                    <a:lnTo>
                      <a:pt x="3435" y="4043"/>
                    </a:lnTo>
                    <a:lnTo>
                      <a:pt x="334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13"/>
              <p:cNvSpPr/>
              <p:nvPr/>
            </p:nvSpPr>
            <p:spPr>
              <a:xfrm>
                <a:off x="2475377" y="3070467"/>
                <a:ext cx="27334" cy="40040"/>
              </a:xfrm>
              <a:custGeom>
                <a:avLst/>
                <a:gdLst/>
                <a:ahLst/>
                <a:cxnLst/>
                <a:rect l="l" t="t" r="r" b="b"/>
                <a:pathLst>
                  <a:path w="1308" h="1916" extrusionOk="0">
                    <a:moveTo>
                      <a:pt x="1" y="1"/>
                    </a:moveTo>
                    <a:lnTo>
                      <a:pt x="1126" y="1916"/>
                    </a:lnTo>
                    <a:lnTo>
                      <a:pt x="1308" y="1764"/>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13"/>
              <p:cNvSpPr/>
              <p:nvPr/>
            </p:nvSpPr>
            <p:spPr>
              <a:xfrm>
                <a:off x="2593525" y="3061586"/>
                <a:ext cx="26707" cy="21608"/>
              </a:xfrm>
              <a:custGeom>
                <a:avLst/>
                <a:gdLst/>
                <a:ahLst/>
                <a:cxnLst/>
                <a:rect l="l" t="t" r="r" b="b"/>
                <a:pathLst>
                  <a:path w="1278" h="1034" extrusionOk="0">
                    <a:moveTo>
                      <a:pt x="1277" y="0"/>
                    </a:moveTo>
                    <a:lnTo>
                      <a:pt x="0" y="851"/>
                    </a:lnTo>
                    <a:lnTo>
                      <a:pt x="152" y="1034"/>
                    </a:lnTo>
                    <a:lnTo>
                      <a:pt x="12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77" name="Google Shape;977;p13"/>
          <p:cNvGrpSpPr/>
          <p:nvPr/>
        </p:nvGrpSpPr>
        <p:grpSpPr>
          <a:xfrm>
            <a:off x="2873813" y="3485638"/>
            <a:ext cx="416425" cy="829423"/>
            <a:chOff x="3129075" y="3472313"/>
            <a:chExt cx="416425" cy="829423"/>
          </a:xfrm>
        </p:grpSpPr>
        <p:sp>
          <p:nvSpPr>
            <p:cNvPr id="978" name="Google Shape;978;p13"/>
            <p:cNvSpPr/>
            <p:nvPr/>
          </p:nvSpPr>
          <p:spPr>
            <a:xfrm>
              <a:off x="3129075" y="3472313"/>
              <a:ext cx="416425" cy="730750"/>
            </a:xfrm>
            <a:custGeom>
              <a:avLst/>
              <a:gdLst/>
              <a:ahLst/>
              <a:cxnLst/>
              <a:rect l="l" t="t" r="r" b="b"/>
              <a:pathLst>
                <a:path w="16657" h="29230" extrusionOk="0">
                  <a:moveTo>
                    <a:pt x="10245" y="0"/>
                  </a:moveTo>
                  <a:cubicBezTo>
                    <a:pt x="9939" y="0"/>
                    <a:pt x="9638" y="74"/>
                    <a:pt x="9362" y="239"/>
                  </a:cubicBezTo>
                  <a:cubicBezTo>
                    <a:pt x="8572" y="726"/>
                    <a:pt x="8298" y="1820"/>
                    <a:pt x="8298" y="2762"/>
                  </a:cubicBezTo>
                  <a:cubicBezTo>
                    <a:pt x="8298" y="3704"/>
                    <a:pt x="8450" y="4707"/>
                    <a:pt x="8116" y="5619"/>
                  </a:cubicBezTo>
                  <a:cubicBezTo>
                    <a:pt x="7690" y="6714"/>
                    <a:pt x="6626" y="7443"/>
                    <a:pt x="5927" y="8416"/>
                  </a:cubicBezTo>
                  <a:cubicBezTo>
                    <a:pt x="4164" y="10878"/>
                    <a:pt x="5137" y="14221"/>
                    <a:pt x="5015" y="17261"/>
                  </a:cubicBezTo>
                  <a:cubicBezTo>
                    <a:pt x="5015" y="17930"/>
                    <a:pt x="4955" y="18568"/>
                    <a:pt x="4559" y="19085"/>
                  </a:cubicBezTo>
                  <a:cubicBezTo>
                    <a:pt x="4134" y="19692"/>
                    <a:pt x="3435" y="19996"/>
                    <a:pt x="2888" y="20513"/>
                  </a:cubicBezTo>
                  <a:cubicBezTo>
                    <a:pt x="0" y="23249"/>
                    <a:pt x="3587" y="27535"/>
                    <a:pt x="6201" y="28720"/>
                  </a:cubicBezTo>
                  <a:cubicBezTo>
                    <a:pt x="6966" y="29072"/>
                    <a:pt x="7753" y="29229"/>
                    <a:pt x="8534" y="29229"/>
                  </a:cubicBezTo>
                  <a:cubicBezTo>
                    <a:pt x="11195" y="29229"/>
                    <a:pt x="13781" y="27396"/>
                    <a:pt x="15168" y="25164"/>
                  </a:cubicBezTo>
                  <a:cubicBezTo>
                    <a:pt x="16049" y="23766"/>
                    <a:pt x="16657" y="21820"/>
                    <a:pt x="15715" y="20452"/>
                  </a:cubicBezTo>
                  <a:cubicBezTo>
                    <a:pt x="15502" y="20148"/>
                    <a:pt x="15198" y="19844"/>
                    <a:pt x="15107" y="19510"/>
                  </a:cubicBezTo>
                  <a:cubicBezTo>
                    <a:pt x="14803" y="18568"/>
                    <a:pt x="15867" y="17778"/>
                    <a:pt x="16049" y="16775"/>
                  </a:cubicBezTo>
                  <a:cubicBezTo>
                    <a:pt x="16231" y="15802"/>
                    <a:pt x="15593" y="14829"/>
                    <a:pt x="14833" y="14191"/>
                  </a:cubicBezTo>
                  <a:cubicBezTo>
                    <a:pt x="14104" y="13522"/>
                    <a:pt x="13222" y="12945"/>
                    <a:pt x="12827" y="12033"/>
                  </a:cubicBezTo>
                  <a:cubicBezTo>
                    <a:pt x="12462" y="11303"/>
                    <a:pt x="12523" y="10422"/>
                    <a:pt x="12614" y="9632"/>
                  </a:cubicBezTo>
                  <a:cubicBezTo>
                    <a:pt x="13009" y="6835"/>
                    <a:pt x="14104" y="3704"/>
                    <a:pt x="12554" y="1364"/>
                  </a:cubicBezTo>
                  <a:cubicBezTo>
                    <a:pt x="12036" y="599"/>
                    <a:pt x="11118" y="0"/>
                    <a:pt x="1024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79" name="Google Shape;979;p13"/>
            <p:cNvGrpSpPr/>
            <p:nvPr/>
          </p:nvGrpSpPr>
          <p:grpSpPr>
            <a:xfrm>
              <a:off x="3318394" y="3629919"/>
              <a:ext cx="113992" cy="671817"/>
              <a:chOff x="2772000" y="2930733"/>
              <a:chExt cx="67351" cy="397032"/>
            </a:xfrm>
          </p:grpSpPr>
          <p:sp>
            <p:nvSpPr>
              <p:cNvPr id="980" name="Google Shape;980;p13"/>
              <p:cNvSpPr/>
              <p:nvPr/>
            </p:nvSpPr>
            <p:spPr>
              <a:xfrm>
                <a:off x="2788509" y="2930733"/>
                <a:ext cx="12727" cy="397032"/>
              </a:xfrm>
              <a:custGeom>
                <a:avLst/>
                <a:gdLst/>
                <a:ahLst/>
                <a:cxnLst/>
                <a:rect l="l" t="t" r="r" b="b"/>
                <a:pathLst>
                  <a:path w="609" h="18999" extrusionOk="0">
                    <a:moveTo>
                      <a:pt x="305" y="1"/>
                    </a:moveTo>
                    <a:lnTo>
                      <a:pt x="1" y="18998"/>
                    </a:lnTo>
                    <a:lnTo>
                      <a:pt x="609" y="18998"/>
                    </a:lnTo>
                    <a:lnTo>
                      <a:pt x="30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13"/>
              <p:cNvSpPr/>
              <p:nvPr/>
            </p:nvSpPr>
            <p:spPr>
              <a:xfrm>
                <a:off x="2794234" y="3098426"/>
                <a:ext cx="45118" cy="19706"/>
              </a:xfrm>
              <a:custGeom>
                <a:avLst/>
                <a:gdLst/>
                <a:ahLst/>
                <a:cxnLst/>
                <a:rect l="l" t="t" r="r" b="b"/>
                <a:pathLst>
                  <a:path w="2159" h="943" extrusionOk="0">
                    <a:moveTo>
                      <a:pt x="2159" y="0"/>
                    </a:moveTo>
                    <a:lnTo>
                      <a:pt x="1" y="608"/>
                    </a:lnTo>
                    <a:lnTo>
                      <a:pt x="122" y="943"/>
                    </a:lnTo>
                    <a:lnTo>
                      <a:pt x="21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13"/>
              <p:cNvSpPr/>
              <p:nvPr/>
            </p:nvSpPr>
            <p:spPr>
              <a:xfrm>
                <a:off x="2772000" y="3005688"/>
                <a:ext cx="25432" cy="33060"/>
              </a:xfrm>
              <a:custGeom>
                <a:avLst/>
                <a:gdLst/>
                <a:ahLst/>
                <a:cxnLst/>
                <a:rect l="l" t="t" r="r" b="b"/>
                <a:pathLst>
                  <a:path w="1217" h="1582" extrusionOk="0">
                    <a:moveTo>
                      <a:pt x="1" y="1"/>
                    </a:moveTo>
                    <a:lnTo>
                      <a:pt x="1034" y="1581"/>
                    </a:lnTo>
                    <a:lnTo>
                      <a:pt x="1216" y="1429"/>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83" name="Google Shape;983;p13"/>
          <p:cNvGrpSpPr/>
          <p:nvPr/>
        </p:nvGrpSpPr>
        <p:grpSpPr>
          <a:xfrm>
            <a:off x="7943975" y="3097725"/>
            <a:ext cx="416425" cy="829423"/>
            <a:chOff x="3129075" y="3472313"/>
            <a:chExt cx="416425" cy="829423"/>
          </a:xfrm>
        </p:grpSpPr>
        <p:sp>
          <p:nvSpPr>
            <p:cNvPr id="984" name="Google Shape;984;p13"/>
            <p:cNvSpPr/>
            <p:nvPr/>
          </p:nvSpPr>
          <p:spPr>
            <a:xfrm>
              <a:off x="3129075" y="3472313"/>
              <a:ext cx="416425" cy="730750"/>
            </a:xfrm>
            <a:custGeom>
              <a:avLst/>
              <a:gdLst/>
              <a:ahLst/>
              <a:cxnLst/>
              <a:rect l="l" t="t" r="r" b="b"/>
              <a:pathLst>
                <a:path w="16657" h="29230" extrusionOk="0">
                  <a:moveTo>
                    <a:pt x="10245" y="0"/>
                  </a:moveTo>
                  <a:cubicBezTo>
                    <a:pt x="9939" y="0"/>
                    <a:pt x="9638" y="74"/>
                    <a:pt x="9362" y="239"/>
                  </a:cubicBezTo>
                  <a:cubicBezTo>
                    <a:pt x="8572" y="726"/>
                    <a:pt x="8298" y="1820"/>
                    <a:pt x="8298" y="2762"/>
                  </a:cubicBezTo>
                  <a:cubicBezTo>
                    <a:pt x="8298" y="3704"/>
                    <a:pt x="8450" y="4707"/>
                    <a:pt x="8116" y="5619"/>
                  </a:cubicBezTo>
                  <a:cubicBezTo>
                    <a:pt x="7690" y="6714"/>
                    <a:pt x="6626" y="7443"/>
                    <a:pt x="5927" y="8416"/>
                  </a:cubicBezTo>
                  <a:cubicBezTo>
                    <a:pt x="4164" y="10878"/>
                    <a:pt x="5137" y="14221"/>
                    <a:pt x="5015" y="17261"/>
                  </a:cubicBezTo>
                  <a:cubicBezTo>
                    <a:pt x="5015" y="17930"/>
                    <a:pt x="4955" y="18568"/>
                    <a:pt x="4559" y="19085"/>
                  </a:cubicBezTo>
                  <a:cubicBezTo>
                    <a:pt x="4134" y="19692"/>
                    <a:pt x="3435" y="19996"/>
                    <a:pt x="2888" y="20513"/>
                  </a:cubicBezTo>
                  <a:cubicBezTo>
                    <a:pt x="0" y="23249"/>
                    <a:pt x="3587" y="27535"/>
                    <a:pt x="6201" y="28720"/>
                  </a:cubicBezTo>
                  <a:cubicBezTo>
                    <a:pt x="6966" y="29072"/>
                    <a:pt x="7753" y="29229"/>
                    <a:pt x="8534" y="29229"/>
                  </a:cubicBezTo>
                  <a:cubicBezTo>
                    <a:pt x="11195" y="29229"/>
                    <a:pt x="13781" y="27396"/>
                    <a:pt x="15168" y="25164"/>
                  </a:cubicBezTo>
                  <a:cubicBezTo>
                    <a:pt x="16049" y="23766"/>
                    <a:pt x="16657" y="21820"/>
                    <a:pt x="15715" y="20452"/>
                  </a:cubicBezTo>
                  <a:cubicBezTo>
                    <a:pt x="15502" y="20148"/>
                    <a:pt x="15198" y="19844"/>
                    <a:pt x="15107" y="19510"/>
                  </a:cubicBezTo>
                  <a:cubicBezTo>
                    <a:pt x="14803" y="18568"/>
                    <a:pt x="15867" y="17778"/>
                    <a:pt x="16049" y="16775"/>
                  </a:cubicBezTo>
                  <a:cubicBezTo>
                    <a:pt x="16231" y="15802"/>
                    <a:pt x="15593" y="14829"/>
                    <a:pt x="14833" y="14191"/>
                  </a:cubicBezTo>
                  <a:cubicBezTo>
                    <a:pt x="14104" y="13522"/>
                    <a:pt x="13222" y="12945"/>
                    <a:pt x="12827" y="12033"/>
                  </a:cubicBezTo>
                  <a:cubicBezTo>
                    <a:pt x="12462" y="11303"/>
                    <a:pt x="12523" y="10422"/>
                    <a:pt x="12614" y="9632"/>
                  </a:cubicBezTo>
                  <a:cubicBezTo>
                    <a:pt x="13009" y="6835"/>
                    <a:pt x="14104" y="3704"/>
                    <a:pt x="12554" y="1364"/>
                  </a:cubicBezTo>
                  <a:cubicBezTo>
                    <a:pt x="12036" y="599"/>
                    <a:pt x="11118" y="0"/>
                    <a:pt x="1024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85" name="Google Shape;985;p13"/>
            <p:cNvGrpSpPr/>
            <p:nvPr/>
          </p:nvGrpSpPr>
          <p:grpSpPr>
            <a:xfrm>
              <a:off x="3318394" y="3629919"/>
              <a:ext cx="113992" cy="671817"/>
              <a:chOff x="2772000" y="2930733"/>
              <a:chExt cx="67351" cy="397032"/>
            </a:xfrm>
          </p:grpSpPr>
          <p:sp>
            <p:nvSpPr>
              <p:cNvPr id="986" name="Google Shape;986;p13"/>
              <p:cNvSpPr/>
              <p:nvPr/>
            </p:nvSpPr>
            <p:spPr>
              <a:xfrm>
                <a:off x="2788509" y="2930733"/>
                <a:ext cx="12727" cy="397032"/>
              </a:xfrm>
              <a:custGeom>
                <a:avLst/>
                <a:gdLst/>
                <a:ahLst/>
                <a:cxnLst/>
                <a:rect l="l" t="t" r="r" b="b"/>
                <a:pathLst>
                  <a:path w="609" h="18999" extrusionOk="0">
                    <a:moveTo>
                      <a:pt x="305" y="1"/>
                    </a:moveTo>
                    <a:lnTo>
                      <a:pt x="1" y="18998"/>
                    </a:lnTo>
                    <a:lnTo>
                      <a:pt x="609" y="18998"/>
                    </a:lnTo>
                    <a:lnTo>
                      <a:pt x="30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13"/>
              <p:cNvSpPr/>
              <p:nvPr/>
            </p:nvSpPr>
            <p:spPr>
              <a:xfrm>
                <a:off x="2794234" y="3098426"/>
                <a:ext cx="45118" cy="19706"/>
              </a:xfrm>
              <a:custGeom>
                <a:avLst/>
                <a:gdLst/>
                <a:ahLst/>
                <a:cxnLst/>
                <a:rect l="l" t="t" r="r" b="b"/>
                <a:pathLst>
                  <a:path w="2159" h="943" extrusionOk="0">
                    <a:moveTo>
                      <a:pt x="2159" y="0"/>
                    </a:moveTo>
                    <a:lnTo>
                      <a:pt x="1" y="608"/>
                    </a:lnTo>
                    <a:lnTo>
                      <a:pt x="122" y="943"/>
                    </a:lnTo>
                    <a:lnTo>
                      <a:pt x="21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13"/>
              <p:cNvSpPr/>
              <p:nvPr/>
            </p:nvSpPr>
            <p:spPr>
              <a:xfrm>
                <a:off x="2772000" y="3005688"/>
                <a:ext cx="25432" cy="33060"/>
              </a:xfrm>
              <a:custGeom>
                <a:avLst/>
                <a:gdLst/>
                <a:ahLst/>
                <a:cxnLst/>
                <a:rect l="l" t="t" r="r" b="b"/>
                <a:pathLst>
                  <a:path w="1217" h="1582" extrusionOk="0">
                    <a:moveTo>
                      <a:pt x="1" y="1"/>
                    </a:moveTo>
                    <a:lnTo>
                      <a:pt x="1034" y="1581"/>
                    </a:lnTo>
                    <a:lnTo>
                      <a:pt x="1216" y="1429"/>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89" name="Google Shape;989;p13"/>
          <p:cNvGrpSpPr/>
          <p:nvPr/>
        </p:nvGrpSpPr>
        <p:grpSpPr>
          <a:xfrm>
            <a:off x="3172900" y="3671263"/>
            <a:ext cx="424800" cy="695162"/>
            <a:chOff x="2782375" y="3516425"/>
            <a:chExt cx="424800" cy="695162"/>
          </a:xfrm>
        </p:grpSpPr>
        <p:sp>
          <p:nvSpPr>
            <p:cNvPr id="990" name="Google Shape;990;p13"/>
            <p:cNvSpPr/>
            <p:nvPr/>
          </p:nvSpPr>
          <p:spPr>
            <a:xfrm>
              <a:off x="2782375" y="3516425"/>
              <a:ext cx="424800" cy="563125"/>
            </a:xfrm>
            <a:custGeom>
              <a:avLst/>
              <a:gdLst/>
              <a:ahLst/>
              <a:cxnLst/>
              <a:rect l="l" t="t" r="r" b="b"/>
              <a:pathLst>
                <a:path w="16992" h="22525" extrusionOk="0">
                  <a:moveTo>
                    <a:pt x="8625" y="1"/>
                  </a:moveTo>
                  <a:cubicBezTo>
                    <a:pt x="7777" y="1"/>
                    <a:pt x="6935" y="373"/>
                    <a:pt x="6505" y="1088"/>
                  </a:cubicBezTo>
                  <a:cubicBezTo>
                    <a:pt x="5928" y="2031"/>
                    <a:pt x="6201" y="3368"/>
                    <a:pt x="5593" y="4280"/>
                  </a:cubicBezTo>
                  <a:cubicBezTo>
                    <a:pt x="5107" y="4979"/>
                    <a:pt x="4226" y="5283"/>
                    <a:pt x="3678" y="5982"/>
                  </a:cubicBezTo>
                  <a:cubicBezTo>
                    <a:pt x="2675" y="7259"/>
                    <a:pt x="3344" y="9174"/>
                    <a:pt x="3314" y="10845"/>
                  </a:cubicBezTo>
                  <a:cubicBezTo>
                    <a:pt x="3314" y="11301"/>
                    <a:pt x="3222" y="11757"/>
                    <a:pt x="2979" y="12122"/>
                  </a:cubicBezTo>
                  <a:cubicBezTo>
                    <a:pt x="2797" y="12426"/>
                    <a:pt x="2432" y="12578"/>
                    <a:pt x="2159" y="12821"/>
                  </a:cubicBezTo>
                  <a:cubicBezTo>
                    <a:pt x="548" y="14067"/>
                    <a:pt x="1" y="16499"/>
                    <a:pt x="730" y="18444"/>
                  </a:cubicBezTo>
                  <a:cubicBezTo>
                    <a:pt x="1672" y="20906"/>
                    <a:pt x="4134" y="22153"/>
                    <a:pt x="6657" y="22487"/>
                  </a:cubicBezTo>
                  <a:cubicBezTo>
                    <a:pt x="6933" y="22511"/>
                    <a:pt x="7267" y="22524"/>
                    <a:pt x="7640" y="22524"/>
                  </a:cubicBezTo>
                  <a:cubicBezTo>
                    <a:pt x="8705" y="22524"/>
                    <a:pt x="10094" y="22415"/>
                    <a:pt x="11399" y="22122"/>
                  </a:cubicBezTo>
                  <a:cubicBezTo>
                    <a:pt x="14347" y="21484"/>
                    <a:pt x="16992" y="19994"/>
                    <a:pt x="15594" y="17168"/>
                  </a:cubicBezTo>
                  <a:cubicBezTo>
                    <a:pt x="15350" y="16651"/>
                    <a:pt x="15016" y="16225"/>
                    <a:pt x="14864" y="15709"/>
                  </a:cubicBezTo>
                  <a:cubicBezTo>
                    <a:pt x="14530" y="14341"/>
                    <a:pt x="15837" y="12973"/>
                    <a:pt x="15654" y="11514"/>
                  </a:cubicBezTo>
                  <a:cubicBezTo>
                    <a:pt x="15442" y="9812"/>
                    <a:pt x="13344" y="9052"/>
                    <a:pt x="12493" y="7563"/>
                  </a:cubicBezTo>
                  <a:cubicBezTo>
                    <a:pt x="11794" y="6286"/>
                    <a:pt x="12037" y="4736"/>
                    <a:pt x="11824" y="3277"/>
                  </a:cubicBezTo>
                  <a:cubicBezTo>
                    <a:pt x="11581" y="2031"/>
                    <a:pt x="10913" y="845"/>
                    <a:pt x="9818" y="268"/>
                  </a:cubicBezTo>
                  <a:cubicBezTo>
                    <a:pt x="9450" y="89"/>
                    <a:pt x="9037" y="1"/>
                    <a:pt x="86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91" name="Google Shape;991;p13"/>
            <p:cNvGrpSpPr/>
            <p:nvPr/>
          </p:nvGrpSpPr>
          <p:grpSpPr>
            <a:xfrm>
              <a:off x="2925795" y="3704408"/>
              <a:ext cx="195351" cy="507179"/>
              <a:chOff x="2475377" y="3003160"/>
              <a:chExt cx="144855" cy="376051"/>
            </a:xfrm>
          </p:grpSpPr>
          <p:sp>
            <p:nvSpPr>
              <p:cNvPr id="992" name="Google Shape;992;p13"/>
              <p:cNvSpPr/>
              <p:nvPr/>
            </p:nvSpPr>
            <p:spPr>
              <a:xfrm>
                <a:off x="2489356" y="3003160"/>
                <a:ext cx="44491" cy="376051"/>
              </a:xfrm>
              <a:custGeom>
                <a:avLst/>
                <a:gdLst/>
                <a:ahLst/>
                <a:cxnLst/>
                <a:rect l="l" t="t" r="r" b="b"/>
                <a:pathLst>
                  <a:path w="2129" h="17995" extrusionOk="0">
                    <a:moveTo>
                      <a:pt x="1" y="0"/>
                    </a:moveTo>
                    <a:lnTo>
                      <a:pt x="639" y="6444"/>
                    </a:lnTo>
                    <a:lnTo>
                      <a:pt x="1703" y="8845"/>
                    </a:lnTo>
                    <a:lnTo>
                      <a:pt x="1672" y="17994"/>
                    </a:lnTo>
                    <a:lnTo>
                      <a:pt x="2128" y="17994"/>
                    </a:lnTo>
                    <a:lnTo>
                      <a:pt x="1946" y="8815"/>
                    </a:lnTo>
                    <a:lnTo>
                      <a:pt x="1946" y="8784"/>
                    </a:lnTo>
                    <a:lnTo>
                      <a:pt x="791" y="6383"/>
                    </a:lnTo>
                    <a:lnTo>
                      <a:pt x="791" y="6413"/>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13"/>
              <p:cNvSpPr/>
              <p:nvPr/>
            </p:nvSpPr>
            <p:spPr>
              <a:xfrm>
                <a:off x="2524922" y="3029823"/>
                <a:ext cx="71804" cy="160096"/>
              </a:xfrm>
              <a:custGeom>
                <a:avLst/>
                <a:gdLst/>
                <a:ahLst/>
                <a:cxnLst/>
                <a:rect l="l" t="t" r="r" b="b"/>
                <a:pathLst>
                  <a:path w="3436" h="7661" extrusionOk="0">
                    <a:moveTo>
                      <a:pt x="3344" y="1"/>
                    </a:moveTo>
                    <a:lnTo>
                      <a:pt x="3283" y="4043"/>
                    </a:lnTo>
                    <a:lnTo>
                      <a:pt x="3283" y="4013"/>
                    </a:lnTo>
                    <a:lnTo>
                      <a:pt x="1" y="7417"/>
                    </a:lnTo>
                    <a:lnTo>
                      <a:pt x="244" y="7660"/>
                    </a:lnTo>
                    <a:lnTo>
                      <a:pt x="3375" y="4104"/>
                    </a:lnTo>
                    <a:lnTo>
                      <a:pt x="3435" y="4074"/>
                    </a:lnTo>
                    <a:lnTo>
                      <a:pt x="3435" y="4043"/>
                    </a:lnTo>
                    <a:lnTo>
                      <a:pt x="334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13"/>
              <p:cNvSpPr/>
              <p:nvPr/>
            </p:nvSpPr>
            <p:spPr>
              <a:xfrm>
                <a:off x="2475377" y="3070467"/>
                <a:ext cx="27334" cy="40040"/>
              </a:xfrm>
              <a:custGeom>
                <a:avLst/>
                <a:gdLst/>
                <a:ahLst/>
                <a:cxnLst/>
                <a:rect l="l" t="t" r="r" b="b"/>
                <a:pathLst>
                  <a:path w="1308" h="1916" extrusionOk="0">
                    <a:moveTo>
                      <a:pt x="1" y="1"/>
                    </a:moveTo>
                    <a:lnTo>
                      <a:pt x="1126" y="1916"/>
                    </a:lnTo>
                    <a:lnTo>
                      <a:pt x="1308" y="1764"/>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13"/>
              <p:cNvSpPr/>
              <p:nvPr/>
            </p:nvSpPr>
            <p:spPr>
              <a:xfrm>
                <a:off x="2593525" y="3061586"/>
                <a:ext cx="26707" cy="21608"/>
              </a:xfrm>
              <a:custGeom>
                <a:avLst/>
                <a:gdLst/>
                <a:ahLst/>
                <a:cxnLst/>
                <a:rect l="l" t="t" r="r" b="b"/>
                <a:pathLst>
                  <a:path w="1278" h="1034" extrusionOk="0">
                    <a:moveTo>
                      <a:pt x="1277" y="0"/>
                    </a:moveTo>
                    <a:lnTo>
                      <a:pt x="0" y="851"/>
                    </a:lnTo>
                    <a:lnTo>
                      <a:pt x="152" y="1034"/>
                    </a:lnTo>
                    <a:lnTo>
                      <a:pt x="12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96" name="Google Shape;996;p13"/>
          <p:cNvSpPr txBox="1">
            <a:spLocks noGrp="1"/>
          </p:cNvSpPr>
          <p:nvPr>
            <p:ph type="subTitle" idx="1"/>
          </p:nvPr>
        </p:nvSpPr>
        <p:spPr>
          <a:xfrm>
            <a:off x="713200" y="1724024"/>
            <a:ext cx="2421000" cy="414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400"/>
              <a:buFont typeface="Francois One"/>
              <a:buNone/>
              <a:defRPr sz="3000">
                <a:solidFill>
                  <a:schemeClr val="accent1"/>
                </a:solidFill>
                <a:latin typeface="Londrina Solid"/>
                <a:ea typeface="Londrina Solid"/>
                <a:cs typeface="Londrina Solid"/>
                <a:sym typeface="Londrina Solid"/>
              </a:defRPr>
            </a:lvl1pPr>
            <a:lvl2pPr lvl="1" rtl="0">
              <a:spcBef>
                <a:spcPts val="0"/>
              </a:spcBef>
              <a:spcAft>
                <a:spcPts val="0"/>
              </a:spcAft>
              <a:buSzPts val="2400"/>
              <a:buFont typeface="Francois One"/>
              <a:buNone/>
              <a:defRPr sz="2400">
                <a:latin typeface="Francois One"/>
                <a:ea typeface="Francois One"/>
                <a:cs typeface="Francois One"/>
                <a:sym typeface="Francois One"/>
              </a:defRPr>
            </a:lvl2pPr>
            <a:lvl3pPr lvl="2" rtl="0">
              <a:spcBef>
                <a:spcPts val="0"/>
              </a:spcBef>
              <a:spcAft>
                <a:spcPts val="0"/>
              </a:spcAft>
              <a:buSzPts val="2400"/>
              <a:buFont typeface="Francois One"/>
              <a:buNone/>
              <a:defRPr sz="2400">
                <a:latin typeface="Francois One"/>
                <a:ea typeface="Francois One"/>
                <a:cs typeface="Francois One"/>
                <a:sym typeface="Francois One"/>
              </a:defRPr>
            </a:lvl3pPr>
            <a:lvl4pPr lvl="3" rtl="0">
              <a:spcBef>
                <a:spcPts val="0"/>
              </a:spcBef>
              <a:spcAft>
                <a:spcPts val="0"/>
              </a:spcAft>
              <a:buSzPts val="2400"/>
              <a:buFont typeface="Francois One"/>
              <a:buNone/>
              <a:defRPr sz="2400">
                <a:latin typeface="Francois One"/>
                <a:ea typeface="Francois One"/>
                <a:cs typeface="Francois One"/>
                <a:sym typeface="Francois One"/>
              </a:defRPr>
            </a:lvl4pPr>
            <a:lvl5pPr lvl="4" rtl="0">
              <a:spcBef>
                <a:spcPts val="0"/>
              </a:spcBef>
              <a:spcAft>
                <a:spcPts val="0"/>
              </a:spcAft>
              <a:buSzPts val="2400"/>
              <a:buFont typeface="Francois One"/>
              <a:buNone/>
              <a:defRPr sz="2400">
                <a:latin typeface="Francois One"/>
                <a:ea typeface="Francois One"/>
                <a:cs typeface="Francois One"/>
                <a:sym typeface="Francois One"/>
              </a:defRPr>
            </a:lvl5pPr>
            <a:lvl6pPr lvl="5" rtl="0">
              <a:spcBef>
                <a:spcPts val="0"/>
              </a:spcBef>
              <a:spcAft>
                <a:spcPts val="0"/>
              </a:spcAft>
              <a:buSzPts val="2400"/>
              <a:buFont typeface="Francois One"/>
              <a:buNone/>
              <a:defRPr sz="2400">
                <a:latin typeface="Francois One"/>
                <a:ea typeface="Francois One"/>
                <a:cs typeface="Francois One"/>
                <a:sym typeface="Francois One"/>
              </a:defRPr>
            </a:lvl6pPr>
            <a:lvl7pPr lvl="6" rtl="0">
              <a:spcBef>
                <a:spcPts val="0"/>
              </a:spcBef>
              <a:spcAft>
                <a:spcPts val="0"/>
              </a:spcAft>
              <a:buSzPts val="2400"/>
              <a:buFont typeface="Francois One"/>
              <a:buNone/>
              <a:defRPr sz="2400">
                <a:latin typeface="Francois One"/>
                <a:ea typeface="Francois One"/>
                <a:cs typeface="Francois One"/>
                <a:sym typeface="Francois One"/>
              </a:defRPr>
            </a:lvl7pPr>
            <a:lvl8pPr lvl="7" rtl="0">
              <a:spcBef>
                <a:spcPts val="0"/>
              </a:spcBef>
              <a:spcAft>
                <a:spcPts val="0"/>
              </a:spcAft>
              <a:buSzPts val="2400"/>
              <a:buFont typeface="Francois One"/>
              <a:buNone/>
              <a:defRPr sz="2400">
                <a:latin typeface="Francois One"/>
                <a:ea typeface="Francois One"/>
                <a:cs typeface="Francois One"/>
                <a:sym typeface="Francois One"/>
              </a:defRPr>
            </a:lvl8pPr>
            <a:lvl9pPr lvl="8" rtl="0">
              <a:spcBef>
                <a:spcPts val="0"/>
              </a:spcBef>
              <a:spcAft>
                <a:spcPts val="0"/>
              </a:spcAft>
              <a:buSzPts val="2400"/>
              <a:buFont typeface="Francois One"/>
              <a:buNone/>
              <a:defRPr sz="2400">
                <a:latin typeface="Francois One"/>
                <a:ea typeface="Francois One"/>
                <a:cs typeface="Francois One"/>
                <a:sym typeface="Francois One"/>
              </a:defRPr>
            </a:lvl9pPr>
          </a:lstStyle>
          <a:p>
            <a:endParaRPr/>
          </a:p>
        </p:txBody>
      </p:sp>
      <p:sp>
        <p:nvSpPr>
          <p:cNvPr id="997" name="Google Shape;997;p13"/>
          <p:cNvSpPr txBox="1">
            <a:spLocks noGrp="1"/>
          </p:cNvSpPr>
          <p:nvPr>
            <p:ph type="title" hasCustomPrompt="1"/>
          </p:nvPr>
        </p:nvSpPr>
        <p:spPr>
          <a:xfrm>
            <a:off x="1560664" y="1184600"/>
            <a:ext cx="724200" cy="524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3000">
                <a:solidFill>
                  <a:schemeClr val="accent3"/>
                </a:solidFill>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998" name="Google Shape;998;p13"/>
          <p:cNvSpPr txBox="1">
            <a:spLocks noGrp="1"/>
          </p:cNvSpPr>
          <p:nvPr>
            <p:ph type="subTitle" idx="2"/>
          </p:nvPr>
        </p:nvSpPr>
        <p:spPr>
          <a:xfrm>
            <a:off x="713200" y="2164375"/>
            <a:ext cx="2421000" cy="524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99" name="Google Shape;999;p13"/>
          <p:cNvSpPr txBox="1">
            <a:spLocks noGrp="1"/>
          </p:cNvSpPr>
          <p:nvPr>
            <p:ph type="subTitle" idx="3"/>
          </p:nvPr>
        </p:nvSpPr>
        <p:spPr>
          <a:xfrm>
            <a:off x="3360490" y="1724024"/>
            <a:ext cx="2421000" cy="414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400"/>
              <a:buFont typeface="Francois One"/>
              <a:buNone/>
              <a:defRPr sz="3000">
                <a:solidFill>
                  <a:schemeClr val="accent1"/>
                </a:solidFill>
                <a:latin typeface="Londrina Solid"/>
                <a:ea typeface="Londrina Solid"/>
                <a:cs typeface="Londrina Solid"/>
                <a:sym typeface="Londrina Solid"/>
              </a:defRPr>
            </a:lvl1pPr>
            <a:lvl2pPr lvl="1" rtl="0">
              <a:spcBef>
                <a:spcPts val="0"/>
              </a:spcBef>
              <a:spcAft>
                <a:spcPts val="0"/>
              </a:spcAft>
              <a:buSzPts val="2400"/>
              <a:buFont typeface="Francois One"/>
              <a:buNone/>
              <a:defRPr sz="2400">
                <a:latin typeface="Francois One"/>
                <a:ea typeface="Francois One"/>
                <a:cs typeface="Francois One"/>
                <a:sym typeface="Francois One"/>
              </a:defRPr>
            </a:lvl2pPr>
            <a:lvl3pPr lvl="2" rtl="0">
              <a:spcBef>
                <a:spcPts val="0"/>
              </a:spcBef>
              <a:spcAft>
                <a:spcPts val="0"/>
              </a:spcAft>
              <a:buSzPts val="2400"/>
              <a:buFont typeface="Francois One"/>
              <a:buNone/>
              <a:defRPr sz="2400">
                <a:latin typeface="Francois One"/>
                <a:ea typeface="Francois One"/>
                <a:cs typeface="Francois One"/>
                <a:sym typeface="Francois One"/>
              </a:defRPr>
            </a:lvl3pPr>
            <a:lvl4pPr lvl="3" rtl="0">
              <a:spcBef>
                <a:spcPts val="0"/>
              </a:spcBef>
              <a:spcAft>
                <a:spcPts val="0"/>
              </a:spcAft>
              <a:buSzPts val="2400"/>
              <a:buFont typeface="Francois One"/>
              <a:buNone/>
              <a:defRPr sz="2400">
                <a:latin typeface="Francois One"/>
                <a:ea typeface="Francois One"/>
                <a:cs typeface="Francois One"/>
                <a:sym typeface="Francois One"/>
              </a:defRPr>
            </a:lvl4pPr>
            <a:lvl5pPr lvl="4" rtl="0">
              <a:spcBef>
                <a:spcPts val="0"/>
              </a:spcBef>
              <a:spcAft>
                <a:spcPts val="0"/>
              </a:spcAft>
              <a:buSzPts val="2400"/>
              <a:buFont typeface="Francois One"/>
              <a:buNone/>
              <a:defRPr sz="2400">
                <a:latin typeface="Francois One"/>
                <a:ea typeface="Francois One"/>
                <a:cs typeface="Francois One"/>
                <a:sym typeface="Francois One"/>
              </a:defRPr>
            </a:lvl5pPr>
            <a:lvl6pPr lvl="5" rtl="0">
              <a:spcBef>
                <a:spcPts val="0"/>
              </a:spcBef>
              <a:spcAft>
                <a:spcPts val="0"/>
              </a:spcAft>
              <a:buSzPts val="2400"/>
              <a:buFont typeface="Francois One"/>
              <a:buNone/>
              <a:defRPr sz="2400">
                <a:latin typeface="Francois One"/>
                <a:ea typeface="Francois One"/>
                <a:cs typeface="Francois One"/>
                <a:sym typeface="Francois One"/>
              </a:defRPr>
            </a:lvl6pPr>
            <a:lvl7pPr lvl="6" rtl="0">
              <a:spcBef>
                <a:spcPts val="0"/>
              </a:spcBef>
              <a:spcAft>
                <a:spcPts val="0"/>
              </a:spcAft>
              <a:buSzPts val="2400"/>
              <a:buFont typeface="Francois One"/>
              <a:buNone/>
              <a:defRPr sz="2400">
                <a:latin typeface="Francois One"/>
                <a:ea typeface="Francois One"/>
                <a:cs typeface="Francois One"/>
                <a:sym typeface="Francois One"/>
              </a:defRPr>
            </a:lvl7pPr>
            <a:lvl8pPr lvl="7" rtl="0">
              <a:spcBef>
                <a:spcPts val="0"/>
              </a:spcBef>
              <a:spcAft>
                <a:spcPts val="0"/>
              </a:spcAft>
              <a:buSzPts val="2400"/>
              <a:buFont typeface="Francois One"/>
              <a:buNone/>
              <a:defRPr sz="2400">
                <a:latin typeface="Francois One"/>
                <a:ea typeface="Francois One"/>
                <a:cs typeface="Francois One"/>
                <a:sym typeface="Francois One"/>
              </a:defRPr>
            </a:lvl8pPr>
            <a:lvl9pPr lvl="8" rtl="0">
              <a:spcBef>
                <a:spcPts val="0"/>
              </a:spcBef>
              <a:spcAft>
                <a:spcPts val="0"/>
              </a:spcAft>
              <a:buSzPts val="2400"/>
              <a:buFont typeface="Francois One"/>
              <a:buNone/>
              <a:defRPr sz="2400">
                <a:latin typeface="Francois One"/>
                <a:ea typeface="Francois One"/>
                <a:cs typeface="Francois One"/>
                <a:sym typeface="Francois One"/>
              </a:defRPr>
            </a:lvl9pPr>
          </a:lstStyle>
          <a:p>
            <a:endParaRPr/>
          </a:p>
        </p:txBody>
      </p:sp>
      <p:sp>
        <p:nvSpPr>
          <p:cNvPr id="1000" name="Google Shape;1000;p13"/>
          <p:cNvSpPr txBox="1">
            <a:spLocks noGrp="1"/>
          </p:cNvSpPr>
          <p:nvPr>
            <p:ph type="title" idx="4" hasCustomPrompt="1"/>
          </p:nvPr>
        </p:nvSpPr>
        <p:spPr>
          <a:xfrm>
            <a:off x="4185765" y="1184600"/>
            <a:ext cx="724200" cy="524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3000">
                <a:solidFill>
                  <a:schemeClr val="accent3"/>
                </a:solidFill>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1001" name="Google Shape;1001;p13"/>
          <p:cNvSpPr txBox="1">
            <a:spLocks noGrp="1"/>
          </p:cNvSpPr>
          <p:nvPr>
            <p:ph type="subTitle" idx="5"/>
          </p:nvPr>
        </p:nvSpPr>
        <p:spPr>
          <a:xfrm>
            <a:off x="3360485" y="2164375"/>
            <a:ext cx="2421000" cy="524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02" name="Google Shape;1002;p13"/>
          <p:cNvSpPr txBox="1">
            <a:spLocks noGrp="1"/>
          </p:cNvSpPr>
          <p:nvPr>
            <p:ph type="subTitle" idx="6"/>
          </p:nvPr>
        </p:nvSpPr>
        <p:spPr>
          <a:xfrm>
            <a:off x="6009680" y="1724024"/>
            <a:ext cx="2421000" cy="414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400"/>
              <a:buFont typeface="Francois One"/>
              <a:buNone/>
              <a:defRPr sz="3000">
                <a:solidFill>
                  <a:schemeClr val="accent1"/>
                </a:solidFill>
                <a:latin typeface="Londrina Solid"/>
                <a:ea typeface="Londrina Solid"/>
                <a:cs typeface="Londrina Solid"/>
                <a:sym typeface="Londrina Solid"/>
              </a:defRPr>
            </a:lvl1pPr>
            <a:lvl2pPr lvl="1" rtl="0">
              <a:spcBef>
                <a:spcPts val="0"/>
              </a:spcBef>
              <a:spcAft>
                <a:spcPts val="0"/>
              </a:spcAft>
              <a:buSzPts val="2400"/>
              <a:buFont typeface="Francois One"/>
              <a:buNone/>
              <a:defRPr sz="2400">
                <a:latin typeface="Francois One"/>
                <a:ea typeface="Francois One"/>
                <a:cs typeface="Francois One"/>
                <a:sym typeface="Francois One"/>
              </a:defRPr>
            </a:lvl2pPr>
            <a:lvl3pPr lvl="2" rtl="0">
              <a:spcBef>
                <a:spcPts val="0"/>
              </a:spcBef>
              <a:spcAft>
                <a:spcPts val="0"/>
              </a:spcAft>
              <a:buSzPts val="2400"/>
              <a:buFont typeface="Francois One"/>
              <a:buNone/>
              <a:defRPr sz="2400">
                <a:latin typeface="Francois One"/>
                <a:ea typeface="Francois One"/>
                <a:cs typeface="Francois One"/>
                <a:sym typeface="Francois One"/>
              </a:defRPr>
            </a:lvl3pPr>
            <a:lvl4pPr lvl="3" rtl="0">
              <a:spcBef>
                <a:spcPts val="0"/>
              </a:spcBef>
              <a:spcAft>
                <a:spcPts val="0"/>
              </a:spcAft>
              <a:buSzPts val="2400"/>
              <a:buFont typeface="Francois One"/>
              <a:buNone/>
              <a:defRPr sz="2400">
                <a:latin typeface="Francois One"/>
                <a:ea typeface="Francois One"/>
                <a:cs typeface="Francois One"/>
                <a:sym typeface="Francois One"/>
              </a:defRPr>
            </a:lvl4pPr>
            <a:lvl5pPr lvl="4" rtl="0">
              <a:spcBef>
                <a:spcPts val="0"/>
              </a:spcBef>
              <a:spcAft>
                <a:spcPts val="0"/>
              </a:spcAft>
              <a:buSzPts val="2400"/>
              <a:buFont typeface="Francois One"/>
              <a:buNone/>
              <a:defRPr sz="2400">
                <a:latin typeface="Francois One"/>
                <a:ea typeface="Francois One"/>
                <a:cs typeface="Francois One"/>
                <a:sym typeface="Francois One"/>
              </a:defRPr>
            </a:lvl5pPr>
            <a:lvl6pPr lvl="5" rtl="0">
              <a:spcBef>
                <a:spcPts val="0"/>
              </a:spcBef>
              <a:spcAft>
                <a:spcPts val="0"/>
              </a:spcAft>
              <a:buSzPts val="2400"/>
              <a:buFont typeface="Francois One"/>
              <a:buNone/>
              <a:defRPr sz="2400">
                <a:latin typeface="Francois One"/>
                <a:ea typeface="Francois One"/>
                <a:cs typeface="Francois One"/>
                <a:sym typeface="Francois One"/>
              </a:defRPr>
            </a:lvl6pPr>
            <a:lvl7pPr lvl="6" rtl="0">
              <a:spcBef>
                <a:spcPts val="0"/>
              </a:spcBef>
              <a:spcAft>
                <a:spcPts val="0"/>
              </a:spcAft>
              <a:buSzPts val="2400"/>
              <a:buFont typeface="Francois One"/>
              <a:buNone/>
              <a:defRPr sz="2400">
                <a:latin typeface="Francois One"/>
                <a:ea typeface="Francois One"/>
                <a:cs typeface="Francois One"/>
                <a:sym typeface="Francois One"/>
              </a:defRPr>
            </a:lvl7pPr>
            <a:lvl8pPr lvl="7" rtl="0">
              <a:spcBef>
                <a:spcPts val="0"/>
              </a:spcBef>
              <a:spcAft>
                <a:spcPts val="0"/>
              </a:spcAft>
              <a:buSzPts val="2400"/>
              <a:buFont typeface="Francois One"/>
              <a:buNone/>
              <a:defRPr sz="2400">
                <a:latin typeface="Francois One"/>
                <a:ea typeface="Francois One"/>
                <a:cs typeface="Francois One"/>
                <a:sym typeface="Francois One"/>
              </a:defRPr>
            </a:lvl8pPr>
            <a:lvl9pPr lvl="8" rtl="0">
              <a:spcBef>
                <a:spcPts val="0"/>
              </a:spcBef>
              <a:spcAft>
                <a:spcPts val="0"/>
              </a:spcAft>
              <a:buSzPts val="2400"/>
              <a:buFont typeface="Francois One"/>
              <a:buNone/>
              <a:defRPr sz="2400">
                <a:latin typeface="Francois One"/>
                <a:ea typeface="Francois One"/>
                <a:cs typeface="Francois One"/>
                <a:sym typeface="Francois One"/>
              </a:defRPr>
            </a:lvl9pPr>
          </a:lstStyle>
          <a:p>
            <a:endParaRPr/>
          </a:p>
        </p:txBody>
      </p:sp>
      <p:sp>
        <p:nvSpPr>
          <p:cNvPr id="1003" name="Google Shape;1003;p13"/>
          <p:cNvSpPr txBox="1">
            <a:spLocks noGrp="1"/>
          </p:cNvSpPr>
          <p:nvPr>
            <p:ph type="title" idx="7" hasCustomPrompt="1"/>
          </p:nvPr>
        </p:nvSpPr>
        <p:spPr>
          <a:xfrm>
            <a:off x="6888100" y="1184600"/>
            <a:ext cx="724200" cy="524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3000">
                <a:solidFill>
                  <a:schemeClr val="accent3"/>
                </a:solidFill>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1004" name="Google Shape;1004;p13"/>
          <p:cNvSpPr txBox="1">
            <a:spLocks noGrp="1"/>
          </p:cNvSpPr>
          <p:nvPr>
            <p:ph type="subTitle" idx="8"/>
          </p:nvPr>
        </p:nvSpPr>
        <p:spPr>
          <a:xfrm>
            <a:off x="6009669" y="2164375"/>
            <a:ext cx="2421000" cy="524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05" name="Google Shape;1005;p13"/>
          <p:cNvSpPr txBox="1">
            <a:spLocks noGrp="1"/>
          </p:cNvSpPr>
          <p:nvPr>
            <p:ph type="title" idx="9"/>
          </p:nvPr>
        </p:nvSpPr>
        <p:spPr>
          <a:xfrm>
            <a:off x="713250" y="463300"/>
            <a:ext cx="7717500" cy="5394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600"/>
              <a:buFont typeface="Caveat"/>
              <a:buNone/>
              <a:defRPr sz="3600" b="0">
                <a:latin typeface="Londrina Solid"/>
                <a:ea typeface="Londrina Solid"/>
                <a:cs typeface="Londrina Solid"/>
                <a:sym typeface="Londrina Solid"/>
              </a:defRPr>
            </a:lvl1pPr>
            <a:lvl2pPr lvl="1"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2pPr>
            <a:lvl3pPr lvl="2"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3pPr>
            <a:lvl4pPr lvl="3"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4pPr>
            <a:lvl5pPr lvl="4"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5pPr>
            <a:lvl6pPr lvl="5"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6pPr>
            <a:lvl7pPr lvl="6"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7pPr>
            <a:lvl8pPr lvl="7"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8pPr>
            <a:lvl9pPr lvl="8"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1">
  <p:cSld name="CUSTOM_44">
    <p:spTree>
      <p:nvGrpSpPr>
        <p:cNvPr id="1" name="Shape 1006"/>
        <p:cNvGrpSpPr/>
        <p:nvPr/>
      </p:nvGrpSpPr>
      <p:grpSpPr>
        <a:xfrm>
          <a:off x="0" y="0"/>
          <a:ext cx="0" cy="0"/>
          <a:chOff x="0" y="0"/>
          <a:chExt cx="0" cy="0"/>
        </a:xfrm>
      </p:grpSpPr>
      <p:sp>
        <p:nvSpPr>
          <p:cNvPr id="1007" name="Google Shape;1007;p14"/>
          <p:cNvSpPr/>
          <p:nvPr/>
        </p:nvSpPr>
        <p:spPr>
          <a:xfrm>
            <a:off x="3053225" y="3823120"/>
            <a:ext cx="6512300" cy="971165"/>
          </a:xfrm>
          <a:custGeom>
            <a:avLst/>
            <a:gdLst/>
            <a:ahLst/>
            <a:cxnLst/>
            <a:rect l="l" t="t" r="r" b="b"/>
            <a:pathLst>
              <a:path w="260492" h="84029" extrusionOk="0">
                <a:moveTo>
                  <a:pt x="243309" y="0"/>
                </a:moveTo>
                <a:cubicBezTo>
                  <a:pt x="233643" y="0"/>
                  <a:pt x="222027" y="3817"/>
                  <a:pt x="214716" y="6276"/>
                </a:cubicBezTo>
                <a:cubicBezTo>
                  <a:pt x="201980" y="10562"/>
                  <a:pt x="189943" y="16945"/>
                  <a:pt x="178940" y="24605"/>
                </a:cubicBezTo>
                <a:cubicBezTo>
                  <a:pt x="172314" y="29225"/>
                  <a:pt x="165900" y="34271"/>
                  <a:pt x="158362" y="37067"/>
                </a:cubicBezTo>
                <a:cubicBezTo>
                  <a:pt x="152667" y="39211"/>
                  <a:pt x="146782" y="39956"/>
                  <a:pt x="140789" y="39956"/>
                </a:cubicBezTo>
                <a:cubicBezTo>
                  <a:pt x="127750" y="39956"/>
                  <a:pt x="114199" y="36427"/>
                  <a:pt x="100975" y="36094"/>
                </a:cubicBezTo>
                <a:cubicBezTo>
                  <a:pt x="100273" y="36076"/>
                  <a:pt x="99572" y="36067"/>
                  <a:pt x="98871" y="36067"/>
                </a:cubicBezTo>
                <a:cubicBezTo>
                  <a:pt x="86583" y="36067"/>
                  <a:pt x="74483" y="38811"/>
                  <a:pt x="62981" y="43268"/>
                </a:cubicBezTo>
                <a:cubicBezTo>
                  <a:pt x="57297" y="45486"/>
                  <a:pt x="51795" y="48101"/>
                  <a:pt x="46476" y="50988"/>
                </a:cubicBezTo>
                <a:cubicBezTo>
                  <a:pt x="29788" y="60137"/>
                  <a:pt x="14864" y="72113"/>
                  <a:pt x="1" y="84028"/>
                </a:cubicBezTo>
                <a:cubicBezTo>
                  <a:pt x="50549" y="82782"/>
                  <a:pt x="101127" y="81566"/>
                  <a:pt x="151371" y="76125"/>
                </a:cubicBezTo>
                <a:cubicBezTo>
                  <a:pt x="161217" y="75068"/>
                  <a:pt x="171098" y="73865"/>
                  <a:pt x="180960" y="73865"/>
                </a:cubicBezTo>
                <a:cubicBezTo>
                  <a:pt x="183855" y="73865"/>
                  <a:pt x="186749" y="73969"/>
                  <a:pt x="189639" y="74210"/>
                </a:cubicBezTo>
                <a:cubicBezTo>
                  <a:pt x="199184" y="75001"/>
                  <a:pt x="208485" y="77311"/>
                  <a:pt x="218029" y="77888"/>
                </a:cubicBezTo>
                <a:cubicBezTo>
                  <a:pt x="219758" y="77992"/>
                  <a:pt x="221486" y="78039"/>
                  <a:pt x="223213" y="78039"/>
                </a:cubicBezTo>
                <a:cubicBezTo>
                  <a:pt x="231080" y="78039"/>
                  <a:pt x="238927" y="77067"/>
                  <a:pt x="246753" y="76095"/>
                </a:cubicBezTo>
                <a:cubicBezTo>
                  <a:pt x="248334" y="75912"/>
                  <a:pt x="250066" y="75639"/>
                  <a:pt x="251221" y="74545"/>
                </a:cubicBezTo>
                <a:cubicBezTo>
                  <a:pt x="252407" y="73390"/>
                  <a:pt x="252711" y="71566"/>
                  <a:pt x="252954" y="69894"/>
                </a:cubicBezTo>
                <a:cubicBezTo>
                  <a:pt x="254960" y="54788"/>
                  <a:pt x="257300" y="39711"/>
                  <a:pt x="258972" y="24544"/>
                </a:cubicBezTo>
                <a:cubicBezTo>
                  <a:pt x="259550" y="19286"/>
                  <a:pt x="260492" y="13146"/>
                  <a:pt x="258729" y="8282"/>
                </a:cubicBezTo>
                <a:cubicBezTo>
                  <a:pt x="257726" y="5425"/>
                  <a:pt x="255841" y="3085"/>
                  <a:pt x="252407" y="1595"/>
                </a:cubicBezTo>
                <a:cubicBezTo>
                  <a:pt x="249783" y="460"/>
                  <a:pt x="246664" y="0"/>
                  <a:pt x="2433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14"/>
          <p:cNvSpPr/>
          <p:nvPr/>
        </p:nvSpPr>
        <p:spPr>
          <a:xfrm>
            <a:off x="-443811" y="4461100"/>
            <a:ext cx="10182136" cy="3749450"/>
          </a:xfrm>
          <a:custGeom>
            <a:avLst/>
            <a:gdLst/>
            <a:ahLst/>
            <a:cxnLst/>
            <a:rect l="l" t="t" r="r" b="b"/>
            <a:pathLst>
              <a:path w="343411" h="149978" extrusionOk="0">
                <a:moveTo>
                  <a:pt x="248936" y="0"/>
                </a:moveTo>
                <a:cubicBezTo>
                  <a:pt x="233996" y="0"/>
                  <a:pt x="219075" y="596"/>
                  <a:pt x="204199" y="2073"/>
                </a:cubicBezTo>
                <a:cubicBezTo>
                  <a:pt x="185688" y="3927"/>
                  <a:pt x="167389" y="7118"/>
                  <a:pt x="149091" y="10553"/>
                </a:cubicBezTo>
                <a:cubicBezTo>
                  <a:pt x="117297" y="16602"/>
                  <a:pt x="85534" y="23654"/>
                  <a:pt x="53132" y="26055"/>
                </a:cubicBezTo>
                <a:cubicBezTo>
                  <a:pt x="51725" y="26160"/>
                  <a:pt x="50232" y="26201"/>
                  <a:pt x="48676" y="26201"/>
                </a:cubicBezTo>
                <a:cubicBezTo>
                  <a:pt x="43413" y="26201"/>
                  <a:pt x="37430" y="25736"/>
                  <a:pt x="31651" y="25736"/>
                </a:cubicBezTo>
                <a:cubicBezTo>
                  <a:pt x="25841" y="25736"/>
                  <a:pt x="20237" y="26206"/>
                  <a:pt x="15776" y="28091"/>
                </a:cubicBezTo>
                <a:cubicBezTo>
                  <a:pt x="5319" y="32559"/>
                  <a:pt x="2523" y="46420"/>
                  <a:pt x="1733" y="56177"/>
                </a:cubicBezTo>
                <a:cubicBezTo>
                  <a:pt x="274" y="73776"/>
                  <a:pt x="0" y="91466"/>
                  <a:pt x="912" y="109156"/>
                </a:cubicBezTo>
                <a:cubicBezTo>
                  <a:pt x="2896" y="109090"/>
                  <a:pt x="4879" y="109059"/>
                  <a:pt x="6859" y="109059"/>
                </a:cubicBezTo>
                <a:cubicBezTo>
                  <a:pt x="32188" y="109059"/>
                  <a:pt x="57252" y="114200"/>
                  <a:pt x="82342" y="117667"/>
                </a:cubicBezTo>
                <a:cubicBezTo>
                  <a:pt x="128331" y="123989"/>
                  <a:pt x="174897" y="124658"/>
                  <a:pt x="221068" y="129552"/>
                </a:cubicBezTo>
                <a:cubicBezTo>
                  <a:pt x="258880" y="133534"/>
                  <a:pt x="296389" y="140373"/>
                  <a:pt x="333076" y="149978"/>
                </a:cubicBezTo>
                <a:cubicBezTo>
                  <a:pt x="340675" y="102165"/>
                  <a:pt x="342043" y="53624"/>
                  <a:pt x="343411" y="5264"/>
                </a:cubicBezTo>
                <a:cubicBezTo>
                  <a:pt x="311994" y="2646"/>
                  <a:pt x="280423" y="0"/>
                  <a:pt x="2489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14"/>
          <p:cNvSpPr/>
          <p:nvPr/>
        </p:nvSpPr>
        <p:spPr>
          <a:xfrm flipH="1">
            <a:off x="-49526" y="4512349"/>
            <a:ext cx="9252651" cy="806609"/>
          </a:xfrm>
          <a:custGeom>
            <a:avLst/>
            <a:gdLst/>
            <a:ahLst/>
            <a:cxnLst/>
            <a:rect l="l" t="t" r="r" b="b"/>
            <a:pathLst>
              <a:path w="284960" h="59893" extrusionOk="0">
                <a:moveTo>
                  <a:pt x="231706" y="1"/>
                </a:moveTo>
                <a:cubicBezTo>
                  <a:pt x="226944" y="1"/>
                  <a:pt x="222181" y="56"/>
                  <a:pt x="217420" y="165"/>
                </a:cubicBezTo>
                <a:cubicBezTo>
                  <a:pt x="171401" y="1320"/>
                  <a:pt x="125504" y="7734"/>
                  <a:pt x="80944" y="19253"/>
                </a:cubicBezTo>
                <a:cubicBezTo>
                  <a:pt x="58755" y="24968"/>
                  <a:pt x="36870" y="31959"/>
                  <a:pt x="15471" y="40257"/>
                </a:cubicBezTo>
                <a:cubicBezTo>
                  <a:pt x="11581" y="41746"/>
                  <a:pt x="4985" y="43296"/>
                  <a:pt x="0" y="46002"/>
                </a:cubicBezTo>
                <a:lnTo>
                  <a:pt x="0" y="59892"/>
                </a:lnTo>
                <a:lnTo>
                  <a:pt x="284960" y="59892"/>
                </a:lnTo>
                <a:lnTo>
                  <a:pt x="284960" y="2323"/>
                </a:lnTo>
                <a:cubicBezTo>
                  <a:pt x="267245" y="765"/>
                  <a:pt x="249475" y="1"/>
                  <a:pt x="2317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14"/>
          <p:cNvSpPr/>
          <p:nvPr/>
        </p:nvSpPr>
        <p:spPr>
          <a:xfrm>
            <a:off x="392900" y="296200"/>
            <a:ext cx="1418000" cy="706500"/>
          </a:xfrm>
          <a:custGeom>
            <a:avLst/>
            <a:gdLst/>
            <a:ahLst/>
            <a:cxnLst/>
            <a:rect l="l" t="t" r="r" b="b"/>
            <a:pathLst>
              <a:path w="56720" h="28260" extrusionOk="0">
                <a:moveTo>
                  <a:pt x="26548" y="0"/>
                </a:moveTo>
                <a:cubicBezTo>
                  <a:pt x="23381" y="0"/>
                  <a:pt x="20167" y="1855"/>
                  <a:pt x="18299" y="4517"/>
                </a:cubicBezTo>
                <a:cubicBezTo>
                  <a:pt x="15868" y="7982"/>
                  <a:pt x="15381" y="12450"/>
                  <a:pt x="15685" y="16675"/>
                </a:cubicBezTo>
                <a:cubicBezTo>
                  <a:pt x="15106" y="13629"/>
                  <a:pt x="11921" y="11709"/>
                  <a:pt x="8789" y="11709"/>
                </a:cubicBezTo>
                <a:cubicBezTo>
                  <a:pt x="8139" y="11709"/>
                  <a:pt x="7492" y="11792"/>
                  <a:pt x="6870" y="11964"/>
                </a:cubicBezTo>
                <a:cubicBezTo>
                  <a:pt x="4013" y="12724"/>
                  <a:pt x="1916" y="15338"/>
                  <a:pt x="1004" y="18165"/>
                </a:cubicBezTo>
                <a:cubicBezTo>
                  <a:pt x="609" y="19441"/>
                  <a:pt x="366" y="20779"/>
                  <a:pt x="214" y="22147"/>
                </a:cubicBezTo>
                <a:cubicBezTo>
                  <a:pt x="1" y="24730"/>
                  <a:pt x="2007" y="26980"/>
                  <a:pt x="4621" y="27040"/>
                </a:cubicBezTo>
                <a:cubicBezTo>
                  <a:pt x="15655" y="27283"/>
                  <a:pt x="42099" y="27983"/>
                  <a:pt x="52038" y="28256"/>
                </a:cubicBezTo>
                <a:cubicBezTo>
                  <a:pt x="52095" y="28258"/>
                  <a:pt x="52150" y="28259"/>
                  <a:pt x="52206" y="28259"/>
                </a:cubicBezTo>
                <a:cubicBezTo>
                  <a:pt x="54652" y="28259"/>
                  <a:pt x="56630" y="26316"/>
                  <a:pt x="56689" y="23849"/>
                </a:cubicBezTo>
                <a:cubicBezTo>
                  <a:pt x="56719" y="22785"/>
                  <a:pt x="56598" y="21751"/>
                  <a:pt x="56294" y="20748"/>
                </a:cubicBezTo>
                <a:cubicBezTo>
                  <a:pt x="55625" y="18256"/>
                  <a:pt x="53680" y="16037"/>
                  <a:pt x="51157" y="15520"/>
                </a:cubicBezTo>
                <a:cubicBezTo>
                  <a:pt x="50878" y="15466"/>
                  <a:pt x="50593" y="15440"/>
                  <a:pt x="50307" y="15440"/>
                </a:cubicBezTo>
                <a:cubicBezTo>
                  <a:pt x="48044" y="15440"/>
                  <a:pt x="45716" y="17087"/>
                  <a:pt x="45473" y="19381"/>
                </a:cubicBezTo>
                <a:cubicBezTo>
                  <a:pt x="44439" y="16979"/>
                  <a:pt x="45473" y="13697"/>
                  <a:pt x="43163" y="12086"/>
                </a:cubicBezTo>
                <a:cubicBezTo>
                  <a:pt x="42532" y="11659"/>
                  <a:pt x="41805" y="11444"/>
                  <a:pt x="41074" y="11444"/>
                </a:cubicBezTo>
                <a:cubicBezTo>
                  <a:pt x="40502" y="11444"/>
                  <a:pt x="39928" y="11576"/>
                  <a:pt x="39394" y="11843"/>
                </a:cubicBezTo>
                <a:cubicBezTo>
                  <a:pt x="36780" y="13058"/>
                  <a:pt x="35777" y="15733"/>
                  <a:pt x="34895" y="18226"/>
                </a:cubicBezTo>
                <a:cubicBezTo>
                  <a:pt x="35321" y="14912"/>
                  <a:pt x="35777" y="11539"/>
                  <a:pt x="35108" y="8225"/>
                </a:cubicBezTo>
                <a:cubicBezTo>
                  <a:pt x="34439" y="4973"/>
                  <a:pt x="32464" y="1751"/>
                  <a:pt x="29363" y="535"/>
                </a:cubicBezTo>
                <a:cubicBezTo>
                  <a:pt x="28455" y="169"/>
                  <a:pt x="27503" y="0"/>
                  <a:pt x="265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14"/>
          <p:cNvSpPr/>
          <p:nvPr/>
        </p:nvSpPr>
        <p:spPr>
          <a:xfrm>
            <a:off x="7215300" y="15675"/>
            <a:ext cx="1092000" cy="512325"/>
          </a:xfrm>
          <a:custGeom>
            <a:avLst/>
            <a:gdLst/>
            <a:ahLst/>
            <a:cxnLst/>
            <a:rect l="l" t="t" r="r" b="b"/>
            <a:pathLst>
              <a:path w="43680" h="20493" extrusionOk="0">
                <a:moveTo>
                  <a:pt x="14419" y="1"/>
                </a:moveTo>
                <a:cubicBezTo>
                  <a:pt x="14018" y="1"/>
                  <a:pt x="13616" y="79"/>
                  <a:pt x="13223" y="249"/>
                </a:cubicBezTo>
                <a:cubicBezTo>
                  <a:pt x="11855" y="796"/>
                  <a:pt x="10943" y="2316"/>
                  <a:pt x="10305" y="3836"/>
                </a:cubicBezTo>
                <a:cubicBezTo>
                  <a:pt x="8937" y="6936"/>
                  <a:pt x="8208" y="10371"/>
                  <a:pt x="8208" y="13836"/>
                </a:cubicBezTo>
                <a:cubicBezTo>
                  <a:pt x="7997" y="11940"/>
                  <a:pt x="6387" y="10901"/>
                  <a:pt x="4745" y="10901"/>
                </a:cubicBezTo>
                <a:cubicBezTo>
                  <a:pt x="3781" y="10901"/>
                  <a:pt x="2807" y="11259"/>
                  <a:pt x="2098" y="12012"/>
                </a:cubicBezTo>
                <a:cubicBezTo>
                  <a:pt x="214" y="14079"/>
                  <a:pt x="1" y="17544"/>
                  <a:pt x="700" y="20493"/>
                </a:cubicBezTo>
                <a:lnTo>
                  <a:pt x="700" y="20493"/>
                </a:lnTo>
                <a:cubicBezTo>
                  <a:pt x="2554" y="20037"/>
                  <a:pt x="42129" y="19429"/>
                  <a:pt x="42129" y="19429"/>
                </a:cubicBezTo>
                <a:cubicBezTo>
                  <a:pt x="43680" y="15964"/>
                  <a:pt x="42464" y="11131"/>
                  <a:pt x="39485" y="9277"/>
                </a:cubicBezTo>
                <a:cubicBezTo>
                  <a:pt x="38623" y="8734"/>
                  <a:pt x="37656" y="8481"/>
                  <a:pt x="36682" y="8481"/>
                </a:cubicBezTo>
                <a:cubicBezTo>
                  <a:pt x="34327" y="8481"/>
                  <a:pt x="31928" y="9965"/>
                  <a:pt x="30853" y="12438"/>
                </a:cubicBezTo>
                <a:cubicBezTo>
                  <a:pt x="31248" y="8973"/>
                  <a:pt x="31278" y="4565"/>
                  <a:pt x="28634" y="2924"/>
                </a:cubicBezTo>
                <a:cubicBezTo>
                  <a:pt x="28077" y="2584"/>
                  <a:pt x="27470" y="2432"/>
                  <a:pt x="26853" y="2432"/>
                </a:cubicBezTo>
                <a:cubicBezTo>
                  <a:pt x="25484" y="2432"/>
                  <a:pt x="24068" y="3181"/>
                  <a:pt x="23041" y="4292"/>
                </a:cubicBezTo>
                <a:cubicBezTo>
                  <a:pt x="21552" y="5933"/>
                  <a:pt x="20761" y="8213"/>
                  <a:pt x="20001" y="10432"/>
                </a:cubicBezTo>
                <a:cubicBezTo>
                  <a:pt x="19849" y="7909"/>
                  <a:pt x="19697" y="5295"/>
                  <a:pt x="18634" y="3137"/>
                </a:cubicBezTo>
                <a:cubicBezTo>
                  <a:pt x="17751" y="1371"/>
                  <a:pt x="16096" y="1"/>
                  <a:pt x="1441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12" name="Google Shape;1012;p14"/>
          <p:cNvGrpSpPr/>
          <p:nvPr/>
        </p:nvGrpSpPr>
        <p:grpSpPr>
          <a:xfrm>
            <a:off x="7063675" y="4315038"/>
            <a:ext cx="1367075" cy="681525"/>
            <a:chOff x="85000" y="3678075"/>
            <a:chExt cx="1367075" cy="681525"/>
          </a:xfrm>
        </p:grpSpPr>
        <p:sp>
          <p:nvSpPr>
            <p:cNvPr id="1013" name="Google Shape;1013;p14"/>
            <p:cNvSpPr/>
            <p:nvPr/>
          </p:nvSpPr>
          <p:spPr>
            <a:xfrm>
              <a:off x="85000" y="3678075"/>
              <a:ext cx="1367075" cy="681525"/>
            </a:xfrm>
            <a:custGeom>
              <a:avLst/>
              <a:gdLst/>
              <a:ahLst/>
              <a:cxnLst/>
              <a:rect l="l" t="t" r="r" b="b"/>
              <a:pathLst>
                <a:path w="54683" h="27261" extrusionOk="0">
                  <a:moveTo>
                    <a:pt x="18949" y="0"/>
                  </a:moveTo>
                  <a:cubicBezTo>
                    <a:pt x="18208" y="0"/>
                    <a:pt x="17499" y="735"/>
                    <a:pt x="17052" y="1429"/>
                  </a:cubicBezTo>
                  <a:cubicBezTo>
                    <a:pt x="14621" y="5259"/>
                    <a:pt x="13526" y="9970"/>
                    <a:pt x="14013" y="14499"/>
                  </a:cubicBezTo>
                  <a:cubicBezTo>
                    <a:pt x="13466" y="13648"/>
                    <a:pt x="13253" y="12584"/>
                    <a:pt x="12797" y="11642"/>
                  </a:cubicBezTo>
                  <a:cubicBezTo>
                    <a:pt x="12376" y="10800"/>
                    <a:pt x="11566" y="9983"/>
                    <a:pt x="10654" y="9983"/>
                  </a:cubicBezTo>
                  <a:cubicBezTo>
                    <a:pt x="10579" y="9983"/>
                    <a:pt x="10503" y="9989"/>
                    <a:pt x="10426" y="10000"/>
                  </a:cubicBezTo>
                  <a:cubicBezTo>
                    <a:pt x="9241" y="10213"/>
                    <a:pt x="8663" y="11611"/>
                    <a:pt x="8785" y="12797"/>
                  </a:cubicBezTo>
                  <a:cubicBezTo>
                    <a:pt x="8906" y="13952"/>
                    <a:pt x="9423" y="15077"/>
                    <a:pt x="9514" y="16232"/>
                  </a:cubicBezTo>
                  <a:cubicBezTo>
                    <a:pt x="8602" y="14499"/>
                    <a:pt x="7569" y="12827"/>
                    <a:pt x="6475" y="11216"/>
                  </a:cubicBezTo>
                  <a:cubicBezTo>
                    <a:pt x="6049" y="10608"/>
                    <a:pt x="5563" y="9940"/>
                    <a:pt x="4864" y="9605"/>
                  </a:cubicBezTo>
                  <a:cubicBezTo>
                    <a:pt x="4502" y="9407"/>
                    <a:pt x="4116" y="9318"/>
                    <a:pt x="3728" y="9318"/>
                  </a:cubicBezTo>
                  <a:cubicBezTo>
                    <a:pt x="2453" y="9318"/>
                    <a:pt x="1159" y="10285"/>
                    <a:pt x="669" y="11520"/>
                  </a:cubicBezTo>
                  <a:cubicBezTo>
                    <a:pt x="0" y="13162"/>
                    <a:pt x="426" y="15016"/>
                    <a:pt x="1125" y="16627"/>
                  </a:cubicBezTo>
                  <a:cubicBezTo>
                    <a:pt x="1125" y="20639"/>
                    <a:pt x="7143" y="24074"/>
                    <a:pt x="10487" y="24134"/>
                  </a:cubicBezTo>
                  <a:cubicBezTo>
                    <a:pt x="16262" y="24226"/>
                    <a:pt x="21825" y="25137"/>
                    <a:pt x="27539" y="25989"/>
                  </a:cubicBezTo>
                  <a:cubicBezTo>
                    <a:pt x="31717" y="26630"/>
                    <a:pt x="35982" y="27260"/>
                    <a:pt x="40197" y="27260"/>
                  </a:cubicBezTo>
                  <a:cubicBezTo>
                    <a:pt x="42974" y="27260"/>
                    <a:pt x="45728" y="26986"/>
                    <a:pt x="48421" y="26262"/>
                  </a:cubicBezTo>
                  <a:cubicBezTo>
                    <a:pt x="50153" y="25776"/>
                    <a:pt x="51947" y="25046"/>
                    <a:pt x="53132" y="23678"/>
                  </a:cubicBezTo>
                  <a:cubicBezTo>
                    <a:pt x="54287" y="22311"/>
                    <a:pt x="54682" y="20122"/>
                    <a:pt x="53588" y="18663"/>
                  </a:cubicBezTo>
                  <a:cubicBezTo>
                    <a:pt x="52836" y="17700"/>
                    <a:pt x="51630" y="17281"/>
                    <a:pt x="50420" y="17281"/>
                  </a:cubicBezTo>
                  <a:cubicBezTo>
                    <a:pt x="50064" y="17281"/>
                    <a:pt x="49708" y="17318"/>
                    <a:pt x="49363" y="17387"/>
                  </a:cubicBezTo>
                  <a:cubicBezTo>
                    <a:pt x="47843" y="17721"/>
                    <a:pt x="46506" y="18602"/>
                    <a:pt x="45229" y="19454"/>
                  </a:cubicBezTo>
                  <a:cubicBezTo>
                    <a:pt x="45746" y="18663"/>
                    <a:pt x="46293" y="17843"/>
                    <a:pt x="46384" y="16931"/>
                  </a:cubicBezTo>
                  <a:cubicBezTo>
                    <a:pt x="46506" y="15958"/>
                    <a:pt x="46080" y="14894"/>
                    <a:pt x="45168" y="14651"/>
                  </a:cubicBezTo>
                  <a:cubicBezTo>
                    <a:pt x="44977" y="14587"/>
                    <a:pt x="44780" y="14561"/>
                    <a:pt x="44582" y="14561"/>
                  </a:cubicBezTo>
                  <a:cubicBezTo>
                    <a:pt x="44309" y="14561"/>
                    <a:pt x="44035" y="14611"/>
                    <a:pt x="43770" y="14681"/>
                  </a:cubicBezTo>
                  <a:cubicBezTo>
                    <a:pt x="41825" y="15107"/>
                    <a:pt x="40062" y="16019"/>
                    <a:pt x="38573" y="17265"/>
                  </a:cubicBezTo>
                  <a:cubicBezTo>
                    <a:pt x="39241" y="15958"/>
                    <a:pt x="39940" y="14621"/>
                    <a:pt x="39910" y="13162"/>
                  </a:cubicBezTo>
                  <a:cubicBezTo>
                    <a:pt x="39849" y="11733"/>
                    <a:pt x="38846" y="10213"/>
                    <a:pt x="37387" y="10122"/>
                  </a:cubicBezTo>
                  <a:cubicBezTo>
                    <a:pt x="37357" y="10121"/>
                    <a:pt x="37328" y="10120"/>
                    <a:pt x="37298" y="10120"/>
                  </a:cubicBezTo>
                  <a:cubicBezTo>
                    <a:pt x="36570" y="10120"/>
                    <a:pt x="35873" y="10473"/>
                    <a:pt x="35259" y="10882"/>
                  </a:cubicBezTo>
                  <a:cubicBezTo>
                    <a:pt x="33071" y="12250"/>
                    <a:pt x="31247" y="14195"/>
                    <a:pt x="29940" y="16475"/>
                  </a:cubicBezTo>
                  <a:lnTo>
                    <a:pt x="29940" y="16475"/>
                  </a:lnTo>
                  <a:cubicBezTo>
                    <a:pt x="30426" y="13374"/>
                    <a:pt x="30244" y="10244"/>
                    <a:pt x="29423" y="7234"/>
                  </a:cubicBezTo>
                  <a:cubicBezTo>
                    <a:pt x="29302" y="6809"/>
                    <a:pt x="29150" y="6383"/>
                    <a:pt x="28816" y="6140"/>
                  </a:cubicBezTo>
                  <a:cubicBezTo>
                    <a:pt x="28577" y="5987"/>
                    <a:pt x="28301" y="5929"/>
                    <a:pt x="28019" y="5929"/>
                  </a:cubicBezTo>
                  <a:cubicBezTo>
                    <a:pt x="27797" y="5929"/>
                    <a:pt x="27571" y="5965"/>
                    <a:pt x="27357" y="6019"/>
                  </a:cubicBezTo>
                  <a:cubicBezTo>
                    <a:pt x="24256" y="6809"/>
                    <a:pt x="22797" y="10396"/>
                    <a:pt x="21855" y="13466"/>
                  </a:cubicBezTo>
                  <a:cubicBezTo>
                    <a:pt x="22372" y="9362"/>
                    <a:pt x="21855" y="5137"/>
                    <a:pt x="20335" y="1307"/>
                  </a:cubicBezTo>
                  <a:cubicBezTo>
                    <a:pt x="20153" y="851"/>
                    <a:pt x="19910" y="365"/>
                    <a:pt x="19454" y="122"/>
                  </a:cubicBezTo>
                  <a:cubicBezTo>
                    <a:pt x="19285" y="38"/>
                    <a:pt x="19116" y="0"/>
                    <a:pt x="189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14"/>
            <p:cNvSpPr/>
            <p:nvPr/>
          </p:nvSpPr>
          <p:spPr>
            <a:xfrm>
              <a:off x="125275" y="4024450"/>
              <a:ext cx="53225" cy="67700"/>
            </a:xfrm>
            <a:custGeom>
              <a:avLst/>
              <a:gdLst/>
              <a:ahLst/>
              <a:cxnLst/>
              <a:rect l="l" t="t" r="r" b="b"/>
              <a:pathLst>
                <a:path w="2129" h="2708" extrusionOk="0">
                  <a:moveTo>
                    <a:pt x="765" y="0"/>
                  </a:moveTo>
                  <a:cubicBezTo>
                    <a:pt x="646" y="0"/>
                    <a:pt x="522" y="47"/>
                    <a:pt x="396" y="158"/>
                  </a:cubicBezTo>
                  <a:cubicBezTo>
                    <a:pt x="0" y="522"/>
                    <a:pt x="152" y="1130"/>
                    <a:pt x="335" y="1586"/>
                  </a:cubicBezTo>
                  <a:cubicBezTo>
                    <a:pt x="547" y="2103"/>
                    <a:pt x="851" y="2498"/>
                    <a:pt x="1399" y="2681"/>
                  </a:cubicBezTo>
                  <a:cubicBezTo>
                    <a:pt x="1450" y="2699"/>
                    <a:pt x="1501" y="2708"/>
                    <a:pt x="1550" y="2708"/>
                  </a:cubicBezTo>
                  <a:cubicBezTo>
                    <a:pt x="1820" y="2708"/>
                    <a:pt x="2042" y="2447"/>
                    <a:pt x="2067" y="2164"/>
                  </a:cubicBezTo>
                  <a:cubicBezTo>
                    <a:pt x="2128" y="1677"/>
                    <a:pt x="1854" y="1222"/>
                    <a:pt x="1611" y="766"/>
                  </a:cubicBezTo>
                  <a:cubicBezTo>
                    <a:pt x="1450" y="444"/>
                    <a:pt x="1133" y="0"/>
                    <a:pt x="7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14"/>
            <p:cNvSpPr/>
            <p:nvPr/>
          </p:nvSpPr>
          <p:spPr>
            <a:xfrm>
              <a:off x="193650" y="3992375"/>
              <a:ext cx="57025" cy="70850"/>
            </a:xfrm>
            <a:custGeom>
              <a:avLst/>
              <a:gdLst/>
              <a:ahLst/>
              <a:cxnLst/>
              <a:rect l="l" t="t" r="r" b="b"/>
              <a:pathLst>
                <a:path w="2281" h="2834" extrusionOk="0">
                  <a:moveTo>
                    <a:pt x="879" y="1"/>
                  </a:moveTo>
                  <a:cubicBezTo>
                    <a:pt x="535" y="1"/>
                    <a:pt x="286" y="183"/>
                    <a:pt x="153" y="529"/>
                  </a:cubicBezTo>
                  <a:cubicBezTo>
                    <a:pt x="1" y="863"/>
                    <a:pt x="153" y="1289"/>
                    <a:pt x="305" y="1623"/>
                  </a:cubicBezTo>
                  <a:cubicBezTo>
                    <a:pt x="427" y="1927"/>
                    <a:pt x="609" y="2201"/>
                    <a:pt x="791" y="2444"/>
                  </a:cubicBezTo>
                  <a:cubicBezTo>
                    <a:pt x="966" y="2662"/>
                    <a:pt x="1204" y="2834"/>
                    <a:pt x="1470" y="2834"/>
                  </a:cubicBezTo>
                  <a:cubicBezTo>
                    <a:pt x="1575" y="2834"/>
                    <a:pt x="1683" y="2808"/>
                    <a:pt x="1794" y="2748"/>
                  </a:cubicBezTo>
                  <a:cubicBezTo>
                    <a:pt x="2129" y="2596"/>
                    <a:pt x="2281" y="2261"/>
                    <a:pt x="2189" y="1836"/>
                  </a:cubicBezTo>
                  <a:cubicBezTo>
                    <a:pt x="2129" y="1198"/>
                    <a:pt x="1734" y="164"/>
                    <a:pt x="1034" y="12"/>
                  </a:cubicBezTo>
                  <a:cubicBezTo>
                    <a:pt x="981" y="4"/>
                    <a:pt x="929" y="1"/>
                    <a:pt x="8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14"/>
            <p:cNvSpPr/>
            <p:nvPr/>
          </p:nvSpPr>
          <p:spPr>
            <a:xfrm>
              <a:off x="209625" y="4102375"/>
              <a:ext cx="57775" cy="67050"/>
            </a:xfrm>
            <a:custGeom>
              <a:avLst/>
              <a:gdLst/>
              <a:ahLst/>
              <a:cxnLst/>
              <a:rect l="l" t="t" r="r" b="b"/>
              <a:pathLst>
                <a:path w="2311" h="2682" extrusionOk="0">
                  <a:moveTo>
                    <a:pt x="743" y="0"/>
                  </a:moveTo>
                  <a:cubicBezTo>
                    <a:pt x="546" y="0"/>
                    <a:pt x="362" y="95"/>
                    <a:pt x="243" y="293"/>
                  </a:cubicBezTo>
                  <a:cubicBezTo>
                    <a:pt x="0" y="597"/>
                    <a:pt x="122" y="1144"/>
                    <a:pt x="183" y="1478"/>
                  </a:cubicBezTo>
                  <a:cubicBezTo>
                    <a:pt x="304" y="1843"/>
                    <a:pt x="578" y="2208"/>
                    <a:pt x="882" y="2451"/>
                  </a:cubicBezTo>
                  <a:cubicBezTo>
                    <a:pt x="1053" y="2605"/>
                    <a:pt x="1243" y="2682"/>
                    <a:pt x="1431" y="2682"/>
                  </a:cubicBezTo>
                  <a:cubicBezTo>
                    <a:pt x="1577" y="2682"/>
                    <a:pt x="1721" y="2635"/>
                    <a:pt x="1854" y="2542"/>
                  </a:cubicBezTo>
                  <a:cubicBezTo>
                    <a:pt x="2219" y="2269"/>
                    <a:pt x="2310" y="1843"/>
                    <a:pt x="2098" y="1509"/>
                  </a:cubicBezTo>
                  <a:cubicBezTo>
                    <a:pt x="1946" y="1266"/>
                    <a:pt x="1854" y="1023"/>
                    <a:pt x="1672" y="779"/>
                  </a:cubicBezTo>
                  <a:cubicBezTo>
                    <a:pt x="1490" y="536"/>
                    <a:pt x="1368" y="232"/>
                    <a:pt x="1064" y="80"/>
                  </a:cubicBezTo>
                  <a:cubicBezTo>
                    <a:pt x="958" y="27"/>
                    <a:pt x="849" y="0"/>
                    <a:pt x="7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14"/>
            <p:cNvSpPr/>
            <p:nvPr/>
          </p:nvSpPr>
          <p:spPr>
            <a:xfrm>
              <a:off x="259025" y="4193275"/>
              <a:ext cx="67650" cy="54625"/>
            </a:xfrm>
            <a:custGeom>
              <a:avLst/>
              <a:gdLst/>
              <a:ahLst/>
              <a:cxnLst/>
              <a:rect l="l" t="t" r="r" b="b"/>
              <a:pathLst>
                <a:path w="2706" h="2185" extrusionOk="0">
                  <a:moveTo>
                    <a:pt x="699" y="1"/>
                  </a:moveTo>
                  <a:cubicBezTo>
                    <a:pt x="304" y="1"/>
                    <a:pt x="91" y="304"/>
                    <a:pt x="30" y="639"/>
                  </a:cubicBezTo>
                  <a:cubicBezTo>
                    <a:pt x="0" y="1064"/>
                    <a:pt x="304" y="1460"/>
                    <a:pt x="608" y="1672"/>
                  </a:cubicBezTo>
                  <a:cubicBezTo>
                    <a:pt x="912" y="1946"/>
                    <a:pt x="1246" y="2128"/>
                    <a:pt x="1672" y="2159"/>
                  </a:cubicBezTo>
                  <a:cubicBezTo>
                    <a:pt x="1746" y="2176"/>
                    <a:pt x="1819" y="2184"/>
                    <a:pt x="1890" y="2184"/>
                  </a:cubicBezTo>
                  <a:cubicBezTo>
                    <a:pt x="2196" y="2184"/>
                    <a:pt x="2460" y="2024"/>
                    <a:pt x="2584" y="1703"/>
                  </a:cubicBezTo>
                  <a:cubicBezTo>
                    <a:pt x="2705" y="1429"/>
                    <a:pt x="2584" y="943"/>
                    <a:pt x="2249" y="791"/>
                  </a:cubicBezTo>
                  <a:cubicBezTo>
                    <a:pt x="2006" y="669"/>
                    <a:pt x="1763" y="578"/>
                    <a:pt x="1550" y="426"/>
                  </a:cubicBezTo>
                  <a:cubicBezTo>
                    <a:pt x="1550" y="426"/>
                    <a:pt x="1459" y="335"/>
                    <a:pt x="1489" y="335"/>
                  </a:cubicBezTo>
                  <a:cubicBezTo>
                    <a:pt x="1398" y="304"/>
                    <a:pt x="1337" y="244"/>
                    <a:pt x="1246" y="183"/>
                  </a:cubicBezTo>
                  <a:cubicBezTo>
                    <a:pt x="1064" y="92"/>
                    <a:pt x="912" y="1"/>
                    <a:pt x="69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14"/>
            <p:cNvSpPr/>
            <p:nvPr/>
          </p:nvSpPr>
          <p:spPr>
            <a:xfrm>
              <a:off x="300050" y="4118150"/>
              <a:ext cx="67650" cy="58275"/>
            </a:xfrm>
            <a:custGeom>
              <a:avLst/>
              <a:gdLst/>
              <a:ahLst/>
              <a:cxnLst/>
              <a:rect l="l" t="t" r="r" b="b"/>
              <a:pathLst>
                <a:path w="2706" h="2331" extrusionOk="0">
                  <a:moveTo>
                    <a:pt x="696" y="1"/>
                  </a:moveTo>
                  <a:cubicBezTo>
                    <a:pt x="572" y="1"/>
                    <a:pt x="450" y="42"/>
                    <a:pt x="335" y="148"/>
                  </a:cubicBezTo>
                  <a:cubicBezTo>
                    <a:pt x="0" y="543"/>
                    <a:pt x="213" y="1060"/>
                    <a:pt x="487" y="1395"/>
                  </a:cubicBezTo>
                  <a:cubicBezTo>
                    <a:pt x="760" y="1759"/>
                    <a:pt x="1064" y="2002"/>
                    <a:pt x="1429" y="2246"/>
                  </a:cubicBezTo>
                  <a:cubicBezTo>
                    <a:pt x="1544" y="2303"/>
                    <a:pt x="1671" y="2330"/>
                    <a:pt x="1797" y="2330"/>
                  </a:cubicBezTo>
                  <a:cubicBezTo>
                    <a:pt x="2073" y="2330"/>
                    <a:pt x="2347" y="2201"/>
                    <a:pt x="2493" y="1972"/>
                  </a:cubicBezTo>
                  <a:cubicBezTo>
                    <a:pt x="2706" y="1638"/>
                    <a:pt x="2584" y="1182"/>
                    <a:pt x="2189" y="969"/>
                  </a:cubicBezTo>
                  <a:cubicBezTo>
                    <a:pt x="2128" y="908"/>
                    <a:pt x="2037" y="878"/>
                    <a:pt x="1976" y="817"/>
                  </a:cubicBezTo>
                  <a:cubicBezTo>
                    <a:pt x="1946" y="817"/>
                    <a:pt x="1946" y="817"/>
                    <a:pt x="1946" y="756"/>
                  </a:cubicBezTo>
                  <a:lnTo>
                    <a:pt x="1885" y="726"/>
                  </a:lnTo>
                  <a:cubicBezTo>
                    <a:pt x="1794" y="635"/>
                    <a:pt x="1703" y="574"/>
                    <a:pt x="1581" y="483"/>
                  </a:cubicBezTo>
                  <a:cubicBezTo>
                    <a:pt x="1551" y="483"/>
                    <a:pt x="1551" y="452"/>
                    <a:pt x="1551" y="452"/>
                  </a:cubicBezTo>
                  <a:lnTo>
                    <a:pt x="1520" y="422"/>
                  </a:lnTo>
                  <a:cubicBezTo>
                    <a:pt x="1305" y="249"/>
                    <a:pt x="997" y="1"/>
                    <a:pt x="6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14"/>
            <p:cNvSpPr/>
            <p:nvPr/>
          </p:nvSpPr>
          <p:spPr>
            <a:xfrm>
              <a:off x="343350" y="3995800"/>
              <a:ext cx="41825" cy="64850"/>
            </a:xfrm>
            <a:custGeom>
              <a:avLst/>
              <a:gdLst/>
              <a:ahLst/>
              <a:cxnLst/>
              <a:rect l="l" t="t" r="r" b="b"/>
              <a:pathLst>
                <a:path w="1673" h="2594" extrusionOk="0">
                  <a:moveTo>
                    <a:pt x="786" y="0"/>
                  </a:moveTo>
                  <a:cubicBezTo>
                    <a:pt x="557" y="0"/>
                    <a:pt x="334" y="137"/>
                    <a:pt x="244" y="422"/>
                  </a:cubicBezTo>
                  <a:cubicBezTo>
                    <a:pt x="1" y="1030"/>
                    <a:pt x="123" y="1729"/>
                    <a:pt x="518" y="2276"/>
                  </a:cubicBezTo>
                  <a:cubicBezTo>
                    <a:pt x="647" y="2457"/>
                    <a:pt x="841" y="2594"/>
                    <a:pt x="1083" y="2594"/>
                  </a:cubicBezTo>
                  <a:cubicBezTo>
                    <a:pt x="1126" y="2594"/>
                    <a:pt x="1171" y="2589"/>
                    <a:pt x="1217" y="2580"/>
                  </a:cubicBezTo>
                  <a:cubicBezTo>
                    <a:pt x="1490" y="2489"/>
                    <a:pt x="1673" y="2246"/>
                    <a:pt x="1673" y="1972"/>
                  </a:cubicBezTo>
                  <a:cubicBezTo>
                    <a:pt x="1642" y="1395"/>
                    <a:pt x="1582" y="909"/>
                    <a:pt x="1369" y="422"/>
                  </a:cubicBezTo>
                  <a:cubicBezTo>
                    <a:pt x="1261" y="145"/>
                    <a:pt x="1020" y="0"/>
                    <a:pt x="78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14"/>
            <p:cNvSpPr/>
            <p:nvPr/>
          </p:nvSpPr>
          <p:spPr>
            <a:xfrm>
              <a:off x="397325" y="4085800"/>
              <a:ext cx="50900" cy="76025"/>
            </a:xfrm>
            <a:custGeom>
              <a:avLst/>
              <a:gdLst/>
              <a:ahLst/>
              <a:cxnLst/>
              <a:rect l="l" t="t" r="r" b="b"/>
              <a:pathLst>
                <a:path w="2036" h="3041" extrusionOk="0">
                  <a:moveTo>
                    <a:pt x="766" y="0"/>
                  </a:moveTo>
                  <a:cubicBezTo>
                    <a:pt x="525" y="0"/>
                    <a:pt x="282" y="181"/>
                    <a:pt x="182" y="439"/>
                  </a:cubicBezTo>
                  <a:cubicBezTo>
                    <a:pt x="0" y="804"/>
                    <a:pt x="91" y="1351"/>
                    <a:pt x="213" y="1716"/>
                  </a:cubicBezTo>
                  <a:cubicBezTo>
                    <a:pt x="304" y="2172"/>
                    <a:pt x="547" y="2506"/>
                    <a:pt x="881" y="2871"/>
                  </a:cubicBezTo>
                  <a:cubicBezTo>
                    <a:pt x="1016" y="2990"/>
                    <a:pt x="1161" y="3040"/>
                    <a:pt x="1299" y="3040"/>
                  </a:cubicBezTo>
                  <a:cubicBezTo>
                    <a:pt x="1693" y="3040"/>
                    <a:pt x="2035" y="2630"/>
                    <a:pt x="1945" y="2202"/>
                  </a:cubicBezTo>
                  <a:cubicBezTo>
                    <a:pt x="1885" y="1837"/>
                    <a:pt x="1793" y="1442"/>
                    <a:pt x="1641" y="1108"/>
                  </a:cubicBezTo>
                  <a:cubicBezTo>
                    <a:pt x="1489" y="774"/>
                    <a:pt x="1398" y="439"/>
                    <a:pt x="1125" y="166"/>
                  </a:cubicBezTo>
                  <a:cubicBezTo>
                    <a:pt x="1020" y="50"/>
                    <a:pt x="893" y="0"/>
                    <a:pt x="7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14"/>
            <p:cNvSpPr/>
            <p:nvPr/>
          </p:nvSpPr>
          <p:spPr>
            <a:xfrm>
              <a:off x="392000" y="4189850"/>
              <a:ext cx="43700" cy="58125"/>
            </a:xfrm>
            <a:custGeom>
              <a:avLst/>
              <a:gdLst/>
              <a:ahLst/>
              <a:cxnLst/>
              <a:rect l="l" t="t" r="r" b="b"/>
              <a:pathLst>
                <a:path w="1748" h="2325" extrusionOk="0">
                  <a:moveTo>
                    <a:pt x="616" y="0"/>
                  </a:moveTo>
                  <a:cubicBezTo>
                    <a:pt x="434" y="0"/>
                    <a:pt x="251" y="102"/>
                    <a:pt x="183" y="320"/>
                  </a:cubicBezTo>
                  <a:cubicBezTo>
                    <a:pt x="91" y="654"/>
                    <a:pt x="0" y="1019"/>
                    <a:pt x="31" y="1353"/>
                  </a:cubicBezTo>
                  <a:cubicBezTo>
                    <a:pt x="122" y="1809"/>
                    <a:pt x="395" y="2144"/>
                    <a:pt x="851" y="2296"/>
                  </a:cubicBezTo>
                  <a:cubicBezTo>
                    <a:pt x="913" y="2315"/>
                    <a:pt x="974" y="2324"/>
                    <a:pt x="1033" y="2324"/>
                  </a:cubicBezTo>
                  <a:cubicBezTo>
                    <a:pt x="1437" y="2324"/>
                    <a:pt x="1748" y="1903"/>
                    <a:pt x="1642" y="1505"/>
                  </a:cubicBezTo>
                  <a:cubicBezTo>
                    <a:pt x="1550" y="1232"/>
                    <a:pt x="1398" y="1019"/>
                    <a:pt x="1246" y="806"/>
                  </a:cubicBezTo>
                  <a:cubicBezTo>
                    <a:pt x="1155" y="685"/>
                    <a:pt x="1064" y="593"/>
                    <a:pt x="1064" y="441"/>
                  </a:cubicBezTo>
                  <a:cubicBezTo>
                    <a:pt x="1064" y="156"/>
                    <a:pt x="841" y="0"/>
                    <a:pt x="6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14"/>
            <p:cNvSpPr/>
            <p:nvPr/>
          </p:nvSpPr>
          <p:spPr>
            <a:xfrm>
              <a:off x="528025" y="3735425"/>
              <a:ext cx="35725" cy="55575"/>
            </a:xfrm>
            <a:custGeom>
              <a:avLst/>
              <a:gdLst/>
              <a:ahLst/>
              <a:cxnLst/>
              <a:rect l="l" t="t" r="r" b="b"/>
              <a:pathLst>
                <a:path w="1429" h="2223" extrusionOk="0">
                  <a:moveTo>
                    <a:pt x="872" y="1"/>
                  </a:moveTo>
                  <a:cubicBezTo>
                    <a:pt x="701" y="1"/>
                    <a:pt x="521" y="86"/>
                    <a:pt x="426" y="229"/>
                  </a:cubicBezTo>
                  <a:cubicBezTo>
                    <a:pt x="152" y="685"/>
                    <a:pt x="0" y="1080"/>
                    <a:pt x="30" y="1597"/>
                  </a:cubicBezTo>
                  <a:cubicBezTo>
                    <a:pt x="61" y="1871"/>
                    <a:pt x="213" y="2144"/>
                    <a:pt x="486" y="2205"/>
                  </a:cubicBezTo>
                  <a:cubicBezTo>
                    <a:pt x="540" y="2217"/>
                    <a:pt x="596" y="2223"/>
                    <a:pt x="652" y="2223"/>
                  </a:cubicBezTo>
                  <a:cubicBezTo>
                    <a:pt x="883" y="2223"/>
                    <a:pt x="1118" y="2121"/>
                    <a:pt x="1216" y="1901"/>
                  </a:cubicBezTo>
                  <a:cubicBezTo>
                    <a:pt x="1368" y="1597"/>
                    <a:pt x="1429" y="1323"/>
                    <a:pt x="1429" y="1019"/>
                  </a:cubicBezTo>
                  <a:cubicBezTo>
                    <a:pt x="1429" y="715"/>
                    <a:pt x="1368" y="503"/>
                    <a:pt x="1246" y="229"/>
                  </a:cubicBezTo>
                  <a:cubicBezTo>
                    <a:pt x="1174" y="70"/>
                    <a:pt x="1026" y="1"/>
                    <a:pt x="8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14"/>
            <p:cNvSpPr/>
            <p:nvPr/>
          </p:nvSpPr>
          <p:spPr>
            <a:xfrm>
              <a:off x="477850" y="3819875"/>
              <a:ext cx="40300" cy="61625"/>
            </a:xfrm>
            <a:custGeom>
              <a:avLst/>
              <a:gdLst/>
              <a:ahLst/>
              <a:cxnLst/>
              <a:rect l="l" t="t" r="r" b="b"/>
              <a:pathLst>
                <a:path w="1612" h="2465" extrusionOk="0">
                  <a:moveTo>
                    <a:pt x="882" y="1"/>
                  </a:moveTo>
                  <a:cubicBezTo>
                    <a:pt x="844" y="1"/>
                    <a:pt x="803" y="4"/>
                    <a:pt x="761" y="12"/>
                  </a:cubicBezTo>
                  <a:cubicBezTo>
                    <a:pt x="366" y="43"/>
                    <a:pt x="183" y="468"/>
                    <a:pt x="92" y="772"/>
                  </a:cubicBezTo>
                  <a:cubicBezTo>
                    <a:pt x="1" y="1107"/>
                    <a:pt x="1" y="1411"/>
                    <a:pt x="31" y="1745"/>
                  </a:cubicBezTo>
                  <a:cubicBezTo>
                    <a:pt x="65" y="2205"/>
                    <a:pt x="415" y="2464"/>
                    <a:pt x="763" y="2464"/>
                  </a:cubicBezTo>
                  <a:cubicBezTo>
                    <a:pt x="1037" y="2464"/>
                    <a:pt x="1309" y="2305"/>
                    <a:pt x="1430" y="1958"/>
                  </a:cubicBezTo>
                  <a:cubicBezTo>
                    <a:pt x="1551" y="1593"/>
                    <a:pt x="1612" y="1259"/>
                    <a:pt x="1551" y="833"/>
                  </a:cubicBezTo>
                  <a:cubicBezTo>
                    <a:pt x="1468" y="417"/>
                    <a:pt x="1283" y="1"/>
                    <a:pt x="8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14"/>
            <p:cNvSpPr/>
            <p:nvPr/>
          </p:nvSpPr>
          <p:spPr>
            <a:xfrm>
              <a:off x="563725" y="3831200"/>
              <a:ext cx="41075" cy="64800"/>
            </a:xfrm>
            <a:custGeom>
              <a:avLst/>
              <a:gdLst/>
              <a:ahLst/>
              <a:cxnLst/>
              <a:rect l="l" t="t" r="r" b="b"/>
              <a:pathLst>
                <a:path w="1643" h="2592" extrusionOk="0">
                  <a:moveTo>
                    <a:pt x="821" y="0"/>
                  </a:moveTo>
                  <a:cubicBezTo>
                    <a:pt x="593" y="0"/>
                    <a:pt x="365" y="106"/>
                    <a:pt x="274" y="319"/>
                  </a:cubicBezTo>
                  <a:cubicBezTo>
                    <a:pt x="1" y="897"/>
                    <a:pt x="1" y="1505"/>
                    <a:pt x="153" y="2113"/>
                  </a:cubicBezTo>
                  <a:cubicBezTo>
                    <a:pt x="259" y="2432"/>
                    <a:pt x="540" y="2591"/>
                    <a:pt x="818" y="2591"/>
                  </a:cubicBezTo>
                  <a:cubicBezTo>
                    <a:pt x="1095" y="2591"/>
                    <a:pt x="1368" y="2432"/>
                    <a:pt x="1460" y="2113"/>
                  </a:cubicBezTo>
                  <a:cubicBezTo>
                    <a:pt x="1642" y="1505"/>
                    <a:pt x="1642" y="897"/>
                    <a:pt x="1368" y="319"/>
                  </a:cubicBezTo>
                  <a:cubicBezTo>
                    <a:pt x="1277" y="106"/>
                    <a:pt x="1049" y="0"/>
                    <a:pt x="8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14"/>
            <p:cNvSpPr/>
            <p:nvPr/>
          </p:nvSpPr>
          <p:spPr>
            <a:xfrm>
              <a:off x="514325" y="3918000"/>
              <a:ext cx="47900" cy="80575"/>
            </a:xfrm>
            <a:custGeom>
              <a:avLst/>
              <a:gdLst/>
              <a:ahLst/>
              <a:cxnLst/>
              <a:rect l="l" t="t" r="r" b="b"/>
              <a:pathLst>
                <a:path w="1916" h="3223" extrusionOk="0">
                  <a:moveTo>
                    <a:pt x="965" y="1"/>
                  </a:moveTo>
                  <a:cubicBezTo>
                    <a:pt x="753" y="1"/>
                    <a:pt x="540" y="106"/>
                    <a:pt x="396" y="343"/>
                  </a:cubicBezTo>
                  <a:cubicBezTo>
                    <a:pt x="1" y="920"/>
                    <a:pt x="1" y="1832"/>
                    <a:pt x="1" y="2470"/>
                  </a:cubicBezTo>
                  <a:cubicBezTo>
                    <a:pt x="35" y="2933"/>
                    <a:pt x="457" y="3222"/>
                    <a:pt x="861" y="3222"/>
                  </a:cubicBezTo>
                  <a:cubicBezTo>
                    <a:pt x="1173" y="3222"/>
                    <a:pt x="1476" y="3050"/>
                    <a:pt x="1582" y="2653"/>
                  </a:cubicBezTo>
                  <a:cubicBezTo>
                    <a:pt x="1734" y="2045"/>
                    <a:pt x="1916" y="1133"/>
                    <a:pt x="1642" y="495"/>
                  </a:cubicBezTo>
                  <a:cubicBezTo>
                    <a:pt x="1521" y="184"/>
                    <a:pt x="1244" y="1"/>
                    <a:pt x="9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14"/>
            <p:cNvSpPr/>
            <p:nvPr/>
          </p:nvSpPr>
          <p:spPr>
            <a:xfrm>
              <a:off x="465625" y="4011850"/>
              <a:ext cx="38850" cy="64425"/>
            </a:xfrm>
            <a:custGeom>
              <a:avLst/>
              <a:gdLst/>
              <a:ahLst/>
              <a:cxnLst/>
              <a:rect l="l" t="t" r="r" b="b"/>
              <a:pathLst>
                <a:path w="1554" h="2577" extrusionOk="0">
                  <a:moveTo>
                    <a:pt x="828" y="1"/>
                  </a:moveTo>
                  <a:cubicBezTo>
                    <a:pt x="695" y="1"/>
                    <a:pt x="566" y="69"/>
                    <a:pt x="490" y="206"/>
                  </a:cubicBezTo>
                  <a:cubicBezTo>
                    <a:pt x="399" y="327"/>
                    <a:pt x="277" y="419"/>
                    <a:pt x="247" y="571"/>
                  </a:cubicBezTo>
                  <a:cubicBezTo>
                    <a:pt x="216" y="692"/>
                    <a:pt x="186" y="844"/>
                    <a:pt x="125" y="966"/>
                  </a:cubicBezTo>
                  <a:cubicBezTo>
                    <a:pt x="64" y="1270"/>
                    <a:pt x="34" y="1574"/>
                    <a:pt x="34" y="1847"/>
                  </a:cubicBezTo>
                  <a:cubicBezTo>
                    <a:pt x="0" y="2320"/>
                    <a:pt x="379" y="2577"/>
                    <a:pt x="758" y="2577"/>
                  </a:cubicBezTo>
                  <a:cubicBezTo>
                    <a:pt x="1063" y="2577"/>
                    <a:pt x="1368" y="2411"/>
                    <a:pt x="1463" y="2060"/>
                  </a:cubicBezTo>
                  <a:cubicBezTo>
                    <a:pt x="1493" y="1786"/>
                    <a:pt x="1554" y="1452"/>
                    <a:pt x="1493" y="1087"/>
                  </a:cubicBezTo>
                  <a:cubicBezTo>
                    <a:pt x="1463" y="753"/>
                    <a:pt x="1402" y="479"/>
                    <a:pt x="1189" y="206"/>
                  </a:cubicBezTo>
                  <a:cubicBezTo>
                    <a:pt x="1098" y="69"/>
                    <a:pt x="961" y="1"/>
                    <a:pt x="8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14"/>
            <p:cNvSpPr/>
            <p:nvPr/>
          </p:nvSpPr>
          <p:spPr>
            <a:xfrm>
              <a:off x="570575" y="4050275"/>
              <a:ext cx="36500" cy="63225"/>
            </a:xfrm>
            <a:custGeom>
              <a:avLst/>
              <a:gdLst/>
              <a:ahLst/>
              <a:cxnLst/>
              <a:rect l="l" t="t" r="r" b="b"/>
              <a:pathLst>
                <a:path w="1460" h="2529" extrusionOk="0">
                  <a:moveTo>
                    <a:pt x="769" y="0"/>
                  </a:moveTo>
                  <a:cubicBezTo>
                    <a:pt x="746" y="0"/>
                    <a:pt x="723" y="2"/>
                    <a:pt x="699" y="6"/>
                  </a:cubicBezTo>
                  <a:cubicBezTo>
                    <a:pt x="0" y="219"/>
                    <a:pt x="91" y="1344"/>
                    <a:pt x="91" y="1891"/>
                  </a:cubicBezTo>
                  <a:cubicBezTo>
                    <a:pt x="61" y="2316"/>
                    <a:pt x="388" y="2529"/>
                    <a:pt x="730" y="2529"/>
                  </a:cubicBezTo>
                  <a:cubicBezTo>
                    <a:pt x="1072" y="2529"/>
                    <a:pt x="1429" y="2316"/>
                    <a:pt x="1459" y="1891"/>
                  </a:cubicBezTo>
                  <a:cubicBezTo>
                    <a:pt x="1398" y="1496"/>
                    <a:pt x="1459" y="1070"/>
                    <a:pt x="1368" y="705"/>
                  </a:cubicBezTo>
                  <a:cubicBezTo>
                    <a:pt x="1311" y="393"/>
                    <a:pt x="1095" y="0"/>
                    <a:pt x="7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14"/>
            <p:cNvSpPr/>
            <p:nvPr/>
          </p:nvSpPr>
          <p:spPr>
            <a:xfrm>
              <a:off x="508250" y="4130050"/>
              <a:ext cx="45625" cy="62575"/>
            </a:xfrm>
            <a:custGeom>
              <a:avLst/>
              <a:gdLst/>
              <a:ahLst/>
              <a:cxnLst/>
              <a:rect l="l" t="t" r="r" b="b"/>
              <a:pathLst>
                <a:path w="1825" h="2503" extrusionOk="0">
                  <a:moveTo>
                    <a:pt x="943" y="0"/>
                  </a:moveTo>
                  <a:cubicBezTo>
                    <a:pt x="847" y="0"/>
                    <a:pt x="752" y="21"/>
                    <a:pt x="670" y="67"/>
                  </a:cubicBezTo>
                  <a:cubicBezTo>
                    <a:pt x="122" y="402"/>
                    <a:pt x="1" y="1162"/>
                    <a:pt x="62" y="1770"/>
                  </a:cubicBezTo>
                  <a:cubicBezTo>
                    <a:pt x="92" y="2104"/>
                    <a:pt x="305" y="2438"/>
                    <a:pt x="700" y="2499"/>
                  </a:cubicBezTo>
                  <a:cubicBezTo>
                    <a:pt x="726" y="2501"/>
                    <a:pt x="752" y="2502"/>
                    <a:pt x="778" y="2502"/>
                  </a:cubicBezTo>
                  <a:cubicBezTo>
                    <a:pt x="1115" y="2502"/>
                    <a:pt x="1436" y="2319"/>
                    <a:pt x="1521" y="1952"/>
                  </a:cubicBezTo>
                  <a:cubicBezTo>
                    <a:pt x="1673" y="1435"/>
                    <a:pt x="1825" y="827"/>
                    <a:pt x="1521" y="280"/>
                  </a:cubicBezTo>
                  <a:cubicBezTo>
                    <a:pt x="1394" y="111"/>
                    <a:pt x="1163" y="0"/>
                    <a:pt x="9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14"/>
            <p:cNvSpPr/>
            <p:nvPr/>
          </p:nvSpPr>
          <p:spPr>
            <a:xfrm>
              <a:off x="516625" y="4215700"/>
              <a:ext cx="34975" cy="39525"/>
            </a:xfrm>
            <a:custGeom>
              <a:avLst/>
              <a:gdLst/>
              <a:ahLst/>
              <a:cxnLst/>
              <a:rect l="l" t="t" r="r" b="b"/>
              <a:pathLst>
                <a:path w="1399" h="1581" extrusionOk="0">
                  <a:moveTo>
                    <a:pt x="714" y="0"/>
                  </a:moveTo>
                  <a:cubicBezTo>
                    <a:pt x="570" y="0"/>
                    <a:pt x="426" y="46"/>
                    <a:pt x="335" y="137"/>
                  </a:cubicBezTo>
                  <a:cubicBezTo>
                    <a:pt x="61" y="411"/>
                    <a:pt x="0" y="806"/>
                    <a:pt x="152" y="1170"/>
                  </a:cubicBezTo>
                  <a:cubicBezTo>
                    <a:pt x="243" y="1444"/>
                    <a:pt x="479" y="1581"/>
                    <a:pt x="714" y="1581"/>
                  </a:cubicBezTo>
                  <a:cubicBezTo>
                    <a:pt x="950" y="1581"/>
                    <a:pt x="1186" y="1444"/>
                    <a:pt x="1277" y="1170"/>
                  </a:cubicBezTo>
                  <a:cubicBezTo>
                    <a:pt x="1398" y="806"/>
                    <a:pt x="1338" y="441"/>
                    <a:pt x="1094" y="137"/>
                  </a:cubicBezTo>
                  <a:cubicBezTo>
                    <a:pt x="1003" y="46"/>
                    <a:pt x="859" y="0"/>
                    <a:pt x="7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14"/>
            <p:cNvSpPr/>
            <p:nvPr/>
          </p:nvSpPr>
          <p:spPr>
            <a:xfrm>
              <a:off x="604775" y="4128075"/>
              <a:ext cx="51675" cy="73650"/>
            </a:xfrm>
            <a:custGeom>
              <a:avLst/>
              <a:gdLst/>
              <a:ahLst/>
              <a:cxnLst/>
              <a:rect l="l" t="t" r="r" b="b"/>
              <a:pathLst>
                <a:path w="2067" h="2946" extrusionOk="0">
                  <a:moveTo>
                    <a:pt x="1149" y="0"/>
                  </a:moveTo>
                  <a:cubicBezTo>
                    <a:pt x="892" y="0"/>
                    <a:pt x="631" y="121"/>
                    <a:pt x="456" y="390"/>
                  </a:cubicBezTo>
                  <a:cubicBezTo>
                    <a:pt x="91" y="998"/>
                    <a:pt x="0" y="1757"/>
                    <a:pt x="182" y="2426"/>
                  </a:cubicBezTo>
                  <a:cubicBezTo>
                    <a:pt x="268" y="2767"/>
                    <a:pt x="582" y="2945"/>
                    <a:pt x="901" y="2945"/>
                  </a:cubicBezTo>
                  <a:cubicBezTo>
                    <a:pt x="1151" y="2945"/>
                    <a:pt x="1403" y="2836"/>
                    <a:pt x="1550" y="2609"/>
                  </a:cubicBezTo>
                  <a:cubicBezTo>
                    <a:pt x="1824" y="2092"/>
                    <a:pt x="2067" y="1484"/>
                    <a:pt x="2006" y="815"/>
                  </a:cubicBezTo>
                  <a:cubicBezTo>
                    <a:pt x="1969" y="310"/>
                    <a:pt x="1563" y="0"/>
                    <a:pt x="114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14"/>
            <p:cNvSpPr/>
            <p:nvPr/>
          </p:nvSpPr>
          <p:spPr>
            <a:xfrm>
              <a:off x="623000" y="4231475"/>
              <a:ext cx="41050" cy="46375"/>
            </a:xfrm>
            <a:custGeom>
              <a:avLst/>
              <a:gdLst/>
              <a:ahLst/>
              <a:cxnLst/>
              <a:rect l="l" t="t" r="r" b="b"/>
              <a:pathLst>
                <a:path w="1642" h="1855" extrusionOk="0">
                  <a:moveTo>
                    <a:pt x="925" y="0"/>
                  </a:moveTo>
                  <a:cubicBezTo>
                    <a:pt x="873" y="0"/>
                    <a:pt x="817" y="8"/>
                    <a:pt x="760" y="23"/>
                  </a:cubicBezTo>
                  <a:cubicBezTo>
                    <a:pt x="487" y="114"/>
                    <a:pt x="274" y="327"/>
                    <a:pt x="153" y="600"/>
                  </a:cubicBezTo>
                  <a:cubicBezTo>
                    <a:pt x="1" y="904"/>
                    <a:pt x="31" y="1239"/>
                    <a:pt x="213" y="1512"/>
                  </a:cubicBezTo>
                  <a:cubicBezTo>
                    <a:pt x="358" y="1718"/>
                    <a:pt x="586" y="1854"/>
                    <a:pt x="812" y="1854"/>
                  </a:cubicBezTo>
                  <a:cubicBezTo>
                    <a:pt x="920" y="1854"/>
                    <a:pt x="1027" y="1824"/>
                    <a:pt x="1125" y="1755"/>
                  </a:cubicBezTo>
                  <a:cubicBezTo>
                    <a:pt x="1277" y="1634"/>
                    <a:pt x="1429" y="1512"/>
                    <a:pt x="1551" y="1330"/>
                  </a:cubicBezTo>
                  <a:cubicBezTo>
                    <a:pt x="1581" y="1147"/>
                    <a:pt x="1642" y="935"/>
                    <a:pt x="1581" y="722"/>
                  </a:cubicBezTo>
                  <a:cubicBezTo>
                    <a:pt x="1555" y="349"/>
                    <a:pt x="1295" y="0"/>
                    <a:pt x="9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14"/>
            <p:cNvSpPr/>
            <p:nvPr/>
          </p:nvSpPr>
          <p:spPr>
            <a:xfrm>
              <a:off x="646850" y="4022400"/>
              <a:ext cx="41525" cy="57775"/>
            </a:xfrm>
            <a:custGeom>
              <a:avLst/>
              <a:gdLst/>
              <a:ahLst/>
              <a:cxnLst/>
              <a:rect l="l" t="t" r="r" b="b"/>
              <a:pathLst>
                <a:path w="1661" h="2311" extrusionOk="0">
                  <a:moveTo>
                    <a:pt x="1050" y="0"/>
                  </a:moveTo>
                  <a:cubicBezTo>
                    <a:pt x="920" y="0"/>
                    <a:pt x="791" y="45"/>
                    <a:pt x="688" y="149"/>
                  </a:cubicBezTo>
                  <a:cubicBezTo>
                    <a:pt x="475" y="331"/>
                    <a:pt x="323" y="544"/>
                    <a:pt x="232" y="756"/>
                  </a:cubicBezTo>
                  <a:cubicBezTo>
                    <a:pt x="80" y="1030"/>
                    <a:pt x="80" y="1334"/>
                    <a:pt x="19" y="1638"/>
                  </a:cubicBezTo>
                  <a:cubicBezTo>
                    <a:pt x="1" y="2049"/>
                    <a:pt x="383" y="2310"/>
                    <a:pt x="751" y="2310"/>
                  </a:cubicBezTo>
                  <a:cubicBezTo>
                    <a:pt x="983" y="2310"/>
                    <a:pt x="1209" y="2207"/>
                    <a:pt x="1326" y="1972"/>
                  </a:cubicBezTo>
                  <a:cubicBezTo>
                    <a:pt x="1448" y="1759"/>
                    <a:pt x="1600" y="1486"/>
                    <a:pt x="1630" y="1212"/>
                  </a:cubicBezTo>
                  <a:cubicBezTo>
                    <a:pt x="1661" y="1000"/>
                    <a:pt x="1661" y="756"/>
                    <a:pt x="1661" y="544"/>
                  </a:cubicBezTo>
                  <a:cubicBezTo>
                    <a:pt x="1640" y="228"/>
                    <a:pt x="1342" y="0"/>
                    <a:pt x="105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14"/>
            <p:cNvSpPr/>
            <p:nvPr/>
          </p:nvSpPr>
          <p:spPr>
            <a:xfrm>
              <a:off x="707650" y="3889600"/>
              <a:ext cx="49550" cy="64325"/>
            </a:xfrm>
            <a:custGeom>
              <a:avLst/>
              <a:gdLst/>
              <a:ahLst/>
              <a:cxnLst/>
              <a:rect l="l" t="t" r="r" b="b"/>
              <a:pathLst>
                <a:path w="1982" h="2573" extrusionOk="0">
                  <a:moveTo>
                    <a:pt x="1625" y="0"/>
                  </a:moveTo>
                  <a:cubicBezTo>
                    <a:pt x="1588" y="0"/>
                    <a:pt x="1549" y="6"/>
                    <a:pt x="1508" y="20"/>
                  </a:cubicBezTo>
                  <a:cubicBezTo>
                    <a:pt x="1144" y="232"/>
                    <a:pt x="840" y="324"/>
                    <a:pt x="596" y="658"/>
                  </a:cubicBezTo>
                  <a:cubicBezTo>
                    <a:pt x="384" y="1023"/>
                    <a:pt x="201" y="1357"/>
                    <a:pt x="110" y="1752"/>
                  </a:cubicBezTo>
                  <a:cubicBezTo>
                    <a:pt x="1" y="2245"/>
                    <a:pt x="405" y="2573"/>
                    <a:pt x="793" y="2573"/>
                  </a:cubicBezTo>
                  <a:cubicBezTo>
                    <a:pt x="1051" y="2573"/>
                    <a:pt x="1302" y="2427"/>
                    <a:pt x="1387" y="2087"/>
                  </a:cubicBezTo>
                  <a:cubicBezTo>
                    <a:pt x="1478" y="1783"/>
                    <a:pt x="1539" y="1509"/>
                    <a:pt x="1660" y="1205"/>
                  </a:cubicBezTo>
                  <a:cubicBezTo>
                    <a:pt x="1782" y="932"/>
                    <a:pt x="1782" y="628"/>
                    <a:pt x="1903" y="384"/>
                  </a:cubicBezTo>
                  <a:cubicBezTo>
                    <a:pt x="1981" y="203"/>
                    <a:pt x="1838" y="0"/>
                    <a:pt x="16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14"/>
            <p:cNvSpPr/>
            <p:nvPr/>
          </p:nvSpPr>
          <p:spPr>
            <a:xfrm>
              <a:off x="757075" y="3969100"/>
              <a:ext cx="43775" cy="77150"/>
            </a:xfrm>
            <a:custGeom>
              <a:avLst/>
              <a:gdLst/>
              <a:ahLst/>
              <a:cxnLst/>
              <a:rect l="l" t="t" r="r" b="b"/>
              <a:pathLst>
                <a:path w="1751" h="3086" extrusionOk="0">
                  <a:moveTo>
                    <a:pt x="998" y="1"/>
                  </a:moveTo>
                  <a:cubicBezTo>
                    <a:pt x="712" y="1"/>
                    <a:pt x="430" y="166"/>
                    <a:pt x="322" y="518"/>
                  </a:cubicBezTo>
                  <a:cubicBezTo>
                    <a:pt x="139" y="1156"/>
                    <a:pt x="78" y="1703"/>
                    <a:pt x="18" y="2372"/>
                  </a:cubicBezTo>
                  <a:cubicBezTo>
                    <a:pt x="1" y="2827"/>
                    <a:pt x="405" y="3086"/>
                    <a:pt x="799" y="3086"/>
                  </a:cubicBezTo>
                  <a:cubicBezTo>
                    <a:pt x="1116" y="3086"/>
                    <a:pt x="1426" y="2919"/>
                    <a:pt x="1507" y="2554"/>
                  </a:cubicBezTo>
                  <a:cubicBezTo>
                    <a:pt x="1659" y="1946"/>
                    <a:pt x="1750" y="1369"/>
                    <a:pt x="1750" y="730"/>
                  </a:cubicBezTo>
                  <a:cubicBezTo>
                    <a:pt x="1716" y="258"/>
                    <a:pt x="1355" y="1"/>
                    <a:pt x="9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14"/>
            <p:cNvSpPr/>
            <p:nvPr/>
          </p:nvSpPr>
          <p:spPr>
            <a:xfrm>
              <a:off x="717225" y="4089525"/>
              <a:ext cx="42575" cy="59475"/>
            </a:xfrm>
            <a:custGeom>
              <a:avLst/>
              <a:gdLst/>
              <a:ahLst/>
              <a:cxnLst/>
              <a:rect l="l" t="t" r="r" b="b"/>
              <a:pathLst>
                <a:path w="1703" h="2379" extrusionOk="0">
                  <a:moveTo>
                    <a:pt x="1045" y="1"/>
                  </a:moveTo>
                  <a:cubicBezTo>
                    <a:pt x="879" y="1"/>
                    <a:pt x="734" y="110"/>
                    <a:pt x="609" y="260"/>
                  </a:cubicBezTo>
                  <a:cubicBezTo>
                    <a:pt x="335" y="625"/>
                    <a:pt x="213" y="1020"/>
                    <a:pt x="92" y="1445"/>
                  </a:cubicBezTo>
                  <a:cubicBezTo>
                    <a:pt x="1" y="1840"/>
                    <a:pt x="244" y="2296"/>
                    <a:pt x="639" y="2357"/>
                  </a:cubicBezTo>
                  <a:cubicBezTo>
                    <a:pt x="695" y="2371"/>
                    <a:pt x="754" y="2378"/>
                    <a:pt x="813" y="2378"/>
                  </a:cubicBezTo>
                  <a:cubicBezTo>
                    <a:pt x="1136" y="2378"/>
                    <a:pt x="1474" y="2174"/>
                    <a:pt x="1551" y="1840"/>
                  </a:cubicBezTo>
                  <a:cubicBezTo>
                    <a:pt x="1612" y="1415"/>
                    <a:pt x="1703" y="929"/>
                    <a:pt x="1612" y="442"/>
                  </a:cubicBezTo>
                  <a:cubicBezTo>
                    <a:pt x="1581" y="199"/>
                    <a:pt x="1368" y="47"/>
                    <a:pt x="1156" y="17"/>
                  </a:cubicBezTo>
                  <a:cubicBezTo>
                    <a:pt x="1118" y="6"/>
                    <a:pt x="1081" y="1"/>
                    <a:pt x="10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14"/>
            <p:cNvSpPr/>
            <p:nvPr/>
          </p:nvSpPr>
          <p:spPr>
            <a:xfrm>
              <a:off x="724075" y="4189100"/>
              <a:ext cx="47900" cy="69150"/>
            </a:xfrm>
            <a:custGeom>
              <a:avLst/>
              <a:gdLst/>
              <a:ahLst/>
              <a:cxnLst/>
              <a:rect l="l" t="t" r="r" b="b"/>
              <a:pathLst>
                <a:path w="1916" h="2766" extrusionOk="0">
                  <a:moveTo>
                    <a:pt x="1188" y="0"/>
                  </a:moveTo>
                  <a:cubicBezTo>
                    <a:pt x="941" y="0"/>
                    <a:pt x="685" y="116"/>
                    <a:pt x="547" y="350"/>
                  </a:cubicBezTo>
                  <a:cubicBezTo>
                    <a:pt x="213" y="927"/>
                    <a:pt x="0" y="1718"/>
                    <a:pt x="274" y="2326"/>
                  </a:cubicBezTo>
                  <a:cubicBezTo>
                    <a:pt x="365" y="2554"/>
                    <a:pt x="594" y="2766"/>
                    <a:pt x="858" y="2766"/>
                  </a:cubicBezTo>
                  <a:cubicBezTo>
                    <a:pt x="944" y="2766"/>
                    <a:pt x="1035" y="2743"/>
                    <a:pt x="1125" y="2690"/>
                  </a:cubicBezTo>
                  <a:cubicBezTo>
                    <a:pt x="1459" y="2417"/>
                    <a:pt x="1672" y="2143"/>
                    <a:pt x="1794" y="1718"/>
                  </a:cubicBezTo>
                  <a:cubicBezTo>
                    <a:pt x="1915" y="1323"/>
                    <a:pt x="1915" y="897"/>
                    <a:pt x="1824" y="502"/>
                  </a:cubicBezTo>
                  <a:cubicBezTo>
                    <a:pt x="1774" y="169"/>
                    <a:pt x="1487" y="0"/>
                    <a:pt x="118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14"/>
            <p:cNvSpPr/>
            <p:nvPr/>
          </p:nvSpPr>
          <p:spPr>
            <a:xfrm>
              <a:off x="812225" y="4123950"/>
              <a:ext cx="42575" cy="59550"/>
            </a:xfrm>
            <a:custGeom>
              <a:avLst/>
              <a:gdLst/>
              <a:ahLst/>
              <a:cxnLst/>
              <a:rect l="l" t="t" r="r" b="b"/>
              <a:pathLst>
                <a:path w="1703" h="2382" extrusionOk="0">
                  <a:moveTo>
                    <a:pt x="805" y="1"/>
                  </a:moveTo>
                  <a:cubicBezTo>
                    <a:pt x="588" y="1"/>
                    <a:pt x="378" y="106"/>
                    <a:pt x="243" y="342"/>
                  </a:cubicBezTo>
                  <a:cubicBezTo>
                    <a:pt x="122" y="524"/>
                    <a:pt x="91" y="767"/>
                    <a:pt x="61" y="1041"/>
                  </a:cubicBezTo>
                  <a:cubicBezTo>
                    <a:pt x="71" y="962"/>
                    <a:pt x="74" y="934"/>
                    <a:pt x="74" y="934"/>
                  </a:cubicBezTo>
                  <a:lnTo>
                    <a:pt x="74" y="934"/>
                  </a:lnTo>
                  <a:cubicBezTo>
                    <a:pt x="75" y="934"/>
                    <a:pt x="61" y="1051"/>
                    <a:pt x="61" y="1071"/>
                  </a:cubicBezTo>
                  <a:cubicBezTo>
                    <a:pt x="30" y="1132"/>
                    <a:pt x="30" y="1254"/>
                    <a:pt x="30" y="1375"/>
                  </a:cubicBezTo>
                  <a:lnTo>
                    <a:pt x="30" y="1436"/>
                  </a:lnTo>
                  <a:cubicBezTo>
                    <a:pt x="0" y="1831"/>
                    <a:pt x="152" y="2166"/>
                    <a:pt x="486" y="2318"/>
                  </a:cubicBezTo>
                  <a:cubicBezTo>
                    <a:pt x="581" y="2360"/>
                    <a:pt x="685" y="2382"/>
                    <a:pt x="790" y="2382"/>
                  </a:cubicBezTo>
                  <a:cubicBezTo>
                    <a:pt x="1056" y="2382"/>
                    <a:pt x="1328" y="2245"/>
                    <a:pt x="1459" y="1983"/>
                  </a:cubicBezTo>
                  <a:cubicBezTo>
                    <a:pt x="1611" y="1710"/>
                    <a:pt x="1702" y="1436"/>
                    <a:pt x="1702" y="1132"/>
                  </a:cubicBezTo>
                  <a:cubicBezTo>
                    <a:pt x="1672" y="767"/>
                    <a:pt x="1550" y="372"/>
                    <a:pt x="1307" y="190"/>
                  </a:cubicBezTo>
                  <a:cubicBezTo>
                    <a:pt x="1158" y="68"/>
                    <a:pt x="979" y="1"/>
                    <a:pt x="80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14"/>
            <p:cNvSpPr/>
            <p:nvPr/>
          </p:nvSpPr>
          <p:spPr>
            <a:xfrm>
              <a:off x="812975" y="4253650"/>
              <a:ext cx="41050" cy="56450"/>
            </a:xfrm>
            <a:custGeom>
              <a:avLst/>
              <a:gdLst/>
              <a:ahLst/>
              <a:cxnLst/>
              <a:rect l="l" t="t" r="r" b="b"/>
              <a:pathLst>
                <a:path w="1642" h="2258" extrusionOk="0">
                  <a:moveTo>
                    <a:pt x="986" y="0"/>
                  </a:moveTo>
                  <a:cubicBezTo>
                    <a:pt x="883" y="0"/>
                    <a:pt x="776" y="33"/>
                    <a:pt x="669" y="108"/>
                  </a:cubicBezTo>
                  <a:cubicBezTo>
                    <a:pt x="456" y="230"/>
                    <a:pt x="304" y="473"/>
                    <a:pt x="183" y="747"/>
                  </a:cubicBezTo>
                  <a:cubicBezTo>
                    <a:pt x="122" y="868"/>
                    <a:pt x="61" y="990"/>
                    <a:pt x="31" y="1172"/>
                  </a:cubicBezTo>
                  <a:cubicBezTo>
                    <a:pt x="0" y="1385"/>
                    <a:pt x="0" y="1537"/>
                    <a:pt x="31" y="1780"/>
                  </a:cubicBezTo>
                  <a:cubicBezTo>
                    <a:pt x="69" y="2101"/>
                    <a:pt x="364" y="2258"/>
                    <a:pt x="663" y="2258"/>
                  </a:cubicBezTo>
                  <a:cubicBezTo>
                    <a:pt x="845" y="2258"/>
                    <a:pt x="1029" y="2199"/>
                    <a:pt x="1156" y="2084"/>
                  </a:cubicBezTo>
                  <a:cubicBezTo>
                    <a:pt x="1429" y="1841"/>
                    <a:pt x="1551" y="1507"/>
                    <a:pt x="1581" y="1172"/>
                  </a:cubicBezTo>
                  <a:cubicBezTo>
                    <a:pt x="1642" y="807"/>
                    <a:pt x="1642" y="504"/>
                    <a:pt x="1490" y="291"/>
                  </a:cubicBezTo>
                  <a:cubicBezTo>
                    <a:pt x="1352" y="113"/>
                    <a:pt x="1176" y="0"/>
                    <a:pt x="98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14"/>
            <p:cNvSpPr/>
            <p:nvPr/>
          </p:nvSpPr>
          <p:spPr>
            <a:xfrm>
              <a:off x="996875" y="3970400"/>
              <a:ext cx="48650" cy="53275"/>
            </a:xfrm>
            <a:custGeom>
              <a:avLst/>
              <a:gdLst/>
              <a:ahLst/>
              <a:cxnLst/>
              <a:rect l="l" t="t" r="r" b="b"/>
              <a:pathLst>
                <a:path w="1946" h="2131" extrusionOk="0">
                  <a:moveTo>
                    <a:pt x="1245" y="1"/>
                  </a:moveTo>
                  <a:cubicBezTo>
                    <a:pt x="1074" y="1"/>
                    <a:pt x="901" y="61"/>
                    <a:pt x="760" y="192"/>
                  </a:cubicBezTo>
                  <a:cubicBezTo>
                    <a:pt x="517" y="405"/>
                    <a:pt x="395" y="709"/>
                    <a:pt x="213" y="1013"/>
                  </a:cubicBezTo>
                  <a:cubicBezTo>
                    <a:pt x="0" y="1317"/>
                    <a:pt x="122" y="1742"/>
                    <a:pt x="395" y="1955"/>
                  </a:cubicBezTo>
                  <a:cubicBezTo>
                    <a:pt x="510" y="2070"/>
                    <a:pt x="679" y="2130"/>
                    <a:pt x="848" y="2130"/>
                  </a:cubicBezTo>
                  <a:cubicBezTo>
                    <a:pt x="1037" y="2130"/>
                    <a:pt x="1225" y="2055"/>
                    <a:pt x="1338" y="1894"/>
                  </a:cubicBezTo>
                  <a:cubicBezTo>
                    <a:pt x="1642" y="1560"/>
                    <a:pt x="1946" y="1165"/>
                    <a:pt x="1946" y="678"/>
                  </a:cubicBezTo>
                  <a:cubicBezTo>
                    <a:pt x="1925" y="251"/>
                    <a:pt x="1591" y="1"/>
                    <a:pt x="12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14"/>
            <p:cNvSpPr/>
            <p:nvPr/>
          </p:nvSpPr>
          <p:spPr>
            <a:xfrm>
              <a:off x="939125" y="4055650"/>
              <a:ext cx="57000" cy="69325"/>
            </a:xfrm>
            <a:custGeom>
              <a:avLst/>
              <a:gdLst/>
              <a:ahLst/>
              <a:cxnLst/>
              <a:rect l="l" t="t" r="r" b="b"/>
              <a:pathLst>
                <a:path w="2280" h="2773" extrusionOk="0">
                  <a:moveTo>
                    <a:pt x="1672" y="0"/>
                  </a:moveTo>
                  <a:cubicBezTo>
                    <a:pt x="1574" y="0"/>
                    <a:pt x="1470" y="21"/>
                    <a:pt x="1368" y="65"/>
                  </a:cubicBezTo>
                  <a:cubicBezTo>
                    <a:pt x="1064" y="217"/>
                    <a:pt x="821" y="521"/>
                    <a:pt x="638" y="764"/>
                  </a:cubicBezTo>
                  <a:cubicBezTo>
                    <a:pt x="426" y="1068"/>
                    <a:pt x="304" y="1402"/>
                    <a:pt x="152" y="1736"/>
                  </a:cubicBezTo>
                  <a:cubicBezTo>
                    <a:pt x="0" y="2132"/>
                    <a:pt x="274" y="2588"/>
                    <a:pt x="608" y="2709"/>
                  </a:cubicBezTo>
                  <a:cubicBezTo>
                    <a:pt x="701" y="2751"/>
                    <a:pt x="806" y="2772"/>
                    <a:pt x="913" y="2772"/>
                  </a:cubicBezTo>
                  <a:cubicBezTo>
                    <a:pt x="1192" y="2772"/>
                    <a:pt x="1488" y="2630"/>
                    <a:pt x="1642" y="2344"/>
                  </a:cubicBezTo>
                  <a:cubicBezTo>
                    <a:pt x="1794" y="2040"/>
                    <a:pt x="1945" y="1797"/>
                    <a:pt x="2037" y="1433"/>
                  </a:cubicBezTo>
                  <a:cubicBezTo>
                    <a:pt x="2158" y="1189"/>
                    <a:pt x="2280" y="825"/>
                    <a:pt x="2249" y="581"/>
                  </a:cubicBezTo>
                  <a:cubicBezTo>
                    <a:pt x="2249" y="212"/>
                    <a:pt x="1986" y="0"/>
                    <a:pt x="16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14"/>
            <p:cNvSpPr/>
            <p:nvPr/>
          </p:nvSpPr>
          <p:spPr>
            <a:xfrm>
              <a:off x="893800" y="4187350"/>
              <a:ext cx="48375" cy="81500"/>
            </a:xfrm>
            <a:custGeom>
              <a:avLst/>
              <a:gdLst/>
              <a:ahLst/>
              <a:cxnLst/>
              <a:rect l="l" t="t" r="r" b="b"/>
              <a:pathLst>
                <a:path w="1935" h="3260" extrusionOk="0">
                  <a:moveTo>
                    <a:pt x="1433" y="1"/>
                  </a:moveTo>
                  <a:cubicBezTo>
                    <a:pt x="1317" y="1"/>
                    <a:pt x="1201" y="38"/>
                    <a:pt x="1114" y="116"/>
                  </a:cubicBezTo>
                  <a:cubicBezTo>
                    <a:pt x="445" y="785"/>
                    <a:pt x="50" y="1636"/>
                    <a:pt x="20" y="2608"/>
                  </a:cubicBezTo>
                  <a:cubicBezTo>
                    <a:pt x="1" y="3004"/>
                    <a:pt x="355" y="3259"/>
                    <a:pt x="700" y="3259"/>
                  </a:cubicBezTo>
                  <a:cubicBezTo>
                    <a:pt x="912" y="3259"/>
                    <a:pt x="1120" y="3163"/>
                    <a:pt x="1236" y="2943"/>
                  </a:cubicBezTo>
                  <a:cubicBezTo>
                    <a:pt x="1661" y="2183"/>
                    <a:pt x="1874" y="1332"/>
                    <a:pt x="1935" y="481"/>
                  </a:cubicBezTo>
                  <a:cubicBezTo>
                    <a:pt x="1935" y="170"/>
                    <a:pt x="1681" y="1"/>
                    <a:pt x="14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14"/>
            <p:cNvSpPr/>
            <p:nvPr/>
          </p:nvSpPr>
          <p:spPr>
            <a:xfrm>
              <a:off x="876050" y="4042975"/>
              <a:ext cx="56150" cy="64300"/>
            </a:xfrm>
            <a:custGeom>
              <a:avLst/>
              <a:gdLst/>
              <a:ahLst/>
              <a:cxnLst/>
              <a:rect l="l" t="t" r="r" b="b"/>
              <a:pathLst>
                <a:path w="2246" h="2572" extrusionOk="0">
                  <a:moveTo>
                    <a:pt x="1763" y="1"/>
                  </a:moveTo>
                  <a:cubicBezTo>
                    <a:pt x="1715" y="1"/>
                    <a:pt x="1665" y="8"/>
                    <a:pt x="1611" y="25"/>
                  </a:cubicBezTo>
                  <a:cubicBezTo>
                    <a:pt x="912" y="207"/>
                    <a:pt x="487" y="936"/>
                    <a:pt x="152" y="1544"/>
                  </a:cubicBezTo>
                  <a:cubicBezTo>
                    <a:pt x="0" y="1879"/>
                    <a:pt x="92" y="2304"/>
                    <a:pt x="426" y="2487"/>
                  </a:cubicBezTo>
                  <a:cubicBezTo>
                    <a:pt x="531" y="2544"/>
                    <a:pt x="648" y="2571"/>
                    <a:pt x="765" y="2571"/>
                  </a:cubicBezTo>
                  <a:cubicBezTo>
                    <a:pt x="1017" y="2571"/>
                    <a:pt x="1264" y="2442"/>
                    <a:pt x="1368" y="2213"/>
                  </a:cubicBezTo>
                  <a:cubicBezTo>
                    <a:pt x="1642" y="1696"/>
                    <a:pt x="2098" y="1180"/>
                    <a:pt x="2219" y="572"/>
                  </a:cubicBezTo>
                  <a:cubicBezTo>
                    <a:pt x="2245" y="309"/>
                    <a:pt x="2067" y="1"/>
                    <a:pt x="17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14"/>
            <p:cNvSpPr/>
            <p:nvPr/>
          </p:nvSpPr>
          <p:spPr>
            <a:xfrm>
              <a:off x="1008275" y="4168100"/>
              <a:ext cx="38775" cy="66475"/>
            </a:xfrm>
            <a:custGeom>
              <a:avLst/>
              <a:gdLst/>
              <a:ahLst/>
              <a:cxnLst/>
              <a:rect l="l" t="t" r="r" b="b"/>
              <a:pathLst>
                <a:path w="1551" h="2659" extrusionOk="0">
                  <a:moveTo>
                    <a:pt x="1011" y="1"/>
                  </a:moveTo>
                  <a:cubicBezTo>
                    <a:pt x="901" y="1"/>
                    <a:pt x="790" y="47"/>
                    <a:pt x="699" y="156"/>
                  </a:cubicBezTo>
                  <a:cubicBezTo>
                    <a:pt x="183" y="734"/>
                    <a:pt x="61" y="1311"/>
                    <a:pt x="0" y="2071"/>
                  </a:cubicBezTo>
                  <a:cubicBezTo>
                    <a:pt x="0" y="2429"/>
                    <a:pt x="327" y="2659"/>
                    <a:pt x="633" y="2659"/>
                  </a:cubicBezTo>
                  <a:cubicBezTo>
                    <a:pt x="821" y="2659"/>
                    <a:pt x="1002" y="2572"/>
                    <a:pt x="1094" y="2375"/>
                  </a:cubicBezTo>
                  <a:cubicBezTo>
                    <a:pt x="1429" y="1767"/>
                    <a:pt x="1550" y="1251"/>
                    <a:pt x="1520" y="552"/>
                  </a:cubicBezTo>
                  <a:cubicBezTo>
                    <a:pt x="1520" y="254"/>
                    <a:pt x="1267" y="1"/>
                    <a:pt x="10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14"/>
            <p:cNvSpPr/>
            <p:nvPr/>
          </p:nvSpPr>
          <p:spPr>
            <a:xfrm>
              <a:off x="1148075" y="4089975"/>
              <a:ext cx="61000" cy="57200"/>
            </a:xfrm>
            <a:custGeom>
              <a:avLst/>
              <a:gdLst/>
              <a:ahLst/>
              <a:cxnLst/>
              <a:rect l="l" t="t" r="r" b="b"/>
              <a:pathLst>
                <a:path w="2440" h="2288" extrusionOk="0">
                  <a:moveTo>
                    <a:pt x="2069" y="0"/>
                  </a:moveTo>
                  <a:cubicBezTo>
                    <a:pt x="2031" y="0"/>
                    <a:pt x="1990" y="9"/>
                    <a:pt x="1946" y="29"/>
                  </a:cubicBezTo>
                  <a:cubicBezTo>
                    <a:pt x="1855" y="60"/>
                    <a:pt x="1825" y="60"/>
                    <a:pt x="1764" y="120"/>
                  </a:cubicBezTo>
                  <a:cubicBezTo>
                    <a:pt x="1460" y="120"/>
                    <a:pt x="1095" y="303"/>
                    <a:pt x="882" y="485"/>
                  </a:cubicBezTo>
                  <a:cubicBezTo>
                    <a:pt x="609" y="728"/>
                    <a:pt x="366" y="1002"/>
                    <a:pt x="183" y="1275"/>
                  </a:cubicBezTo>
                  <a:cubicBezTo>
                    <a:pt x="1" y="1579"/>
                    <a:pt x="123" y="2005"/>
                    <a:pt x="427" y="2187"/>
                  </a:cubicBezTo>
                  <a:cubicBezTo>
                    <a:pt x="536" y="2257"/>
                    <a:pt x="649" y="2287"/>
                    <a:pt x="758" y="2287"/>
                  </a:cubicBezTo>
                  <a:cubicBezTo>
                    <a:pt x="983" y="2287"/>
                    <a:pt x="1195" y="2158"/>
                    <a:pt x="1338" y="1974"/>
                  </a:cubicBezTo>
                  <a:cubicBezTo>
                    <a:pt x="1490" y="1731"/>
                    <a:pt x="1673" y="1519"/>
                    <a:pt x="1855" y="1275"/>
                  </a:cubicBezTo>
                  <a:cubicBezTo>
                    <a:pt x="1977" y="1093"/>
                    <a:pt x="2129" y="911"/>
                    <a:pt x="2220" y="667"/>
                  </a:cubicBezTo>
                  <a:lnTo>
                    <a:pt x="2281" y="607"/>
                  </a:lnTo>
                  <a:cubicBezTo>
                    <a:pt x="2439" y="395"/>
                    <a:pt x="2322" y="0"/>
                    <a:pt x="20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14"/>
            <p:cNvSpPr/>
            <p:nvPr/>
          </p:nvSpPr>
          <p:spPr>
            <a:xfrm>
              <a:off x="1082725" y="4163425"/>
              <a:ext cx="59400" cy="58450"/>
            </a:xfrm>
            <a:custGeom>
              <a:avLst/>
              <a:gdLst/>
              <a:ahLst/>
              <a:cxnLst/>
              <a:rect l="l" t="t" r="r" b="b"/>
              <a:pathLst>
                <a:path w="2376" h="2338" extrusionOk="0">
                  <a:moveTo>
                    <a:pt x="1767" y="1"/>
                  </a:moveTo>
                  <a:cubicBezTo>
                    <a:pt x="1681" y="1"/>
                    <a:pt x="1595" y="22"/>
                    <a:pt x="1521" y="70"/>
                  </a:cubicBezTo>
                  <a:cubicBezTo>
                    <a:pt x="974" y="313"/>
                    <a:pt x="578" y="830"/>
                    <a:pt x="214" y="1316"/>
                  </a:cubicBezTo>
                  <a:cubicBezTo>
                    <a:pt x="1" y="1620"/>
                    <a:pt x="183" y="2076"/>
                    <a:pt x="487" y="2258"/>
                  </a:cubicBezTo>
                  <a:cubicBezTo>
                    <a:pt x="586" y="2313"/>
                    <a:pt x="691" y="2337"/>
                    <a:pt x="795" y="2337"/>
                  </a:cubicBezTo>
                  <a:cubicBezTo>
                    <a:pt x="1040" y="2337"/>
                    <a:pt x="1280" y="2199"/>
                    <a:pt x="1430" y="1985"/>
                  </a:cubicBezTo>
                  <a:cubicBezTo>
                    <a:pt x="1734" y="1590"/>
                    <a:pt x="2037" y="1134"/>
                    <a:pt x="2281" y="617"/>
                  </a:cubicBezTo>
                  <a:cubicBezTo>
                    <a:pt x="2375" y="263"/>
                    <a:pt x="2066" y="1"/>
                    <a:pt x="17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14"/>
            <p:cNvSpPr/>
            <p:nvPr/>
          </p:nvSpPr>
          <p:spPr>
            <a:xfrm>
              <a:off x="1037150" y="4268975"/>
              <a:ext cx="49400" cy="53925"/>
            </a:xfrm>
            <a:custGeom>
              <a:avLst/>
              <a:gdLst/>
              <a:ahLst/>
              <a:cxnLst/>
              <a:rect l="l" t="t" r="r" b="b"/>
              <a:pathLst>
                <a:path w="1976" h="2157" extrusionOk="0">
                  <a:moveTo>
                    <a:pt x="1242" y="0"/>
                  </a:moveTo>
                  <a:cubicBezTo>
                    <a:pt x="1204" y="0"/>
                    <a:pt x="1164" y="4"/>
                    <a:pt x="1125" y="12"/>
                  </a:cubicBezTo>
                  <a:cubicBezTo>
                    <a:pt x="578" y="164"/>
                    <a:pt x="335" y="863"/>
                    <a:pt x="122" y="1350"/>
                  </a:cubicBezTo>
                  <a:cubicBezTo>
                    <a:pt x="0" y="1653"/>
                    <a:pt x="213" y="1988"/>
                    <a:pt x="487" y="2109"/>
                  </a:cubicBezTo>
                  <a:cubicBezTo>
                    <a:pt x="566" y="2141"/>
                    <a:pt x="646" y="2157"/>
                    <a:pt x="724" y="2157"/>
                  </a:cubicBezTo>
                  <a:cubicBezTo>
                    <a:pt x="942" y="2157"/>
                    <a:pt x="1142" y="2037"/>
                    <a:pt x="1277" y="1836"/>
                  </a:cubicBezTo>
                  <a:cubicBezTo>
                    <a:pt x="1581" y="1410"/>
                    <a:pt x="1976" y="894"/>
                    <a:pt x="1794" y="407"/>
                  </a:cubicBezTo>
                  <a:cubicBezTo>
                    <a:pt x="1714" y="169"/>
                    <a:pt x="1497" y="0"/>
                    <a:pt x="124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14"/>
            <p:cNvSpPr/>
            <p:nvPr/>
          </p:nvSpPr>
          <p:spPr>
            <a:xfrm>
              <a:off x="1072850" y="4110375"/>
              <a:ext cx="41075" cy="42525"/>
            </a:xfrm>
            <a:custGeom>
              <a:avLst/>
              <a:gdLst/>
              <a:ahLst/>
              <a:cxnLst/>
              <a:rect l="l" t="t" r="r" b="b"/>
              <a:pathLst>
                <a:path w="1643" h="1701" extrusionOk="0">
                  <a:moveTo>
                    <a:pt x="1100" y="0"/>
                  </a:moveTo>
                  <a:cubicBezTo>
                    <a:pt x="1078" y="0"/>
                    <a:pt x="1056" y="1"/>
                    <a:pt x="1034" y="3"/>
                  </a:cubicBezTo>
                  <a:cubicBezTo>
                    <a:pt x="578" y="95"/>
                    <a:pt x="305" y="429"/>
                    <a:pt x="122" y="824"/>
                  </a:cubicBezTo>
                  <a:cubicBezTo>
                    <a:pt x="1" y="1037"/>
                    <a:pt x="1" y="1341"/>
                    <a:pt x="214" y="1523"/>
                  </a:cubicBezTo>
                  <a:cubicBezTo>
                    <a:pt x="325" y="1635"/>
                    <a:pt x="481" y="1701"/>
                    <a:pt x="635" y="1701"/>
                  </a:cubicBezTo>
                  <a:cubicBezTo>
                    <a:pt x="733" y="1701"/>
                    <a:pt x="830" y="1674"/>
                    <a:pt x="913" y="1614"/>
                  </a:cubicBezTo>
                  <a:cubicBezTo>
                    <a:pt x="1125" y="1462"/>
                    <a:pt x="1338" y="1341"/>
                    <a:pt x="1460" y="1098"/>
                  </a:cubicBezTo>
                  <a:cubicBezTo>
                    <a:pt x="1581" y="915"/>
                    <a:pt x="1642" y="703"/>
                    <a:pt x="1642" y="459"/>
                  </a:cubicBezTo>
                  <a:cubicBezTo>
                    <a:pt x="1642" y="177"/>
                    <a:pt x="1381" y="0"/>
                    <a:pt x="110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14"/>
            <p:cNvSpPr/>
            <p:nvPr/>
          </p:nvSpPr>
          <p:spPr>
            <a:xfrm>
              <a:off x="1156450" y="4200850"/>
              <a:ext cx="56250" cy="56450"/>
            </a:xfrm>
            <a:custGeom>
              <a:avLst/>
              <a:gdLst/>
              <a:ahLst/>
              <a:cxnLst/>
              <a:rect l="l" t="t" r="r" b="b"/>
              <a:pathLst>
                <a:path w="2250" h="2258" extrusionOk="0">
                  <a:moveTo>
                    <a:pt x="1657" y="0"/>
                  </a:moveTo>
                  <a:cubicBezTo>
                    <a:pt x="1569" y="0"/>
                    <a:pt x="1474" y="22"/>
                    <a:pt x="1368" y="62"/>
                  </a:cubicBezTo>
                  <a:cubicBezTo>
                    <a:pt x="882" y="305"/>
                    <a:pt x="578" y="731"/>
                    <a:pt x="243" y="1126"/>
                  </a:cubicBezTo>
                  <a:cubicBezTo>
                    <a:pt x="0" y="1460"/>
                    <a:pt x="152" y="1977"/>
                    <a:pt x="517" y="2160"/>
                  </a:cubicBezTo>
                  <a:cubicBezTo>
                    <a:pt x="635" y="2224"/>
                    <a:pt x="771" y="2258"/>
                    <a:pt x="907" y="2258"/>
                  </a:cubicBezTo>
                  <a:cubicBezTo>
                    <a:pt x="1156" y="2258"/>
                    <a:pt x="1402" y="2142"/>
                    <a:pt x="1520" y="1886"/>
                  </a:cubicBezTo>
                  <a:lnTo>
                    <a:pt x="1885" y="1339"/>
                  </a:lnTo>
                  <a:cubicBezTo>
                    <a:pt x="2037" y="1126"/>
                    <a:pt x="2098" y="913"/>
                    <a:pt x="2189" y="701"/>
                  </a:cubicBezTo>
                  <a:cubicBezTo>
                    <a:pt x="2250" y="457"/>
                    <a:pt x="2128" y="245"/>
                    <a:pt x="1976" y="123"/>
                  </a:cubicBezTo>
                  <a:cubicBezTo>
                    <a:pt x="1873" y="37"/>
                    <a:pt x="1771" y="0"/>
                    <a:pt x="165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14"/>
            <p:cNvSpPr/>
            <p:nvPr/>
          </p:nvSpPr>
          <p:spPr>
            <a:xfrm>
              <a:off x="1340350" y="4162025"/>
              <a:ext cx="53200" cy="48275"/>
            </a:xfrm>
            <a:custGeom>
              <a:avLst/>
              <a:gdLst/>
              <a:ahLst/>
              <a:cxnLst/>
              <a:rect l="l" t="t" r="r" b="b"/>
              <a:pathLst>
                <a:path w="2128" h="1931" extrusionOk="0">
                  <a:moveTo>
                    <a:pt x="1583" y="1"/>
                  </a:moveTo>
                  <a:cubicBezTo>
                    <a:pt x="1562" y="1"/>
                    <a:pt x="1540" y="2"/>
                    <a:pt x="1520" y="4"/>
                  </a:cubicBezTo>
                  <a:cubicBezTo>
                    <a:pt x="1277" y="35"/>
                    <a:pt x="1064" y="187"/>
                    <a:pt x="851" y="308"/>
                  </a:cubicBezTo>
                  <a:cubicBezTo>
                    <a:pt x="638" y="460"/>
                    <a:pt x="456" y="643"/>
                    <a:pt x="243" y="795"/>
                  </a:cubicBezTo>
                  <a:cubicBezTo>
                    <a:pt x="0" y="1038"/>
                    <a:pt x="0" y="1524"/>
                    <a:pt x="243" y="1737"/>
                  </a:cubicBezTo>
                  <a:cubicBezTo>
                    <a:pt x="391" y="1870"/>
                    <a:pt x="553" y="1931"/>
                    <a:pt x="715" y="1931"/>
                  </a:cubicBezTo>
                  <a:cubicBezTo>
                    <a:pt x="887" y="1931"/>
                    <a:pt x="1059" y="1862"/>
                    <a:pt x="1216" y="1737"/>
                  </a:cubicBezTo>
                  <a:cubicBezTo>
                    <a:pt x="1611" y="1403"/>
                    <a:pt x="2067" y="977"/>
                    <a:pt x="2128" y="430"/>
                  </a:cubicBezTo>
                  <a:cubicBezTo>
                    <a:pt x="2128" y="151"/>
                    <a:pt x="1822" y="1"/>
                    <a:pt x="15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14"/>
            <p:cNvSpPr/>
            <p:nvPr/>
          </p:nvSpPr>
          <p:spPr>
            <a:xfrm>
              <a:off x="1257500" y="4227100"/>
              <a:ext cx="57800" cy="46050"/>
            </a:xfrm>
            <a:custGeom>
              <a:avLst/>
              <a:gdLst/>
              <a:ahLst/>
              <a:cxnLst/>
              <a:rect l="l" t="t" r="r" b="b"/>
              <a:pathLst>
                <a:path w="2312" h="1842" extrusionOk="0">
                  <a:moveTo>
                    <a:pt x="1829" y="0"/>
                  </a:moveTo>
                  <a:cubicBezTo>
                    <a:pt x="1711" y="0"/>
                    <a:pt x="1597" y="46"/>
                    <a:pt x="1521" y="137"/>
                  </a:cubicBezTo>
                  <a:cubicBezTo>
                    <a:pt x="1531" y="117"/>
                    <a:pt x="1534" y="110"/>
                    <a:pt x="1533" y="110"/>
                  </a:cubicBezTo>
                  <a:lnTo>
                    <a:pt x="1533" y="110"/>
                  </a:lnTo>
                  <a:cubicBezTo>
                    <a:pt x="1531" y="110"/>
                    <a:pt x="1511" y="137"/>
                    <a:pt x="1490" y="137"/>
                  </a:cubicBezTo>
                  <a:cubicBezTo>
                    <a:pt x="1430" y="137"/>
                    <a:pt x="1369" y="167"/>
                    <a:pt x="1338" y="167"/>
                  </a:cubicBezTo>
                  <a:cubicBezTo>
                    <a:pt x="1186" y="198"/>
                    <a:pt x="1065" y="289"/>
                    <a:pt x="943" y="350"/>
                  </a:cubicBezTo>
                  <a:cubicBezTo>
                    <a:pt x="761" y="471"/>
                    <a:pt x="578" y="593"/>
                    <a:pt x="335" y="654"/>
                  </a:cubicBezTo>
                  <a:cubicBezTo>
                    <a:pt x="62" y="775"/>
                    <a:pt x="1" y="1110"/>
                    <a:pt x="31" y="1383"/>
                  </a:cubicBezTo>
                  <a:cubicBezTo>
                    <a:pt x="117" y="1612"/>
                    <a:pt x="338" y="1842"/>
                    <a:pt x="593" y="1842"/>
                  </a:cubicBezTo>
                  <a:cubicBezTo>
                    <a:pt x="608" y="1842"/>
                    <a:pt x="624" y="1841"/>
                    <a:pt x="639" y="1839"/>
                  </a:cubicBezTo>
                  <a:cubicBezTo>
                    <a:pt x="1034" y="1809"/>
                    <a:pt x="1338" y="1717"/>
                    <a:pt x="1642" y="1505"/>
                  </a:cubicBezTo>
                  <a:cubicBezTo>
                    <a:pt x="1946" y="1262"/>
                    <a:pt x="2037" y="1049"/>
                    <a:pt x="2189" y="745"/>
                  </a:cubicBezTo>
                  <a:cubicBezTo>
                    <a:pt x="2311" y="562"/>
                    <a:pt x="2311" y="319"/>
                    <a:pt x="2159" y="137"/>
                  </a:cubicBezTo>
                  <a:cubicBezTo>
                    <a:pt x="2068" y="46"/>
                    <a:pt x="1946" y="0"/>
                    <a:pt x="18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14"/>
            <p:cNvSpPr/>
            <p:nvPr/>
          </p:nvSpPr>
          <p:spPr>
            <a:xfrm>
              <a:off x="1251425" y="4168400"/>
              <a:ext cx="49425" cy="38800"/>
            </a:xfrm>
            <a:custGeom>
              <a:avLst/>
              <a:gdLst/>
              <a:ahLst/>
              <a:cxnLst/>
              <a:rect l="l" t="t" r="r" b="b"/>
              <a:pathLst>
                <a:path w="1977" h="1552" extrusionOk="0">
                  <a:moveTo>
                    <a:pt x="1565" y="0"/>
                  </a:moveTo>
                  <a:cubicBezTo>
                    <a:pt x="1521" y="0"/>
                    <a:pt x="1475" y="8"/>
                    <a:pt x="1429" y="23"/>
                  </a:cubicBezTo>
                  <a:cubicBezTo>
                    <a:pt x="1186" y="53"/>
                    <a:pt x="1004" y="53"/>
                    <a:pt x="761" y="144"/>
                  </a:cubicBezTo>
                  <a:cubicBezTo>
                    <a:pt x="548" y="266"/>
                    <a:pt x="396" y="418"/>
                    <a:pt x="244" y="600"/>
                  </a:cubicBezTo>
                  <a:cubicBezTo>
                    <a:pt x="92" y="844"/>
                    <a:pt x="1" y="1117"/>
                    <a:pt x="214" y="1330"/>
                  </a:cubicBezTo>
                  <a:cubicBezTo>
                    <a:pt x="309" y="1483"/>
                    <a:pt x="464" y="1551"/>
                    <a:pt x="619" y="1551"/>
                  </a:cubicBezTo>
                  <a:cubicBezTo>
                    <a:pt x="711" y="1551"/>
                    <a:pt x="803" y="1527"/>
                    <a:pt x="882" y="1482"/>
                  </a:cubicBezTo>
                  <a:cubicBezTo>
                    <a:pt x="1065" y="1360"/>
                    <a:pt x="1277" y="1299"/>
                    <a:pt x="1429" y="1148"/>
                  </a:cubicBezTo>
                  <a:lnTo>
                    <a:pt x="1794" y="752"/>
                  </a:lnTo>
                  <a:cubicBezTo>
                    <a:pt x="1977" y="631"/>
                    <a:pt x="1977" y="357"/>
                    <a:pt x="1916" y="205"/>
                  </a:cubicBezTo>
                  <a:cubicBezTo>
                    <a:pt x="1825" y="68"/>
                    <a:pt x="1699" y="0"/>
                    <a:pt x="15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14"/>
            <p:cNvSpPr/>
            <p:nvPr/>
          </p:nvSpPr>
          <p:spPr>
            <a:xfrm>
              <a:off x="1342625" y="4242500"/>
              <a:ext cx="49025" cy="38875"/>
            </a:xfrm>
            <a:custGeom>
              <a:avLst/>
              <a:gdLst/>
              <a:ahLst/>
              <a:cxnLst/>
              <a:rect l="l" t="t" r="r" b="b"/>
              <a:pathLst>
                <a:path w="1961" h="1555" extrusionOk="0">
                  <a:moveTo>
                    <a:pt x="1351" y="1"/>
                  </a:moveTo>
                  <a:cubicBezTo>
                    <a:pt x="1327" y="1"/>
                    <a:pt x="1302" y="3"/>
                    <a:pt x="1277" y="7"/>
                  </a:cubicBezTo>
                  <a:cubicBezTo>
                    <a:pt x="882" y="98"/>
                    <a:pt x="517" y="281"/>
                    <a:pt x="243" y="585"/>
                  </a:cubicBezTo>
                  <a:cubicBezTo>
                    <a:pt x="91" y="767"/>
                    <a:pt x="0" y="1041"/>
                    <a:pt x="152" y="1253"/>
                  </a:cubicBezTo>
                  <a:cubicBezTo>
                    <a:pt x="249" y="1423"/>
                    <a:pt x="462" y="1554"/>
                    <a:pt x="637" y="1554"/>
                  </a:cubicBezTo>
                  <a:cubicBezTo>
                    <a:pt x="681" y="1554"/>
                    <a:pt x="723" y="1546"/>
                    <a:pt x="760" y="1527"/>
                  </a:cubicBezTo>
                  <a:cubicBezTo>
                    <a:pt x="1003" y="1466"/>
                    <a:pt x="1186" y="1345"/>
                    <a:pt x="1368" y="1162"/>
                  </a:cubicBezTo>
                  <a:cubicBezTo>
                    <a:pt x="1520" y="1010"/>
                    <a:pt x="1642" y="858"/>
                    <a:pt x="1763" y="706"/>
                  </a:cubicBezTo>
                  <a:cubicBezTo>
                    <a:pt x="1960" y="340"/>
                    <a:pt x="1662" y="1"/>
                    <a:pt x="135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3" name="Google Shape;1053;p14"/>
          <p:cNvGrpSpPr/>
          <p:nvPr/>
        </p:nvGrpSpPr>
        <p:grpSpPr>
          <a:xfrm>
            <a:off x="1771014" y="4037661"/>
            <a:ext cx="568297" cy="929988"/>
            <a:chOff x="2782375" y="3516425"/>
            <a:chExt cx="424800" cy="695162"/>
          </a:xfrm>
        </p:grpSpPr>
        <p:sp>
          <p:nvSpPr>
            <p:cNvPr id="1054" name="Google Shape;1054;p14"/>
            <p:cNvSpPr/>
            <p:nvPr/>
          </p:nvSpPr>
          <p:spPr>
            <a:xfrm>
              <a:off x="2782375" y="3516425"/>
              <a:ext cx="424800" cy="563125"/>
            </a:xfrm>
            <a:custGeom>
              <a:avLst/>
              <a:gdLst/>
              <a:ahLst/>
              <a:cxnLst/>
              <a:rect l="l" t="t" r="r" b="b"/>
              <a:pathLst>
                <a:path w="16992" h="22525" extrusionOk="0">
                  <a:moveTo>
                    <a:pt x="8625" y="1"/>
                  </a:moveTo>
                  <a:cubicBezTo>
                    <a:pt x="7777" y="1"/>
                    <a:pt x="6935" y="373"/>
                    <a:pt x="6505" y="1088"/>
                  </a:cubicBezTo>
                  <a:cubicBezTo>
                    <a:pt x="5928" y="2031"/>
                    <a:pt x="6201" y="3368"/>
                    <a:pt x="5593" y="4280"/>
                  </a:cubicBezTo>
                  <a:cubicBezTo>
                    <a:pt x="5107" y="4979"/>
                    <a:pt x="4226" y="5283"/>
                    <a:pt x="3678" y="5982"/>
                  </a:cubicBezTo>
                  <a:cubicBezTo>
                    <a:pt x="2675" y="7259"/>
                    <a:pt x="3344" y="9174"/>
                    <a:pt x="3314" y="10845"/>
                  </a:cubicBezTo>
                  <a:cubicBezTo>
                    <a:pt x="3314" y="11301"/>
                    <a:pt x="3222" y="11757"/>
                    <a:pt x="2979" y="12122"/>
                  </a:cubicBezTo>
                  <a:cubicBezTo>
                    <a:pt x="2797" y="12426"/>
                    <a:pt x="2432" y="12578"/>
                    <a:pt x="2159" y="12821"/>
                  </a:cubicBezTo>
                  <a:cubicBezTo>
                    <a:pt x="548" y="14067"/>
                    <a:pt x="1" y="16499"/>
                    <a:pt x="730" y="18444"/>
                  </a:cubicBezTo>
                  <a:cubicBezTo>
                    <a:pt x="1672" y="20906"/>
                    <a:pt x="4134" y="22153"/>
                    <a:pt x="6657" y="22487"/>
                  </a:cubicBezTo>
                  <a:cubicBezTo>
                    <a:pt x="6933" y="22511"/>
                    <a:pt x="7267" y="22524"/>
                    <a:pt x="7640" y="22524"/>
                  </a:cubicBezTo>
                  <a:cubicBezTo>
                    <a:pt x="8705" y="22524"/>
                    <a:pt x="10094" y="22415"/>
                    <a:pt x="11399" y="22122"/>
                  </a:cubicBezTo>
                  <a:cubicBezTo>
                    <a:pt x="14347" y="21484"/>
                    <a:pt x="16992" y="19994"/>
                    <a:pt x="15594" y="17168"/>
                  </a:cubicBezTo>
                  <a:cubicBezTo>
                    <a:pt x="15350" y="16651"/>
                    <a:pt x="15016" y="16225"/>
                    <a:pt x="14864" y="15709"/>
                  </a:cubicBezTo>
                  <a:cubicBezTo>
                    <a:pt x="14530" y="14341"/>
                    <a:pt x="15837" y="12973"/>
                    <a:pt x="15654" y="11514"/>
                  </a:cubicBezTo>
                  <a:cubicBezTo>
                    <a:pt x="15442" y="9812"/>
                    <a:pt x="13344" y="9052"/>
                    <a:pt x="12493" y="7563"/>
                  </a:cubicBezTo>
                  <a:cubicBezTo>
                    <a:pt x="11794" y="6286"/>
                    <a:pt x="12037" y="4736"/>
                    <a:pt x="11824" y="3277"/>
                  </a:cubicBezTo>
                  <a:cubicBezTo>
                    <a:pt x="11581" y="2031"/>
                    <a:pt x="10913" y="845"/>
                    <a:pt x="9818" y="268"/>
                  </a:cubicBezTo>
                  <a:cubicBezTo>
                    <a:pt x="9450" y="89"/>
                    <a:pt x="9037" y="1"/>
                    <a:pt x="86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55" name="Google Shape;1055;p14"/>
            <p:cNvGrpSpPr/>
            <p:nvPr/>
          </p:nvGrpSpPr>
          <p:grpSpPr>
            <a:xfrm>
              <a:off x="2925795" y="3704408"/>
              <a:ext cx="195351" cy="507179"/>
              <a:chOff x="2475377" y="3003160"/>
              <a:chExt cx="144855" cy="376051"/>
            </a:xfrm>
          </p:grpSpPr>
          <p:sp>
            <p:nvSpPr>
              <p:cNvPr id="1056" name="Google Shape;1056;p14"/>
              <p:cNvSpPr/>
              <p:nvPr/>
            </p:nvSpPr>
            <p:spPr>
              <a:xfrm>
                <a:off x="2489356" y="3003160"/>
                <a:ext cx="44491" cy="376051"/>
              </a:xfrm>
              <a:custGeom>
                <a:avLst/>
                <a:gdLst/>
                <a:ahLst/>
                <a:cxnLst/>
                <a:rect l="l" t="t" r="r" b="b"/>
                <a:pathLst>
                  <a:path w="2129" h="17995" extrusionOk="0">
                    <a:moveTo>
                      <a:pt x="1" y="0"/>
                    </a:moveTo>
                    <a:lnTo>
                      <a:pt x="639" y="6444"/>
                    </a:lnTo>
                    <a:lnTo>
                      <a:pt x="1703" y="8845"/>
                    </a:lnTo>
                    <a:lnTo>
                      <a:pt x="1672" y="17994"/>
                    </a:lnTo>
                    <a:lnTo>
                      <a:pt x="2128" y="17994"/>
                    </a:lnTo>
                    <a:lnTo>
                      <a:pt x="1946" y="8815"/>
                    </a:lnTo>
                    <a:lnTo>
                      <a:pt x="1946" y="8784"/>
                    </a:lnTo>
                    <a:lnTo>
                      <a:pt x="791" y="6383"/>
                    </a:lnTo>
                    <a:lnTo>
                      <a:pt x="791" y="6413"/>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14"/>
              <p:cNvSpPr/>
              <p:nvPr/>
            </p:nvSpPr>
            <p:spPr>
              <a:xfrm>
                <a:off x="2524922" y="3029823"/>
                <a:ext cx="71804" cy="160096"/>
              </a:xfrm>
              <a:custGeom>
                <a:avLst/>
                <a:gdLst/>
                <a:ahLst/>
                <a:cxnLst/>
                <a:rect l="l" t="t" r="r" b="b"/>
                <a:pathLst>
                  <a:path w="3436" h="7661" extrusionOk="0">
                    <a:moveTo>
                      <a:pt x="3344" y="1"/>
                    </a:moveTo>
                    <a:lnTo>
                      <a:pt x="3283" y="4043"/>
                    </a:lnTo>
                    <a:lnTo>
                      <a:pt x="3283" y="4013"/>
                    </a:lnTo>
                    <a:lnTo>
                      <a:pt x="1" y="7417"/>
                    </a:lnTo>
                    <a:lnTo>
                      <a:pt x="244" y="7660"/>
                    </a:lnTo>
                    <a:lnTo>
                      <a:pt x="3375" y="4104"/>
                    </a:lnTo>
                    <a:lnTo>
                      <a:pt x="3435" y="4074"/>
                    </a:lnTo>
                    <a:lnTo>
                      <a:pt x="3435" y="4043"/>
                    </a:lnTo>
                    <a:lnTo>
                      <a:pt x="334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14"/>
              <p:cNvSpPr/>
              <p:nvPr/>
            </p:nvSpPr>
            <p:spPr>
              <a:xfrm>
                <a:off x="2475377" y="3070467"/>
                <a:ext cx="27334" cy="40040"/>
              </a:xfrm>
              <a:custGeom>
                <a:avLst/>
                <a:gdLst/>
                <a:ahLst/>
                <a:cxnLst/>
                <a:rect l="l" t="t" r="r" b="b"/>
                <a:pathLst>
                  <a:path w="1308" h="1916" extrusionOk="0">
                    <a:moveTo>
                      <a:pt x="1" y="1"/>
                    </a:moveTo>
                    <a:lnTo>
                      <a:pt x="1126" y="1916"/>
                    </a:lnTo>
                    <a:lnTo>
                      <a:pt x="1308" y="1764"/>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14"/>
              <p:cNvSpPr/>
              <p:nvPr/>
            </p:nvSpPr>
            <p:spPr>
              <a:xfrm>
                <a:off x="2593525" y="3061586"/>
                <a:ext cx="26707" cy="21608"/>
              </a:xfrm>
              <a:custGeom>
                <a:avLst/>
                <a:gdLst/>
                <a:ahLst/>
                <a:cxnLst/>
                <a:rect l="l" t="t" r="r" b="b"/>
                <a:pathLst>
                  <a:path w="1278" h="1034" extrusionOk="0">
                    <a:moveTo>
                      <a:pt x="1277" y="0"/>
                    </a:moveTo>
                    <a:lnTo>
                      <a:pt x="0" y="851"/>
                    </a:lnTo>
                    <a:lnTo>
                      <a:pt x="152" y="1034"/>
                    </a:lnTo>
                    <a:lnTo>
                      <a:pt x="12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60" name="Google Shape;1060;p14"/>
          <p:cNvGrpSpPr/>
          <p:nvPr/>
        </p:nvGrpSpPr>
        <p:grpSpPr>
          <a:xfrm>
            <a:off x="809313" y="3797438"/>
            <a:ext cx="416425" cy="829423"/>
            <a:chOff x="3129075" y="3472313"/>
            <a:chExt cx="416425" cy="829423"/>
          </a:xfrm>
        </p:grpSpPr>
        <p:sp>
          <p:nvSpPr>
            <p:cNvPr id="1061" name="Google Shape;1061;p14"/>
            <p:cNvSpPr/>
            <p:nvPr/>
          </p:nvSpPr>
          <p:spPr>
            <a:xfrm>
              <a:off x="3129075" y="3472313"/>
              <a:ext cx="416425" cy="730750"/>
            </a:xfrm>
            <a:custGeom>
              <a:avLst/>
              <a:gdLst/>
              <a:ahLst/>
              <a:cxnLst/>
              <a:rect l="l" t="t" r="r" b="b"/>
              <a:pathLst>
                <a:path w="16657" h="29230" extrusionOk="0">
                  <a:moveTo>
                    <a:pt x="10245" y="0"/>
                  </a:moveTo>
                  <a:cubicBezTo>
                    <a:pt x="9939" y="0"/>
                    <a:pt x="9638" y="74"/>
                    <a:pt x="9362" y="239"/>
                  </a:cubicBezTo>
                  <a:cubicBezTo>
                    <a:pt x="8572" y="726"/>
                    <a:pt x="8298" y="1820"/>
                    <a:pt x="8298" y="2762"/>
                  </a:cubicBezTo>
                  <a:cubicBezTo>
                    <a:pt x="8298" y="3704"/>
                    <a:pt x="8450" y="4707"/>
                    <a:pt x="8116" y="5619"/>
                  </a:cubicBezTo>
                  <a:cubicBezTo>
                    <a:pt x="7690" y="6714"/>
                    <a:pt x="6626" y="7443"/>
                    <a:pt x="5927" y="8416"/>
                  </a:cubicBezTo>
                  <a:cubicBezTo>
                    <a:pt x="4164" y="10878"/>
                    <a:pt x="5137" y="14221"/>
                    <a:pt x="5015" y="17261"/>
                  </a:cubicBezTo>
                  <a:cubicBezTo>
                    <a:pt x="5015" y="17930"/>
                    <a:pt x="4955" y="18568"/>
                    <a:pt x="4559" y="19085"/>
                  </a:cubicBezTo>
                  <a:cubicBezTo>
                    <a:pt x="4134" y="19692"/>
                    <a:pt x="3435" y="19996"/>
                    <a:pt x="2888" y="20513"/>
                  </a:cubicBezTo>
                  <a:cubicBezTo>
                    <a:pt x="0" y="23249"/>
                    <a:pt x="3587" y="27535"/>
                    <a:pt x="6201" y="28720"/>
                  </a:cubicBezTo>
                  <a:cubicBezTo>
                    <a:pt x="6966" y="29072"/>
                    <a:pt x="7753" y="29229"/>
                    <a:pt x="8534" y="29229"/>
                  </a:cubicBezTo>
                  <a:cubicBezTo>
                    <a:pt x="11195" y="29229"/>
                    <a:pt x="13781" y="27396"/>
                    <a:pt x="15168" y="25164"/>
                  </a:cubicBezTo>
                  <a:cubicBezTo>
                    <a:pt x="16049" y="23766"/>
                    <a:pt x="16657" y="21820"/>
                    <a:pt x="15715" y="20452"/>
                  </a:cubicBezTo>
                  <a:cubicBezTo>
                    <a:pt x="15502" y="20148"/>
                    <a:pt x="15198" y="19844"/>
                    <a:pt x="15107" y="19510"/>
                  </a:cubicBezTo>
                  <a:cubicBezTo>
                    <a:pt x="14803" y="18568"/>
                    <a:pt x="15867" y="17778"/>
                    <a:pt x="16049" y="16775"/>
                  </a:cubicBezTo>
                  <a:cubicBezTo>
                    <a:pt x="16231" y="15802"/>
                    <a:pt x="15593" y="14829"/>
                    <a:pt x="14833" y="14191"/>
                  </a:cubicBezTo>
                  <a:cubicBezTo>
                    <a:pt x="14104" y="13522"/>
                    <a:pt x="13222" y="12945"/>
                    <a:pt x="12827" y="12033"/>
                  </a:cubicBezTo>
                  <a:cubicBezTo>
                    <a:pt x="12462" y="11303"/>
                    <a:pt x="12523" y="10422"/>
                    <a:pt x="12614" y="9632"/>
                  </a:cubicBezTo>
                  <a:cubicBezTo>
                    <a:pt x="13009" y="6835"/>
                    <a:pt x="14104" y="3704"/>
                    <a:pt x="12554" y="1364"/>
                  </a:cubicBezTo>
                  <a:cubicBezTo>
                    <a:pt x="12036" y="599"/>
                    <a:pt x="11118" y="0"/>
                    <a:pt x="1024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62" name="Google Shape;1062;p14"/>
            <p:cNvGrpSpPr/>
            <p:nvPr/>
          </p:nvGrpSpPr>
          <p:grpSpPr>
            <a:xfrm>
              <a:off x="3318394" y="3629919"/>
              <a:ext cx="113992" cy="671817"/>
              <a:chOff x="2772000" y="2930733"/>
              <a:chExt cx="67351" cy="397032"/>
            </a:xfrm>
          </p:grpSpPr>
          <p:sp>
            <p:nvSpPr>
              <p:cNvPr id="1063" name="Google Shape;1063;p14"/>
              <p:cNvSpPr/>
              <p:nvPr/>
            </p:nvSpPr>
            <p:spPr>
              <a:xfrm>
                <a:off x="2788509" y="2930733"/>
                <a:ext cx="12727" cy="397032"/>
              </a:xfrm>
              <a:custGeom>
                <a:avLst/>
                <a:gdLst/>
                <a:ahLst/>
                <a:cxnLst/>
                <a:rect l="l" t="t" r="r" b="b"/>
                <a:pathLst>
                  <a:path w="609" h="18999" extrusionOk="0">
                    <a:moveTo>
                      <a:pt x="305" y="1"/>
                    </a:moveTo>
                    <a:lnTo>
                      <a:pt x="1" y="18998"/>
                    </a:lnTo>
                    <a:lnTo>
                      <a:pt x="609" y="18998"/>
                    </a:lnTo>
                    <a:lnTo>
                      <a:pt x="30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14"/>
              <p:cNvSpPr/>
              <p:nvPr/>
            </p:nvSpPr>
            <p:spPr>
              <a:xfrm>
                <a:off x="2794234" y="3098426"/>
                <a:ext cx="45118" cy="19706"/>
              </a:xfrm>
              <a:custGeom>
                <a:avLst/>
                <a:gdLst/>
                <a:ahLst/>
                <a:cxnLst/>
                <a:rect l="l" t="t" r="r" b="b"/>
                <a:pathLst>
                  <a:path w="2159" h="943" extrusionOk="0">
                    <a:moveTo>
                      <a:pt x="2159" y="0"/>
                    </a:moveTo>
                    <a:lnTo>
                      <a:pt x="1" y="608"/>
                    </a:lnTo>
                    <a:lnTo>
                      <a:pt x="122" y="943"/>
                    </a:lnTo>
                    <a:lnTo>
                      <a:pt x="21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14"/>
              <p:cNvSpPr/>
              <p:nvPr/>
            </p:nvSpPr>
            <p:spPr>
              <a:xfrm>
                <a:off x="2772000" y="3005688"/>
                <a:ext cx="25432" cy="33060"/>
              </a:xfrm>
              <a:custGeom>
                <a:avLst/>
                <a:gdLst/>
                <a:ahLst/>
                <a:cxnLst/>
                <a:rect l="l" t="t" r="r" b="b"/>
                <a:pathLst>
                  <a:path w="1217" h="1582" extrusionOk="0">
                    <a:moveTo>
                      <a:pt x="1" y="1"/>
                    </a:moveTo>
                    <a:lnTo>
                      <a:pt x="1034" y="1581"/>
                    </a:lnTo>
                    <a:lnTo>
                      <a:pt x="1216" y="1429"/>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66" name="Google Shape;1066;p14"/>
          <p:cNvGrpSpPr/>
          <p:nvPr/>
        </p:nvGrpSpPr>
        <p:grpSpPr>
          <a:xfrm>
            <a:off x="392900" y="3823125"/>
            <a:ext cx="416425" cy="829423"/>
            <a:chOff x="3129075" y="3472313"/>
            <a:chExt cx="416425" cy="829423"/>
          </a:xfrm>
        </p:grpSpPr>
        <p:sp>
          <p:nvSpPr>
            <p:cNvPr id="1067" name="Google Shape;1067;p14"/>
            <p:cNvSpPr/>
            <p:nvPr/>
          </p:nvSpPr>
          <p:spPr>
            <a:xfrm>
              <a:off x="3129075" y="3472313"/>
              <a:ext cx="416425" cy="730750"/>
            </a:xfrm>
            <a:custGeom>
              <a:avLst/>
              <a:gdLst/>
              <a:ahLst/>
              <a:cxnLst/>
              <a:rect l="l" t="t" r="r" b="b"/>
              <a:pathLst>
                <a:path w="16657" h="29230" extrusionOk="0">
                  <a:moveTo>
                    <a:pt x="10245" y="0"/>
                  </a:moveTo>
                  <a:cubicBezTo>
                    <a:pt x="9939" y="0"/>
                    <a:pt x="9638" y="74"/>
                    <a:pt x="9362" y="239"/>
                  </a:cubicBezTo>
                  <a:cubicBezTo>
                    <a:pt x="8572" y="726"/>
                    <a:pt x="8298" y="1820"/>
                    <a:pt x="8298" y="2762"/>
                  </a:cubicBezTo>
                  <a:cubicBezTo>
                    <a:pt x="8298" y="3704"/>
                    <a:pt x="8450" y="4707"/>
                    <a:pt x="8116" y="5619"/>
                  </a:cubicBezTo>
                  <a:cubicBezTo>
                    <a:pt x="7690" y="6714"/>
                    <a:pt x="6626" y="7443"/>
                    <a:pt x="5927" y="8416"/>
                  </a:cubicBezTo>
                  <a:cubicBezTo>
                    <a:pt x="4164" y="10878"/>
                    <a:pt x="5137" y="14221"/>
                    <a:pt x="5015" y="17261"/>
                  </a:cubicBezTo>
                  <a:cubicBezTo>
                    <a:pt x="5015" y="17930"/>
                    <a:pt x="4955" y="18568"/>
                    <a:pt x="4559" y="19085"/>
                  </a:cubicBezTo>
                  <a:cubicBezTo>
                    <a:pt x="4134" y="19692"/>
                    <a:pt x="3435" y="19996"/>
                    <a:pt x="2888" y="20513"/>
                  </a:cubicBezTo>
                  <a:cubicBezTo>
                    <a:pt x="0" y="23249"/>
                    <a:pt x="3587" y="27535"/>
                    <a:pt x="6201" y="28720"/>
                  </a:cubicBezTo>
                  <a:cubicBezTo>
                    <a:pt x="6966" y="29072"/>
                    <a:pt x="7753" y="29229"/>
                    <a:pt x="8534" y="29229"/>
                  </a:cubicBezTo>
                  <a:cubicBezTo>
                    <a:pt x="11195" y="29229"/>
                    <a:pt x="13781" y="27396"/>
                    <a:pt x="15168" y="25164"/>
                  </a:cubicBezTo>
                  <a:cubicBezTo>
                    <a:pt x="16049" y="23766"/>
                    <a:pt x="16657" y="21820"/>
                    <a:pt x="15715" y="20452"/>
                  </a:cubicBezTo>
                  <a:cubicBezTo>
                    <a:pt x="15502" y="20148"/>
                    <a:pt x="15198" y="19844"/>
                    <a:pt x="15107" y="19510"/>
                  </a:cubicBezTo>
                  <a:cubicBezTo>
                    <a:pt x="14803" y="18568"/>
                    <a:pt x="15867" y="17778"/>
                    <a:pt x="16049" y="16775"/>
                  </a:cubicBezTo>
                  <a:cubicBezTo>
                    <a:pt x="16231" y="15802"/>
                    <a:pt x="15593" y="14829"/>
                    <a:pt x="14833" y="14191"/>
                  </a:cubicBezTo>
                  <a:cubicBezTo>
                    <a:pt x="14104" y="13522"/>
                    <a:pt x="13222" y="12945"/>
                    <a:pt x="12827" y="12033"/>
                  </a:cubicBezTo>
                  <a:cubicBezTo>
                    <a:pt x="12462" y="11303"/>
                    <a:pt x="12523" y="10422"/>
                    <a:pt x="12614" y="9632"/>
                  </a:cubicBezTo>
                  <a:cubicBezTo>
                    <a:pt x="13009" y="6835"/>
                    <a:pt x="14104" y="3704"/>
                    <a:pt x="12554" y="1364"/>
                  </a:cubicBezTo>
                  <a:cubicBezTo>
                    <a:pt x="12036" y="599"/>
                    <a:pt x="11118" y="0"/>
                    <a:pt x="1024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68" name="Google Shape;1068;p14"/>
            <p:cNvGrpSpPr/>
            <p:nvPr/>
          </p:nvGrpSpPr>
          <p:grpSpPr>
            <a:xfrm>
              <a:off x="3318394" y="3629919"/>
              <a:ext cx="113992" cy="671817"/>
              <a:chOff x="2772000" y="2930733"/>
              <a:chExt cx="67351" cy="397032"/>
            </a:xfrm>
          </p:grpSpPr>
          <p:sp>
            <p:nvSpPr>
              <p:cNvPr id="1069" name="Google Shape;1069;p14"/>
              <p:cNvSpPr/>
              <p:nvPr/>
            </p:nvSpPr>
            <p:spPr>
              <a:xfrm>
                <a:off x="2788509" y="2930733"/>
                <a:ext cx="12727" cy="397032"/>
              </a:xfrm>
              <a:custGeom>
                <a:avLst/>
                <a:gdLst/>
                <a:ahLst/>
                <a:cxnLst/>
                <a:rect l="l" t="t" r="r" b="b"/>
                <a:pathLst>
                  <a:path w="609" h="18999" extrusionOk="0">
                    <a:moveTo>
                      <a:pt x="305" y="1"/>
                    </a:moveTo>
                    <a:lnTo>
                      <a:pt x="1" y="18998"/>
                    </a:lnTo>
                    <a:lnTo>
                      <a:pt x="609" y="18998"/>
                    </a:lnTo>
                    <a:lnTo>
                      <a:pt x="30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14"/>
              <p:cNvSpPr/>
              <p:nvPr/>
            </p:nvSpPr>
            <p:spPr>
              <a:xfrm>
                <a:off x="2794234" y="3098426"/>
                <a:ext cx="45118" cy="19706"/>
              </a:xfrm>
              <a:custGeom>
                <a:avLst/>
                <a:gdLst/>
                <a:ahLst/>
                <a:cxnLst/>
                <a:rect l="l" t="t" r="r" b="b"/>
                <a:pathLst>
                  <a:path w="2159" h="943" extrusionOk="0">
                    <a:moveTo>
                      <a:pt x="2159" y="0"/>
                    </a:moveTo>
                    <a:lnTo>
                      <a:pt x="1" y="608"/>
                    </a:lnTo>
                    <a:lnTo>
                      <a:pt x="122" y="943"/>
                    </a:lnTo>
                    <a:lnTo>
                      <a:pt x="21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14"/>
              <p:cNvSpPr/>
              <p:nvPr/>
            </p:nvSpPr>
            <p:spPr>
              <a:xfrm>
                <a:off x="2772000" y="3005688"/>
                <a:ext cx="25432" cy="33060"/>
              </a:xfrm>
              <a:custGeom>
                <a:avLst/>
                <a:gdLst/>
                <a:ahLst/>
                <a:cxnLst/>
                <a:rect l="l" t="t" r="r" b="b"/>
                <a:pathLst>
                  <a:path w="1217" h="1582" extrusionOk="0">
                    <a:moveTo>
                      <a:pt x="1" y="1"/>
                    </a:moveTo>
                    <a:lnTo>
                      <a:pt x="1034" y="1581"/>
                    </a:lnTo>
                    <a:lnTo>
                      <a:pt x="1216" y="1429"/>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72" name="Google Shape;1072;p14"/>
          <p:cNvGrpSpPr/>
          <p:nvPr/>
        </p:nvGrpSpPr>
        <p:grpSpPr>
          <a:xfrm>
            <a:off x="1108400" y="3983063"/>
            <a:ext cx="424800" cy="695162"/>
            <a:chOff x="2782375" y="3516425"/>
            <a:chExt cx="424800" cy="695162"/>
          </a:xfrm>
        </p:grpSpPr>
        <p:sp>
          <p:nvSpPr>
            <p:cNvPr id="1073" name="Google Shape;1073;p14"/>
            <p:cNvSpPr/>
            <p:nvPr/>
          </p:nvSpPr>
          <p:spPr>
            <a:xfrm>
              <a:off x="2782375" y="3516425"/>
              <a:ext cx="424800" cy="563125"/>
            </a:xfrm>
            <a:custGeom>
              <a:avLst/>
              <a:gdLst/>
              <a:ahLst/>
              <a:cxnLst/>
              <a:rect l="l" t="t" r="r" b="b"/>
              <a:pathLst>
                <a:path w="16992" h="22525" extrusionOk="0">
                  <a:moveTo>
                    <a:pt x="8625" y="1"/>
                  </a:moveTo>
                  <a:cubicBezTo>
                    <a:pt x="7777" y="1"/>
                    <a:pt x="6935" y="373"/>
                    <a:pt x="6505" y="1088"/>
                  </a:cubicBezTo>
                  <a:cubicBezTo>
                    <a:pt x="5928" y="2031"/>
                    <a:pt x="6201" y="3368"/>
                    <a:pt x="5593" y="4280"/>
                  </a:cubicBezTo>
                  <a:cubicBezTo>
                    <a:pt x="5107" y="4979"/>
                    <a:pt x="4226" y="5283"/>
                    <a:pt x="3678" y="5982"/>
                  </a:cubicBezTo>
                  <a:cubicBezTo>
                    <a:pt x="2675" y="7259"/>
                    <a:pt x="3344" y="9174"/>
                    <a:pt x="3314" y="10845"/>
                  </a:cubicBezTo>
                  <a:cubicBezTo>
                    <a:pt x="3314" y="11301"/>
                    <a:pt x="3222" y="11757"/>
                    <a:pt x="2979" y="12122"/>
                  </a:cubicBezTo>
                  <a:cubicBezTo>
                    <a:pt x="2797" y="12426"/>
                    <a:pt x="2432" y="12578"/>
                    <a:pt x="2159" y="12821"/>
                  </a:cubicBezTo>
                  <a:cubicBezTo>
                    <a:pt x="548" y="14067"/>
                    <a:pt x="1" y="16499"/>
                    <a:pt x="730" y="18444"/>
                  </a:cubicBezTo>
                  <a:cubicBezTo>
                    <a:pt x="1672" y="20906"/>
                    <a:pt x="4134" y="22153"/>
                    <a:pt x="6657" y="22487"/>
                  </a:cubicBezTo>
                  <a:cubicBezTo>
                    <a:pt x="6933" y="22511"/>
                    <a:pt x="7267" y="22524"/>
                    <a:pt x="7640" y="22524"/>
                  </a:cubicBezTo>
                  <a:cubicBezTo>
                    <a:pt x="8705" y="22524"/>
                    <a:pt x="10094" y="22415"/>
                    <a:pt x="11399" y="22122"/>
                  </a:cubicBezTo>
                  <a:cubicBezTo>
                    <a:pt x="14347" y="21484"/>
                    <a:pt x="16992" y="19994"/>
                    <a:pt x="15594" y="17168"/>
                  </a:cubicBezTo>
                  <a:cubicBezTo>
                    <a:pt x="15350" y="16651"/>
                    <a:pt x="15016" y="16225"/>
                    <a:pt x="14864" y="15709"/>
                  </a:cubicBezTo>
                  <a:cubicBezTo>
                    <a:pt x="14530" y="14341"/>
                    <a:pt x="15837" y="12973"/>
                    <a:pt x="15654" y="11514"/>
                  </a:cubicBezTo>
                  <a:cubicBezTo>
                    <a:pt x="15442" y="9812"/>
                    <a:pt x="13344" y="9052"/>
                    <a:pt x="12493" y="7563"/>
                  </a:cubicBezTo>
                  <a:cubicBezTo>
                    <a:pt x="11794" y="6286"/>
                    <a:pt x="12037" y="4736"/>
                    <a:pt x="11824" y="3277"/>
                  </a:cubicBezTo>
                  <a:cubicBezTo>
                    <a:pt x="11581" y="2031"/>
                    <a:pt x="10913" y="845"/>
                    <a:pt x="9818" y="268"/>
                  </a:cubicBezTo>
                  <a:cubicBezTo>
                    <a:pt x="9450" y="89"/>
                    <a:pt x="9037" y="1"/>
                    <a:pt x="86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74" name="Google Shape;1074;p14"/>
            <p:cNvGrpSpPr/>
            <p:nvPr/>
          </p:nvGrpSpPr>
          <p:grpSpPr>
            <a:xfrm>
              <a:off x="2925795" y="3704408"/>
              <a:ext cx="195351" cy="507179"/>
              <a:chOff x="2475377" y="3003160"/>
              <a:chExt cx="144855" cy="376051"/>
            </a:xfrm>
          </p:grpSpPr>
          <p:sp>
            <p:nvSpPr>
              <p:cNvPr id="1075" name="Google Shape;1075;p14"/>
              <p:cNvSpPr/>
              <p:nvPr/>
            </p:nvSpPr>
            <p:spPr>
              <a:xfrm>
                <a:off x="2489356" y="3003160"/>
                <a:ext cx="44491" cy="376051"/>
              </a:xfrm>
              <a:custGeom>
                <a:avLst/>
                <a:gdLst/>
                <a:ahLst/>
                <a:cxnLst/>
                <a:rect l="l" t="t" r="r" b="b"/>
                <a:pathLst>
                  <a:path w="2129" h="17995" extrusionOk="0">
                    <a:moveTo>
                      <a:pt x="1" y="0"/>
                    </a:moveTo>
                    <a:lnTo>
                      <a:pt x="639" y="6444"/>
                    </a:lnTo>
                    <a:lnTo>
                      <a:pt x="1703" y="8845"/>
                    </a:lnTo>
                    <a:lnTo>
                      <a:pt x="1672" y="17994"/>
                    </a:lnTo>
                    <a:lnTo>
                      <a:pt x="2128" y="17994"/>
                    </a:lnTo>
                    <a:lnTo>
                      <a:pt x="1946" y="8815"/>
                    </a:lnTo>
                    <a:lnTo>
                      <a:pt x="1946" y="8784"/>
                    </a:lnTo>
                    <a:lnTo>
                      <a:pt x="791" y="6383"/>
                    </a:lnTo>
                    <a:lnTo>
                      <a:pt x="791" y="6413"/>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14"/>
              <p:cNvSpPr/>
              <p:nvPr/>
            </p:nvSpPr>
            <p:spPr>
              <a:xfrm>
                <a:off x="2524922" y="3029823"/>
                <a:ext cx="71804" cy="160096"/>
              </a:xfrm>
              <a:custGeom>
                <a:avLst/>
                <a:gdLst/>
                <a:ahLst/>
                <a:cxnLst/>
                <a:rect l="l" t="t" r="r" b="b"/>
                <a:pathLst>
                  <a:path w="3436" h="7661" extrusionOk="0">
                    <a:moveTo>
                      <a:pt x="3344" y="1"/>
                    </a:moveTo>
                    <a:lnTo>
                      <a:pt x="3283" y="4043"/>
                    </a:lnTo>
                    <a:lnTo>
                      <a:pt x="3283" y="4013"/>
                    </a:lnTo>
                    <a:lnTo>
                      <a:pt x="1" y="7417"/>
                    </a:lnTo>
                    <a:lnTo>
                      <a:pt x="244" y="7660"/>
                    </a:lnTo>
                    <a:lnTo>
                      <a:pt x="3375" y="4104"/>
                    </a:lnTo>
                    <a:lnTo>
                      <a:pt x="3435" y="4074"/>
                    </a:lnTo>
                    <a:lnTo>
                      <a:pt x="3435" y="4043"/>
                    </a:lnTo>
                    <a:lnTo>
                      <a:pt x="334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14"/>
              <p:cNvSpPr/>
              <p:nvPr/>
            </p:nvSpPr>
            <p:spPr>
              <a:xfrm>
                <a:off x="2475377" y="3070467"/>
                <a:ext cx="27334" cy="40040"/>
              </a:xfrm>
              <a:custGeom>
                <a:avLst/>
                <a:gdLst/>
                <a:ahLst/>
                <a:cxnLst/>
                <a:rect l="l" t="t" r="r" b="b"/>
                <a:pathLst>
                  <a:path w="1308" h="1916" extrusionOk="0">
                    <a:moveTo>
                      <a:pt x="1" y="1"/>
                    </a:moveTo>
                    <a:lnTo>
                      <a:pt x="1126" y="1916"/>
                    </a:lnTo>
                    <a:lnTo>
                      <a:pt x="1308" y="1764"/>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14"/>
              <p:cNvSpPr/>
              <p:nvPr/>
            </p:nvSpPr>
            <p:spPr>
              <a:xfrm>
                <a:off x="2593525" y="3061586"/>
                <a:ext cx="26707" cy="21608"/>
              </a:xfrm>
              <a:custGeom>
                <a:avLst/>
                <a:gdLst/>
                <a:ahLst/>
                <a:cxnLst/>
                <a:rect l="l" t="t" r="r" b="b"/>
                <a:pathLst>
                  <a:path w="1278" h="1034" extrusionOk="0">
                    <a:moveTo>
                      <a:pt x="1277" y="0"/>
                    </a:moveTo>
                    <a:lnTo>
                      <a:pt x="0" y="851"/>
                    </a:lnTo>
                    <a:lnTo>
                      <a:pt x="152" y="1034"/>
                    </a:lnTo>
                    <a:lnTo>
                      <a:pt x="12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79" name="Google Shape;1079;p14"/>
          <p:cNvSpPr txBox="1">
            <a:spLocks noGrp="1"/>
          </p:cNvSpPr>
          <p:nvPr>
            <p:ph type="title"/>
          </p:nvPr>
        </p:nvSpPr>
        <p:spPr>
          <a:xfrm>
            <a:off x="713250" y="463300"/>
            <a:ext cx="7717500" cy="5394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600"/>
              <a:buFont typeface="Caveat"/>
              <a:buNone/>
              <a:defRPr sz="3600" b="0">
                <a:latin typeface="Londrina Solid"/>
                <a:ea typeface="Londrina Solid"/>
                <a:cs typeface="Londrina Solid"/>
                <a:sym typeface="Londrina Solid"/>
              </a:defRPr>
            </a:lvl1pPr>
            <a:lvl2pPr lvl="1"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2pPr>
            <a:lvl3pPr lvl="2"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3pPr>
            <a:lvl4pPr lvl="3"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4pPr>
            <a:lvl5pPr lvl="4"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5pPr>
            <a:lvl6pPr lvl="5"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6pPr>
            <a:lvl7pPr lvl="6"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7pPr>
            <a:lvl8pPr lvl="7"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8pPr>
            <a:lvl9pPr lvl="8"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four columns">
  <p:cSld name="CUSTOM_21">
    <p:spTree>
      <p:nvGrpSpPr>
        <p:cNvPr id="1" name="Shape 1247"/>
        <p:cNvGrpSpPr/>
        <p:nvPr/>
      </p:nvGrpSpPr>
      <p:grpSpPr>
        <a:xfrm>
          <a:off x="0" y="0"/>
          <a:ext cx="0" cy="0"/>
          <a:chOff x="0" y="0"/>
          <a:chExt cx="0" cy="0"/>
        </a:xfrm>
      </p:grpSpPr>
      <p:sp>
        <p:nvSpPr>
          <p:cNvPr id="1248" name="Google Shape;1248;p19"/>
          <p:cNvSpPr/>
          <p:nvPr/>
        </p:nvSpPr>
        <p:spPr>
          <a:xfrm flipH="1">
            <a:off x="-457185" y="3276350"/>
            <a:ext cx="9660310" cy="2033075"/>
          </a:xfrm>
          <a:custGeom>
            <a:avLst/>
            <a:gdLst/>
            <a:ahLst/>
            <a:cxnLst/>
            <a:rect l="l" t="t" r="r" b="b"/>
            <a:pathLst>
              <a:path w="283543" h="81323" extrusionOk="0">
                <a:moveTo>
                  <a:pt x="267465" y="1"/>
                </a:moveTo>
                <a:cubicBezTo>
                  <a:pt x="254865" y="1"/>
                  <a:pt x="236062" y="810"/>
                  <a:pt x="215462" y="4471"/>
                </a:cubicBezTo>
                <a:cubicBezTo>
                  <a:pt x="178533" y="11004"/>
                  <a:pt x="149831" y="22376"/>
                  <a:pt x="122520" y="34292"/>
                </a:cubicBezTo>
                <a:cubicBezTo>
                  <a:pt x="95240" y="46208"/>
                  <a:pt x="16483" y="67833"/>
                  <a:pt x="0" y="68408"/>
                </a:cubicBezTo>
                <a:lnTo>
                  <a:pt x="0" y="81322"/>
                </a:lnTo>
                <a:lnTo>
                  <a:pt x="283542" y="81322"/>
                </a:lnTo>
                <a:lnTo>
                  <a:pt x="283542" y="509"/>
                </a:lnTo>
                <a:cubicBezTo>
                  <a:pt x="283542" y="509"/>
                  <a:pt x="277452" y="1"/>
                  <a:pt x="2674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19"/>
          <p:cNvSpPr/>
          <p:nvPr/>
        </p:nvSpPr>
        <p:spPr>
          <a:xfrm>
            <a:off x="-47625" y="4502824"/>
            <a:ext cx="9252651" cy="806609"/>
          </a:xfrm>
          <a:custGeom>
            <a:avLst/>
            <a:gdLst/>
            <a:ahLst/>
            <a:cxnLst/>
            <a:rect l="l" t="t" r="r" b="b"/>
            <a:pathLst>
              <a:path w="284960" h="59893" extrusionOk="0">
                <a:moveTo>
                  <a:pt x="231706" y="1"/>
                </a:moveTo>
                <a:cubicBezTo>
                  <a:pt x="226944" y="1"/>
                  <a:pt x="222181" y="56"/>
                  <a:pt x="217420" y="165"/>
                </a:cubicBezTo>
                <a:cubicBezTo>
                  <a:pt x="171401" y="1320"/>
                  <a:pt x="125504" y="7734"/>
                  <a:pt x="80944" y="19253"/>
                </a:cubicBezTo>
                <a:cubicBezTo>
                  <a:pt x="58755" y="24968"/>
                  <a:pt x="36870" y="31959"/>
                  <a:pt x="15471" y="40257"/>
                </a:cubicBezTo>
                <a:cubicBezTo>
                  <a:pt x="11581" y="41746"/>
                  <a:pt x="4985" y="43296"/>
                  <a:pt x="0" y="46002"/>
                </a:cubicBezTo>
                <a:lnTo>
                  <a:pt x="0" y="59892"/>
                </a:lnTo>
                <a:lnTo>
                  <a:pt x="284960" y="59892"/>
                </a:lnTo>
                <a:lnTo>
                  <a:pt x="284960" y="2323"/>
                </a:lnTo>
                <a:cubicBezTo>
                  <a:pt x="267245" y="765"/>
                  <a:pt x="249475" y="1"/>
                  <a:pt x="2317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50" name="Google Shape;1250;p19"/>
          <p:cNvGrpSpPr/>
          <p:nvPr/>
        </p:nvGrpSpPr>
        <p:grpSpPr>
          <a:xfrm>
            <a:off x="5626063" y="3524314"/>
            <a:ext cx="524047" cy="1354241"/>
            <a:chOff x="1377838" y="2561077"/>
            <a:chExt cx="524047" cy="1354241"/>
          </a:xfrm>
        </p:grpSpPr>
        <p:sp>
          <p:nvSpPr>
            <p:cNvPr id="1251" name="Google Shape;1251;p19"/>
            <p:cNvSpPr/>
            <p:nvPr/>
          </p:nvSpPr>
          <p:spPr>
            <a:xfrm>
              <a:off x="1377838" y="2561077"/>
              <a:ext cx="524047" cy="1103346"/>
            </a:xfrm>
            <a:custGeom>
              <a:avLst/>
              <a:gdLst/>
              <a:ahLst/>
              <a:cxnLst/>
              <a:rect l="l" t="t" r="r" b="b"/>
              <a:pathLst>
                <a:path w="25077" h="52798" extrusionOk="0">
                  <a:moveTo>
                    <a:pt x="25046" y="38390"/>
                  </a:moveTo>
                  <a:cubicBezTo>
                    <a:pt x="24955" y="36415"/>
                    <a:pt x="23739" y="34530"/>
                    <a:pt x="23800" y="32554"/>
                  </a:cubicBezTo>
                  <a:cubicBezTo>
                    <a:pt x="23800" y="32372"/>
                    <a:pt x="23800" y="32220"/>
                    <a:pt x="23830" y="32007"/>
                  </a:cubicBezTo>
                  <a:cubicBezTo>
                    <a:pt x="23952" y="31156"/>
                    <a:pt x="24347" y="30305"/>
                    <a:pt x="24560" y="29424"/>
                  </a:cubicBezTo>
                  <a:cubicBezTo>
                    <a:pt x="24803" y="28117"/>
                    <a:pt x="24438" y="26658"/>
                    <a:pt x="23557" y="25624"/>
                  </a:cubicBezTo>
                  <a:cubicBezTo>
                    <a:pt x="23192" y="25168"/>
                    <a:pt x="22675" y="24803"/>
                    <a:pt x="22341" y="24256"/>
                  </a:cubicBezTo>
                  <a:cubicBezTo>
                    <a:pt x="20639" y="21521"/>
                    <a:pt x="24560" y="17417"/>
                    <a:pt x="22432" y="14955"/>
                  </a:cubicBezTo>
                  <a:cubicBezTo>
                    <a:pt x="22067" y="14530"/>
                    <a:pt x="21581" y="14287"/>
                    <a:pt x="21247" y="13831"/>
                  </a:cubicBezTo>
                  <a:cubicBezTo>
                    <a:pt x="20548" y="12919"/>
                    <a:pt x="20791" y="11642"/>
                    <a:pt x="20912" y="10518"/>
                  </a:cubicBezTo>
                  <a:cubicBezTo>
                    <a:pt x="21095" y="8116"/>
                    <a:pt x="20548" y="5624"/>
                    <a:pt x="19028" y="3739"/>
                  </a:cubicBezTo>
                  <a:cubicBezTo>
                    <a:pt x="16444" y="517"/>
                    <a:pt x="9666" y="1"/>
                    <a:pt x="9666" y="5533"/>
                  </a:cubicBezTo>
                  <a:cubicBezTo>
                    <a:pt x="9666" y="6110"/>
                    <a:pt x="9757" y="6718"/>
                    <a:pt x="9666" y="7296"/>
                  </a:cubicBezTo>
                  <a:cubicBezTo>
                    <a:pt x="9301" y="9211"/>
                    <a:pt x="6809" y="9940"/>
                    <a:pt x="5958" y="11703"/>
                  </a:cubicBezTo>
                  <a:cubicBezTo>
                    <a:pt x="5137" y="13436"/>
                    <a:pt x="6201" y="15533"/>
                    <a:pt x="6110" y="17478"/>
                  </a:cubicBezTo>
                  <a:cubicBezTo>
                    <a:pt x="6049" y="19545"/>
                    <a:pt x="4681" y="21338"/>
                    <a:pt x="3526" y="23041"/>
                  </a:cubicBezTo>
                  <a:cubicBezTo>
                    <a:pt x="2401" y="24803"/>
                    <a:pt x="1368" y="26931"/>
                    <a:pt x="2097" y="28907"/>
                  </a:cubicBezTo>
                  <a:cubicBezTo>
                    <a:pt x="3040" y="31551"/>
                    <a:pt x="2736" y="33223"/>
                    <a:pt x="1550" y="35807"/>
                  </a:cubicBezTo>
                  <a:cubicBezTo>
                    <a:pt x="699" y="37722"/>
                    <a:pt x="0" y="39728"/>
                    <a:pt x="91" y="41764"/>
                  </a:cubicBezTo>
                  <a:cubicBezTo>
                    <a:pt x="91" y="41886"/>
                    <a:pt x="91" y="42007"/>
                    <a:pt x="122" y="42129"/>
                  </a:cubicBezTo>
                  <a:cubicBezTo>
                    <a:pt x="426" y="45472"/>
                    <a:pt x="3496" y="49424"/>
                    <a:pt x="6535" y="50549"/>
                  </a:cubicBezTo>
                  <a:cubicBezTo>
                    <a:pt x="8754" y="52099"/>
                    <a:pt x="11581" y="52798"/>
                    <a:pt x="14195" y="52524"/>
                  </a:cubicBezTo>
                  <a:cubicBezTo>
                    <a:pt x="18268" y="52068"/>
                    <a:pt x="21885" y="49454"/>
                    <a:pt x="23526" y="45685"/>
                  </a:cubicBezTo>
                  <a:cubicBezTo>
                    <a:pt x="24408" y="43710"/>
                    <a:pt x="25077" y="40944"/>
                    <a:pt x="25077" y="38694"/>
                  </a:cubicBezTo>
                  <a:cubicBezTo>
                    <a:pt x="25046" y="38664"/>
                    <a:pt x="25046" y="38512"/>
                    <a:pt x="25046" y="3839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19"/>
            <p:cNvSpPr/>
            <p:nvPr/>
          </p:nvSpPr>
          <p:spPr>
            <a:xfrm>
              <a:off x="1565842" y="2958692"/>
              <a:ext cx="96567" cy="956625"/>
            </a:xfrm>
            <a:custGeom>
              <a:avLst/>
              <a:gdLst/>
              <a:ahLst/>
              <a:cxnLst/>
              <a:rect l="l" t="t" r="r" b="b"/>
              <a:pathLst>
                <a:path w="4621" h="45777" extrusionOk="0">
                  <a:moveTo>
                    <a:pt x="122" y="0"/>
                  </a:moveTo>
                  <a:lnTo>
                    <a:pt x="0" y="8815"/>
                  </a:lnTo>
                  <a:lnTo>
                    <a:pt x="0" y="8845"/>
                  </a:lnTo>
                  <a:lnTo>
                    <a:pt x="0" y="8876"/>
                  </a:lnTo>
                  <a:lnTo>
                    <a:pt x="3768" y="16320"/>
                  </a:lnTo>
                  <a:lnTo>
                    <a:pt x="3768" y="16320"/>
                  </a:lnTo>
                  <a:lnTo>
                    <a:pt x="3344" y="45776"/>
                  </a:lnTo>
                  <a:lnTo>
                    <a:pt x="4620" y="45776"/>
                  </a:lnTo>
                  <a:lnTo>
                    <a:pt x="4225" y="16232"/>
                  </a:lnTo>
                  <a:lnTo>
                    <a:pt x="4225" y="16171"/>
                  </a:lnTo>
                  <a:lnTo>
                    <a:pt x="4195" y="16110"/>
                  </a:lnTo>
                  <a:lnTo>
                    <a:pt x="243" y="8785"/>
                  </a:lnTo>
                  <a:lnTo>
                    <a:pt x="243" y="8815"/>
                  </a:lnTo>
                  <a:lnTo>
                    <a:pt x="12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19"/>
            <p:cNvSpPr/>
            <p:nvPr/>
          </p:nvSpPr>
          <p:spPr>
            <a:xfrm>
              <a:off x="1642051" y="2958692"/>
              <a:ext cx="150566" cy="480851"/>
            </a:xfrm>
            <a:custGeom>
              <a:avLst/>
              <a:gdLst/>
              <a:ahLst/>
              <a:cxnLst/>
              <a:rect l="l" t="t" r="r" b="b"/>
              <a:pathLst>
                <a:path w="7205" h="23010" extrusionOk="0">
                  <a:moveTo>
                    <a:pt x="6901" y="0"/>
                  </a:moveTo>
                  <a:lnTo>
                    <a:pt x="6539" y="16102"/>
                  </a:lnTo>
                  <a:lnTo>
                    <a:pt x="6539" y="16102"/>
                  </a:lnTo>
                  <a:lnTo>
                    <a:pt x="1" y="22341"/>
                  </a:lnTo>
                  <a:lnTo>
                    <a:pt x="700" y="23010"/>
                  </a:lnTo>
                  <a:lnTo>
                    <a:pt x="7083" y="16444"/>
                  </a:lnTo>
                  <a:lnTo>
                    <a:pt x="7204" y="16384"/>
                  </a:lnTo>
                  <a:lnTo>
                    <a:pt x="7204" y="16232"/>
                  </a:lnTo>
                  <a:lnTo>
                    <a:pt x="69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19"/>
            <p:cNvSpPr/>
            <p:nvPr/>
          </p:nvSpPr>
          <p:spPr>
            <a:xfrm>
              <a:off x="1717633" y="3070467"/>
              <a:ext cx="72431" cy="104195"/>
            </a:xfrm>
            <a:custGeom>
              <a:avLst/>
              <a:gdLst/>
              <a:ahLst/>
              <a:cxnLst/>
              <a:rect l="l" t="t" r="r" b="b"/>
              <a:pathLst>
                <a:path w="3466" h="4986" extrusionOk="0">
                  <a:moveTo>
                    <a:pt x="1" y="1"/>
                  </a:moveTo>
                  <a:lnTo>
                    <a:pt x="3040" y="4986"/>
                  </a:lnTo>
                  <a:lnTo>
                    <a:pt x="3466" y="4712"/>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19"/>
            <p:cNvSpPr/>
            <p:nvPr/>
          </p:nvSpPr>
          <p:spPr>
            <a:xfrm>
              <a:off x="1500416" y="3229258"/>
              <a:ext cx="151193" cy="128979"/>
            </a:xfrm>
            <a:custGeom>
              <a:avLst/>
              <a:gdLst/>
              <a:ahLst/>
              <a:cxnLst/>
              <a:rect l="l" t="t" r="r" b="b"/>
              <a:pathLst>
                <a:path w="7235" h="6172" extrusionOk="0">
                  <a:moveTo>
                    <a:pt x="0" y="1"/>
                  </a:moveTo>
                  <a:lnTo>
                    <a:pt x="1064" y="3314"/>
                  </a:lnTo>
                  <a:lnTo>
                    <a:pt x="1064" y="3375"/>
                  </a:lnTo>
                  <a:lnTo>
                    <a:pt x="1125" y="3375"/>
                  </a:lnTo>
                  <a:lnTo>
                    <a:pt x="6991" y="6171"/>
                  </a:lnTo>
                  <a:lnTo>
                    <a:pt x="7235" y="5472"/>
                  </a:lnTo>
                  <a:lnTo>
                    <a:pt x="1260" y="3179"/>
                  </a:lnTo>
                  <a:lnTo>
                    <a:pt x="1260" y="3179"/>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6" name="Google Shape;1256;p19"/>
          <p:cNvGrpSpPr/>
          <p:nvPr/>
        </p:nvGrpSpPr>
        <p:grpSpPr>
          <a:xfrm>
            <a:off x="5169373" y="3411265"/>
            <a:ext cx="625692" cy="1629894"/>
            <a:chOff x="921148" y="2448027"/>
            <a:chExt cx="625692" cy="1629894"/>
          </a:xfrm>
        </p:grpSpPr>
        <p:sp>
          <p:nvSpPr>
            <p:cNvPr id="1257" name="Google Shape;1257;p19"/>
            <p:cNvSpPr/>
            <p:nvPr/>
          </p:nvSpPr>
          <p:spPr>
            <a:xfrm>
              <a:off x="921148" y="2448027"/>
              <a:ext cx="625692" cy="1335831"/>
            </a:xfrm>
            <a:custGeom>
              <a:avLst/>
              <a:gdLst/>
              <a:ahLst/>
              <a:cxnLst/>
              <a:rect l="l" t="t" r="r" b="b"/>
              <a:pathLst>
                <a:path w="29941" h="63923" extrusionOk="0">
                  <a:moveTo>
                    <a:pt x="28968" y="39910"/>
                  </a:moveTo>
                  <a:cubicBezTo>
                    <a:pt x="28390" y="33831"/>
                    <a:pt x="27813" y="27782"/>
                    <a:pt x="26718" y="21764"/>
                  </a:cubicBezTo>
                  <a:cubicBezTo>
                    <a:pt x="26171" y="18876"/>
                    <a:pt x="25594" y="15988"/>
                    <a:pt x="24773" y="13192"/>
                  </a:cubicBezTo>
                  <a:cubicBezTo>
                    <a:pt x="24013" y="10578"/>
                    <a:pt x="23253" y="7721"/>
                    <a:pt x="21855" y="5411"/>
                  </a:cubicBezTo>
                  <a:cubicBezTo>
                    <a:pt x="19515" y="1520"/>
                    <a:pt x="13952" y="0"/>
                    <a:pt x="11460" y="4651"/>
                  </a:cubicBezTo>
                  <a:cubicBezTo>
                    <a:pt x="10153" y="7022"/>
                    <a:pt x="9514" y="9909"/>
                    <a:pt x="8663" y="12554"/>
                  </a:cubicBezTo>
                  <a:cubicBezTo>
                    <a:pt x="7751" y="15502"/>
                    <a:pt x="6931" y="18481"/>
                    <a:pt x="6171" y="21429"/>
                  </a:cubicBezTo>
                  <a:cubicBezTo>
                    <a:pt x="4651" y="27387"/>
                    <a:pt x="3435" y="33466"/>
                    <a:pt x="2523" y="39545"/>
                  </a:cubicBezTo>
                  <a:cubicBezTo>
                    <a:pt x="1672" y="45168"/>
                    <a:pt x="1" y="52372"/>
                    <a:pt x="3192" y="57570"/>
                  </a:cubicBezTo>
                  <a:cubicBezTo>
                    <a:pt x="4195" y="59150"/>
                    <a:pt x="5867" y="60579"/>
                    <a:pt x="7751" y="61247"/>
                  </a:cubicBezTo>
                  <a:cubicBezTo>
                    <a:pt x="10366" y="63071"/>
                    <a:pt x="13770" y="63922"/>
                    <a:pt x="16840" y="63557"/>
                  </a:cubicBezTo>
                  <a:cubicBezTo>
                    <a:pt x="21673" y="63041"/>
                    <a:pt x="25928" y="59910"/>
                    <a:pt x="27873" y="55472"/>
                  </a:cubicBezTo>
                  <a:cubicBezTo>
                    <a:pt x="29940" y="50579"/>
                    <a:pt x="29424" y="45077"/>
                    <a:pt x="28968" y="3991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19"/>
            <p:cNvSpPr/>
            <p:nvPr/>
          </p:nvSpPr>
          <p:spPr>
            <a:xfrm>
              <a:off x="1143465" y="2945987"/>
              <a:ext cx="114351" cy="1131934"/>
            </a:xfrm>
            <a:custGeom>
              <a:avLst/>
              <a:gdLst/>
              <a:ahLst/>
              <a:cxnLst/>
              <a:rect l="l" t="t" r="r" b="b"/>
              <a:pathLst>
                <a:path w="5472" h="54166" extrusionOk="0">
                  <a:moveTo>
                    <a:pt x="152" y="0"/>
                  </a:moveTo>
                  <a:lnTo>
                    <a:pt x="0" y="10456"/>
                  </a:lnTo>
                  <a:lnTo>
                    <a:pt x="0" y="10487"/>
                  </a:lnTo>
                  <a:lnTo>
                    <a:pt x="0" y="10517"/>
                  </a:lnTo>
                  <a:lnTo>
                    <a:pt x="4437" y="19212"/>
                  </a:lnTo>
                  <a:lnTo>
                    <a:pt x="4437" y="19212"/>
                  </a:lnTo>
                  <a:lnTo>
                    <a:pt x="4012" y="54165"/>
                  </a:lnTo>
                  <a:lnTo>
                    <a:pt x="5471" y="54165"/>
                  </a:lnTo>
                  <a:lnTo>
                    <a:pt x="4985" y="19180"/>
                  </a:lnTo>
                  <a:lnTo>
                    <a:pt x="4985" y="19150"/>
                  </a:lnTo>
                  <a:lnTo>
                    <a:pt x="4955" y="19058"/>
                  </a:lnTo>
                  <a:lnTo>
                    <a:pt x="274" y="10365"/>
                  </a:lnTo>
                  <a:lnTo>
                    <a:pt x="274" y="10456"/>
                  </a:lnTo>
                  <a:lnTo>
                    <a:pt x="1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19"/>
            <p:cNvSpPr/>
            <p:nvPr/>
          </p:nvSpPr>
          <p:spPr>
            <a:xfrm>
              <a:off x="1233653" y="2945987"/>
              <a:ext cx="178506" cy="569143"/>
            </a:xfrm>
            <a:custGeom>
              <a:avLst/>
              <a:gdLst/>
              <a:ahLst/>
              <a:cxnLst/>
              <a:rect l="l" t="t" r="r" b="b"/>
              <a:pathLst>
                <a:path w="8542" h="27235" extrusionOk="0">
                  <a:moveTo>
                    <a:pt x="8146" y="0"/>
                  </a:moveTo>
                  <a:lnTo>
                    <a:pt x="7785" y="19019"/>
                  </a:lnTo>
                  <a:lnTo>
                    <a:pt x="7785" y="19019"/>
                  </a:lnTo>
                  <a:lnTo>
                    <a:pt x="0" y="26414"/>
                  </a:lnTo>
                  <a:lnTo>
                    <a:pt x="821" y="27235"/>
                  </a:lnTo>
                  <a:lnTo>
                    <a:pt x="8420" y="19454"/>
                  </a:lnTo>
                  <a:lnTo>
                    <a:pt x="8541" y="19332"/>
                  </a:lnTo>
                  <a:lnTo>
                    <a:pt x="8541" y="19180"/>
                  </a:lnTo>
                  <a:lnTo>
                    <a:pt x="81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19"/>
            <p:cNvSpPr/>
            <p:nvPr/>
          </p:nvSpPr>
          <p:spPr>
            <a:xfrm>
              <a:off x="1323215" y="3078742"/>
              <a:ext cx="85763" cy="122606"/>
            </a:xfrm>
            <a:custGeom>
              <a:avLst/>
              <a:gdLst/>
              <a:ahLst/>
              <a:cxnLst/>
              <a:rect l="l" t="t" r="r" b="b"/>
              <a:pathLst>
                <a:path w="4104" h="5867" extrusionOk="0">
                  <a:moveTo>
                    <a:pt x="0" y="0"/>
                  </a:moveTo>
                  <a:lnTo>
                    <a:pt x="3617" y="5866"/>
                  </a:lnTo>
                  <a:lnTo>
                    <a:pt x="4103" y="5532"/>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19"/>
            <p:cNvSpPr/>
            <p:nvPr/>
          </p:nvSpPr>
          <p:spPr>
            <a:xfrm>
              <a:off x="1065960" y="3266098"/>
              <a:ext cx="180429" cy="152468"/>
            </a:xfrm>
            <a:custGeom>
              <a:avLst/>
              <a:gdLst/>
              <a:ahLst/>
              <a:cxnLst/>
              <a:rect l="l" t="t" r="r" b="b"/>
              <a:pathLst>
                <a:path w="8634" h="7296" extrusionOk="0">
                  <a:moveTo>
                    <a:pt x="1" y="1"/>
                  </a:moveTo>
                  <a:lnTo>
                    <a:pt x="1247" y="3952"/>
                  </a:lnTo>
                  <a:lnTo>
                    <a:pt x="1247" y="3983"/>
                  </a:lnTo>
                  <a:lnTo>
                    <a:pt x="1308" y="4013"/>
                  </a:lnTo>
                  <a:lnTo>
                    <a:pt x="8238" y="7296"/>
                  </a:lnTo>
                  <a:lnTo>
                    <a:pt x="8633" y="6445"/>
                  </a:lnTo>
                  <a:lnTo>
                    <a:pt x="1529" y="3777"/>
                  </a:lnTo>
                  <a:lnTo>
                    <a:pt x="1529" y="3777"/>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2" name="Google Shape;1262;p19"/>
          <p:cNvGrpSpPr/>
          <p:nvPr/>
        </p:nvGrpSpPr>
        <p:grpSpPr>
          <a:xfrm>
            <a:off x="4793364" y="3638638"/>
            <a:ext cx="541203" cy="1288181"/>
            <a:chOff x="545139" y="2675400"/>
            <a:chExt cx="541203" cy="1288181"/>
          </a:xfrm>
        </p:grpSpPr>
        <p:sp>
          <p:nvSpPr>
            <p:cNvPr id="1263" name="Google Shape;1263;p19"/>
            <p:cNvSpPr/>
            <p:nvPr/>
          </p:nvSpPr>
          <p:spPr>
            <a:xfrm>
              <a:off x="545139" y="2675400"/>
              <a:ext cx="541203" cy="1093190"/>
            </a:xfrm>
            <a:custGeom>
              <a:avLst/>
              <a:gdLst/>
              <a:ahLst/>
              <a:cxnLst/>
              <a:rect l="l" t="t" r="r" b="b"/>
              <a:pathLst>
                <a:path w="25898" h="52312" extrusionOk="0">
                  <a:moveTo>
                    <a:pt x="23527" y="30457"/>
                  </a:moveTo>
                  <a:lnTo>
                    <a:pt x="23527" y="30123"/>
                  </a:lnTo>
                  <a:cubicBezTo>
                    <a:pt x="23466" y="27539"/>
                    <a:pt x="25411" y="25624"/>
                    <a:pt x="25533" y="23132"/>
                  </a:cubicBezTo>
                  <a:cubicBezTo>
                    <a:pt x="25715" y="18998"/>
                    <a:pt x="21794" y="14986"/>
                    <a:pt x="21460" y="10670"/>
                  </a:cubicBezTo>
                  <a:cubicBezTo>
                    <a:pt x="21429" y="9971"/>
                    <a:pt x="21581" y="9302"/>
                    <a:pt x="21612" y="8603"/>
                  </a:cubicBezTo>
                  <a:cubicBezTo>
                    <a:pt x="22037" y="1"/>
                    <a:pt x="6991" y="2767"/>
                    <a:pt x="7569" y="10031"/>
                  </a:cubicBezTo>
                  <a:cubicBezTo>
                    <a:pt x="7934" y="14682"/>
                    <a:pt x="2858" y="18542"/>
                    <a:pt x="4377" y="23041"/>
                  </a:cubicBezTo>
                  <a:cubicBezTo>
                    <a:pt x="5016" y="24986"/>
                    <a:pt x="5958" y="27023"/>
                    <a:pt x="5228" y="28968"/>
                  </a:cubicBezTo>
                  <a:cubicBezTo>
                    <a:pt x="4620" y="30579"/>
                    <a:pt x="3070" y="31521"/>
                    <a:pt x="2037" y="32859"/>
                  </a:cubicBezTo>
                  <a:cubicBezTo>
                    <a:pt x="304" y="35047"/>
                    <a:pt x="0" y="39302"/>
                    <a:pt x="335" y="42038"/>
                  </a:cubicBezTo>
                  <a:cubicBezTo>
                    <a:pt x="760" y="45625"/>
                    <a:pt x="2797" y="46689"/>
                    <a:pt x="4864" y="49211"/>
                  </a:cubicBezTo>
                  <a:cubicBezTo>
                    <a:pt x="6900" y="51734"/>
                    <a:pt x="10943" y="52312"/>
                    <a:pt x="14043" y="51917"/>
                  </a:cubicBezTo>
                  <a:cubicBezTo>
                    <a:pt x="18542" y="51400"/>
                    <a:pt x="22858" y="50214"/>
                    <a:pt x="24590" y="45594"/>
                  </a:cubicBezTo>
                  <a:cubicBezTo>
                    <a:pt x="25563" y="42889"/>
                    <a:pt x="25897" y="40214"/>
                    <a:pt x="25502" y="37357"/>
                  </a:cubicBezTo>
                  <a:cubicBezTo>
                    <a:pt x="25138" y="34986"/>
                    <a:pt x="23679" y="32859"/>
                    <a:pt x="23527" y="3045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19"/>
            <p:cNvSpPr/>
            <p:nvPr/>
          </p:nvSpPr>
          <p:spPr>
            <a:xfrm>
              <a:off x="735693" y="3117484"/>
              <a:ext cx="99096" cy="846098"/>
            </a:xfrm>
            <a:custGeom>
              <a:avLst/>
              <a:gdLst/>
              <a:ahLst/>
              <a:cxnLst/>
              <a:rect l="l" t="t" r="r" b="b"/>
              <a:pathLst>
                <a:path w="4742" h="40488" extrusionOk="0">
                  <a:moveTo>
                    <a:pt x="0" y="0"/>
                  </a:moveTo>
                  <a:lnTo>
                    <a:pt x="1368" y="14469"/>
                  </a:lnTo>
                  <a:lnTo>
                    <a:pt x="1368" y="14499"/>
                  </a:lnTo>
                  <a:lnTo>
                    <a:pt x="1398" y="14560"/>
                  </a:lnTo>
                  <a:lnTo>
                    <a:pt x="3799" y="19842"/>
                  </a:lnTo>
                  <a:lnTo>
                    <a:pt x="3799" y="19842"/>
                  </a:lnTo>
                  <a:lnTo>
                    <a:pt x="3678" y="40487"/>
                  </a:lnTo>
                  <a:lnTo>
                    <a:pt x="4742" y="40487"/>
                  </a:lnTo>
                  <a:lnTo>
                    <a:pt x="4316" y="19788"/>
                  </a:lnTo>
                  <a:lnTo>
                    <a:pt x="4316" y="19757"/>
                  </a:lnTo>
                  <a:lnTo>
                    <a:pt x="4286" y="19666"/>
                  </a:lnTo>
                  <a:lnTo>
                    <a:pt x="1733" y="14408"/>
                  </a:lnTo>
                  <a:lnTo>
                    <a:pt x="1733" y="14438"/>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19"/>
            <p:cNvSpPr/>
            <p:nvPr/>
          </p:nvSpPr>
          <p:spPr>
            <a:xfrm>
              <a:off x="814452" y="3179086"/>
              <a:ext cx="160723" cy="357640"/>
            </a:xfrm>
            <a:custGeom>
              <a:avLst/>
              <a:gdLst/>
              <a:ahLst/>
              <a:cxnLst/>
              <a:rect l="l" t="t" r="r" b="b"/>
              <a:pathLst>
                <a:path w="7691" h="17114" extrusionOk="0">
                  <a:moveTo>
                    <a:pt x="7508" y="1"/>
                  </a:moveTo>
                  <a:lnTo>
                    <a:pt x="7326" y="8969"/>
                  </a:lnTo>
                  <a:lnTo>
                    <a:pt x="0" y="16566"/>
                  </a:lnTo>
                  <a:lnTo>
                    <a:pt x="608" y="17113"/>
                  </a:lnTo>
                  <a:lnTo>
                    <a:pt x="7660" y="9180"/>
                  </a:lnTo>
                  <a:lnTo>
                    <a:pt x="7690" y="9089"/>
                  </a:lnTo>
                  <a:lnTo>
                    <a:pt x="7690" y="8998"/>
                  </a:lnTo>
                  <a:lnTo>
                    <a:pt x="750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19"/>
            <p:cNvSpPr/>
            <p:nvPr/>
          </p:nvSpPr>
          <p:spPr>
            <a:xfrm>
              <a:off x="703283" y="3269275"/>
              <a:ext cx="62275" cy="89588"/>
            </a:xfrm>
            <a:custGeom>
              <a:avLst/>
              <a:gdLst/>
              <a:ahLst/>
              <a:cxnLst/>
              <a:rect l="l" t="t" r="r" b="b"/>
              <a:pathLst>
                <a:path w="2980" h="4287" extrusionOk="0">
                  <a:moveTo>
                    <a:pt x="1" y="1"/>
                  </a:moveTo>
                  <a:lnTo>
                    <a:pt x="2584" y="4287"/>
                  </a:lnTo>
                  <a:lnTo>
                    <a:pt x="2980" y="3983"/>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19"/>
            <p:cNvSpPr/>
            <p:nvPr/>
          </p:nvSpPr>
          <p:spPr>
            <a:xfrm>
              <a:off x="968792" y="3248963"/>
              <a:ext cx="59725" cy="48921"/>
            </a:xfrm>
            <a:custGeom>
              <a:avLst/>
              <a:gdLst/>
              <a:ahLst/>
              <a:cxnLst/>
              <a:rect l="l" t="t" r="r" b="b"/>
              <a:pathLst>
                <a:path w="2858" h="2341" extrusionOk="0">
                  <a:moveTo>
                    <a:pt x="2857" y="0"/>
                  </a:moveTo>
                  <a:lnTo>
                    <a:pt x="0" y="1915"/>
                  </a:lnTo>
                  <a:lnTo>
                    <a:pt x="304" y="2341"/>
                  </a:lnTo>
                  <a:lnTo>
                    <a:pt x="28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8" name="Google Shape;1268;p19"/>
          <p:cNvGrpSpPr/>
          <p:nvPr/>
        </p:nvGrpSpPr>
        <p:grpSpPr>
          <a:xfrm rot="256012">
            <a:off x="1349841" y="4208029"/>
            <a:ext cx="2296335" cy="795002"/>
            <a:chOff x="5064825" y="3485650"/>
            <a:chExt cx="2296400" cy="795025"/>
          </a:xfrm>
        </p:grpSpPr>
        <p:sp>
          <p:nvSpPr>
            <p:cNvPr id="1269" name="Google Shape;1269;p19"/>
            <p:cNvSpPr/>
            <p:nvPr/>
          </p:nvSpPr>
          <p:spPr>
            <a:xfrm>
              <a:off x="5064825" y="3485650"/>
              <a:ext cx="2296400" cy="795025"/>
            </a:xfrm>
            <a:custGeom>
              <a:avLst/>
              <a:gdLst/>
              <a:ahLst/>
              <a:cxnLst/>
              <a:rect l="l" t="t" r="r" b="b"/>
              <a:pathLst>
                <a:path w="91856" h="31801" extrusionOk="0">
                  <a:moveTo>
                    <a:pt x="59559" y="0"/>
                  </a:moveTo>
                  <a:cubicBezTo>
                    <a:pt x="59464" y="0"/>
                    <a:pt x="59368" y="7"/>
                    <a:pt x="59272" y="21"/>
                  </a:cubicBezTo>
                  <a:cubicBezTo>
                    <a:pt x="58026" y="203"/>
                    <a:pt x="57235" y="1419"/>
                    <a:pt x="56749" y="2604"/>
                  </a:cubicBezTo>
                  <a:cubicBezTo>
                    <a:pt x="55290" y="5887"/>
                    <a:pt x="54712" y="9535"/>
                    <a:pt x="55077" y="13060"/>
                  </a:cubicBezTo>
                  <a:cubicBezTo>
                    <a:pt x="54588" y="12132"/>
                    <a:pt x="53569" y="11557"/>
                    <a:pt x="52540" y="11557"/>
                  </a:cubicBezTo>
                  <a:cubicBezTo>
                    <a:pt x="52290" y="11557"/>
                    <a:pt x="52039" y="11591"/>
                    <a:pt x="51794" y="11662"/>
                  </a:cubicBezTo>
                  <a:cubicBezTo>
                    <a:pt x="50579" y="11966"/>
                    <a:pt x="49636" y="13182"/>
                    <a:pt x="49636" y="14459"/>
                  </a:cubicBezTo>
                  <a:cubicBezTo>
                    <a:pt x="49057" y="13783"/>
                    <a:pt x="48171" y="13414"/>
                    <a:pt x="47290" y="13414"/>
                  </a:cubicBezTo>
                  <a:cubicBezTo>
                    <a:pt x="46784" y="13414"/>
                    <a:pt x="46280" y="13535"/>
                    <a:pt x="45837" y="13790"/>
                  </a:cubicBezTo>
                  <a:cubicBezTo>
                    <a:pt x="44621" y="14459"/>
                    <a:pt x="43983" y="16009"/>
                    <a:pt x="44347" y="17346"/>
                  </a:cubicBezTo>
                  <a:cubicBezTo>
                    <a:pt x="43666" y="16973"/>
                    <a:pt x="42893" y="16794"/>
                    <a:pt x="42115" y="16794"/>
                  </a:cubicBezTo>
                  <a:cubicBezTo>
                    <a:pt x="40741" y="16794"/>
                    <a:pt x="39352" y="17351"/>
                    <a:pt x="38420" y="18380"/>
                  </a:cubicBezTo>
                  <a:cubicBezTo>
                    <a:pt x="38420" y="16981"/>
                    <a:pt x="37235" y="15674"/>
                    <a:pt x="35867" y="15523"/>
                  </a:cubicBezTo>
                  <a:cubicBezTo>
                    <a:pt x="35756" y="15508"/>
                    <a:pt x="35645" y="15501"/>
                    <a:pt x="35533" y="15501"/>
                  </a:cubicBezTo>
                  <a:cubicBezTo>
                    <a:pt x="34274" y="15501"/>
                    <a:pt x="33044" y="16421"/>
                    <a:pt x="32736" y="17650"/>
                  </a:cubicBezTo>
                  <a:cubicBezTo>
                    <a:pt x="32904" y="16083"/>
                    <a:pt x="31345" y="14670"/>
                    <a:pt x="29744" y="14670"/>
                  </a:cubicBezTo>
                  <a:cubicBezTo>
                    <a:pt x="29607" y="14670"/>
                    <a:pt x="29469" y="14680"/>
                    <a:pt x="29332" y="14702"/>
                  </a:cubicBezTo>
                  <a:cubicBezTo>
                    <a:pt x="27758" y="14899"/>
                    <a:pt x="26547" y="16344"/>
                    <a:pt x="26206" y="17906"/>
                  </a:cubicBezTo>
                  <a:lnTo>
                    <a:pt x="26206" y="17906"/>
                  </a:lnTo>
                  <a:cubicBezTo>
                    <a:pt x="26348" y="16431"/>
                    <a:pt x="25254" y="14888"/>
                    <a:pt x="23800" y="14580"/>
                  </a:cubicBezTo>
                  <a:cubicBezTo>
                    <a:pt x="23608" y="14541"/>
                    <a:pt x="23415" y="14522"/>
                    <a:pt x="23223" y="14522"/>
                  </a:cubicBezTo>
                  <a:cubicBezTo>
                    <a:pt x="21773" y="14522"/>
                    <a:pt x="20391" y="15589"/>
                    <a:pt x="20122" y="17012"/>
                  </a:cubicBezTo>
                  <a:cubicBezTo>
                    <a:pt x="20365" y="14702"/>
                    <a:pt x="20365" y="12361"/>
                    <a:pt x="20061" y="10051"/>
                  </a:cubicBezTo>
                  <a:cubicBezTo>
                    <a:pt x="20001" y="9626"/>
                    <a:pt x="19909" y="9170"/>
                    <a:pt x="19666" y="8835"/>
                  </a:cubicBezTo>
                  <a:cubicBezTo>
                    <a:pt x="19401" y="8517"/>
                    <a:pt x="19009" y="8378"/>
                    <a:pt x="18597" y="8378"/>
                  </a:cubicBezTo>
                  <a:cubicBezTo>
                    <a:pt x="18066" y="8378"/>
                    <a:pt x="17503" y="8610"/>
                    <a:pt x="17143" y="8987"/>
                  </a:cubicBezTo>
                  <a:cubicBezTo>
                    <a:pt x="16505" y="9687"/>
                    <a:pt x="16262" y="10659"/>
                    <a:pt x="16079" y="11571"/>
                  </a:cubicBezTo>
                  <a:cubicBezTo>
                    <a:pt x="16110" y="9626"/>
                    <a:pt x="16019" y="7650"/>
                    <a:pt x="15776" y="5735"/>
                  </a:cubicBezTo>
                  <a:cubicBezTo>
                    <a:pt x="15624" y="4671"/>
                    <a:pt x="15320" y="3395"/>
                    <a:pt x="14286" y="3060"/>
                  </a:cubicBezTo>
                  <a:cubicBezTo>
                    <a:pt x="14121" y="3001"/>
                    <a:pt x="13953" y="2974"/>
                    <a:pt x="13785" y="2974"/>
                  </a:cubicBezTo>
                  <a:cubicBezTo>
                    <a:pt x="13180" y="2974"/>
                    <a:pt x="12574" y="3318"/>
                    <a:pt x="12098" y="3699"/>
                  </a:cubicBezTo>
                  <a:cubicBezTo>
                    <a:pt x="10152" y="5310"/>
                    <a:pt x="9392" y="7924"/>
                    <a:pt x="9210" y="10446"/>
                  </a:cubicBezTo>
                  <a:cubicBezTo>
                    <a:pt x="9028" y="12939"/>
                    <a:pt x="9332" y="15492"/>
                    <a:pt x="9028" y="17954"/>
                  </a:cubicBezTo>
                  <a:cubicBezTo>
                    <a:pt x="8359" y="16921"/>
                    <a:pt x="7660" y="15857"/>
                    <a:pt x="6596" y="15310"/>
                  </a:cubicBezTo>
                  <a:cubicBezTo>
                    <a:pt x="6212" y="15112"/>
                    <a:pt x="5760" y="15010"/>
                    <a:pt x="5313" y="15010"/>
                  </a:cubicBezTo>
                  <a:cubicBezTo>
                    <a:pt x="4525" y="15010"/>
                    <a:pt x="3754" y="15329"/>
                    <a:pt x="3404" y="16009"/>
                  </a:cubicBezTo>
                  <a:cubicBezTo>
                    <a:pt x="3131" y="16526"/>
                    <a:pt x="3131" y="17073"/>
                    <a:pt x="3161" y="17620"/>
                  </a:cubicBezTo>
                  <a:cubicBezTo>
                    <a:pt x="3312" y="19615"/>
                    <a:pt x="3855" y="21611"/>
                    <a:pt x="4788" y="23397"/>
                  </a:cubicBezTo>
                  <a:lnTo>
                    <a:pt x="4788" y="23397"/>
                  </a:lnTo>
                  <a:cubicBezTo>
                    <a:pt x="4309" y="22492"/>
                    <a:pt x="3704" y="22132"/>
                    <a:pt x="3087" y="22132"/>
                  </a:cubicBezTo>
                  <a:cubicBezTo>
                    <a:pt x="1581" y="22132"/>
                    <a:pt x="0" y="24275"/>
                    <a:pt x="0" y="25887"/>
                  </a:cubicBezTo>
                  <a:cubicBezTo>
                    <a:pt x="0" y="28319"/>
                    <a:pt x="1459" y="30508"/>
                    <a:pt x="3708" y="31267"/>
                  </a:cubicBezTo>
                  <a:cubicBezTo>
                    <a:pt x="4857" y="31646"/>
                    <a:pt x="6156" y="31800"/>
                    <a:pt x="7542" y="31800"/>
                  </a:cubicBezTo>
                  <a:cubicBezTo>
                    <a:pt x="12613" y="31800"/>
                    <a:pt x="18839" y="29734"/>
                    <a:pt x="23040" y="29018"/>
                  </a:cubicBezTo>
                  <a:cubicBezTo>
                    <a:pt x="30821" y="27681"/>
                    <a:pt x="38572" y="26283"/>
                    <a:pt x="46293" y="24793"/>
                  </a:cubicBezTo>
                  <a:cubicBezTo>
                    <a:pt x="61551" y="21875"/>
                    <a:pt x="76749" y="18562"/>
                    <a:pt x="91856" y="14884"/>
                  </a:cubicBezTo>
                  <a:cubicBezTo>
                    <a:pt x="90944" y="12118"/>
                    <a:pt x="89151" y="9443"/>
                    <a:pt x="86415" y="8380"/>
                  </a:cubicBezTo>
                  <a:cubicBezTo>
                    <a:pt x="85722" y="8110"/>
                    <a:pt x="84971" y="7979"/>
                    <a:pt x="84220" y="7979"/>
                  </a:cubicBezTo>
                  <a:cubicBezTo>
                    <a:pt x="82006" y="7979"/>
                    <a:pt x="79793" y="9118"/>
                    <a:pt x="79090" y="11206"/>
                  </a:cubicBezTo>
                  <a:cubicBezTo>
                    <a:pt x="78687" y="10161"/>
                    <a:pt x="77587" y="9644"/>
                    <a:pt x="76490" y="9644"/>
                  </a:cubicBezTo>
                  <a:cubicBezTo>
                    <a:pt x="75352" y="9644"/>
                    <a:pt x="74217" y="10199"/>
                    <a:pt x="73862" y="11298"/>
                  </a:cubicBezTo>
                  <a:cubicBezTo>
                    <a:pt x="74014" y="9869"/>
                    <a:pt x="72798" y="8380"/>
                    <a:pt x="71369" y="8258"/>
                  </a:cubicBezTo>
                  <a:cubicBezTo>
                    <a:pt x="71318" y="8255"/>
                    <a:pt x="71266" y="8253"/>
                    <a:pt x="71215" y="8253"/>
                  </a:cubicBezTo>
                  <a:cubicBezTo>
                    <a:pt x="69783" y="8253"/>
                    <a:pt x="68448" y="9462"/>
                    <a:pt x="68360" y="10842"/>
                  </a:cubicBezTo>
                  <a:cubicBezTo>
                    <a:pt x="68299" y="8319"/>
                    <a:pt x="67904" y="5766"/>
                    <a:pt x="67235" y="3334"/>
                  </a:cubicBezTo>
                  <a:cubicBezTo>
                    <a:pt x="67029" y="2569"/>
                    <a:pt x="66567" y="1690"/>
                    <a:pt x="65821" y="1690"/>
                  </a:cubicBezTo>
                  <a:cubicBezTo>
                    <a:pt x="65796" y="1690"/>
                    <a:pt x="65771" y="1691"/>
                    <a:pt x="65746" y="1693"/>
                  </a:cubicBezTo>
                  <a:cubicBezTo>
                    <a:pt x="65290" y="1723"/>
                    <a:pt x="64956" y="2118"/>
                    <a:pt x="64682" y="2452"/>
                  </a:cubicBezTo>
                  <a:cubicBezTo>
                    <a:pt x="63801" y="3547"/>
                    <a:pt x="62919" y="4702"/>
                    <a:pt x="62159" y="5918"/>
                  </a:cubicBezTo>
                  <a:cubicBezTo>
                    <a:pt x="62372" y="4671"/>
                    <a:pt x="62555" y="3334"/>
                    <a:pt x="62129" y="2118"/>
                  </a:cubicBezTo>
                  <a:cubicBezTo>
                    <a:pt x="61736" y="994"/>
                    <a:pt x="60719" y="0"/>
                    <a:pt x="595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70" name="Google Shape;1270;p19"/>
            <p:cNvGrpSpPr/>
            <p:nvPr/>
          </p:nvGrpSpPr>
          <p:grpSpPr>
            <a:xfrm>
              <a:off x="5106600" y="3523550"/>
              <a:ext cx="2199925" cy="719375"/>
              <a:chOff x="5106600" y="3523550"/>
              <a:chExt cx="2199925" cy="719375"/>
            </a:xfrm>
          </p:grpSpPr>
          <p:sp>
            <p:nvSpPr>
              <p:cNvPr id="1271" name="Google Shape;1271;p19"/>
              <p:cNvSpPr/>
              <p:nvPr/>
            </p:nvSpPr>
            <p:spPr>
              <a:xfrm>
                <a:off x="5106600" y="4110025"/>
                <a:ext cx="26625" cy="49050"/>
              </a:xfrm>
              <a:custGeom>
                <a:avLst/>
                <a:gdLst/>
                <a:ahLst/>
                <a:cxnLst/>
                <a:rect l="l" t="t" r="r" b="b"/>
                <a:pathLst>
                  <a:path w="1065" h="1962" extrusionOk="0">
                    <a:moveTo>
                      <a:pt x="533" y="1"/>
                    </a:moveTo>
                    <a:cubicBezTo>
                      <a:pt x="381" y="1"/>
                      <a:pt x="229" y="92"/>
                      <a:pt x="153" y="274"/>
                    </a:cubicBezTo>
                    <a:cubicBezTo>
                      <a:pt x="1" y="730"/>
                      <a:pt x="92" y="1308"/>
                      <a:pt x="244" y="1733"/>
                    </a:cubicBezTo>
                    <a:cubicBezTo>
                      <a:pt x="305" y="1885"/>
                      <a:pt x="426" y="1961"/>
                      <a:pt x="548" y="1961"/>
                    </a:cubicBezTo>
                    <a:cubicBezTo>
                      <a:pt x="670" y="1961"/>
                      <a:pt x="791" y="1885"/>
                      <a:pt x="852" y="1733"/>
                    </a:cubicBezTo>
                    <a:cubicBezTo>
                      <a:pt x="1004" y="1308"/>
                      <a:pt x="1065" y="700"/>
                      <a:pt x="913" y="274"/>
                    </a:cubicBezTo>
                    <a:cubicBezTo>
                      <a:pt x="837" y="92"/>
                      <a:pt x="685" y="1"/>
                      <a:pt x="5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19"/>
              <p:cNvSpPr/>
              <p:nvPr/>
            </p:nvSpPr>
            <p:spPr>
              <a:xfrm>
                <a:off x="5134725" y="4180875"/>
                <a:ext cx="41475" cy="50025"/>
              </a:xfrm>
              <a:custGeom>
                <a:avLst/>
                <a:gdLst/>
                <a:ahLst/>
                <a:cxnLst/>
                <a:rect l="l" t="t" r="r" b="b"/>
                <a:pathLst>
                  <a:path w="1659" h="2001" extrusionOk="0">
                    <a:moveTo>
                      <a:pt x="411" y="1"/>
                    </a:moveTo>
                    <a:cubicBezTo>
                      <a:pt x="373" y="1"/>
                      <a:pt x="335" y="9"/>
                      <a:pt x="305" y="24"/>
                    </a:cubicBezTo>
                    <a:cubicBezTo>
                      <a:pt x="1" y="206"/>
                      <a:pt x="61" y="753"/>
                      <a:pt x="153" y="1057"/>
                    </a:cubicBezTo>
                    <a:cubicBezTo>
                      <a:pt x="244" y="1483"/>
                      <a:pt x="548" y="1756"/>
                      <a:pt x="912" y="1969"/>
                    </a:cubicBezTo>
                    <a:cubicBezTo>
                      <a:pt x="969" y="1991"/>
                      <a:pt x="1026" y="2001"/>
                      <a:pt x="1081" y="2001"/>
                    </a:cubicBezTo>
                    <a:cubicBezTo>
                      <a:pt x="1407" y="2001"/>
                      <a:pt x="1659" y="1652"/>
                      <a:pt x="1399" y="1392"/>
                    </a:cubicBezTo>
                    <a:cubicBezTo>
                      <a:pt x="1216" y="1209"/>
                      <a:pt x="1004" y="966"/>
                      <a:pt x="852" y="723"/>
                    </a:cubicBezTo>
                    <a:cubicBezTo>
                      <a:pt x="760" y="480"/>
                      <a:pt x="760" y="176"/>
                      <a:pt x="517" y="24"/>
                    </a:cubicBezTo>
                    <a:cubicBezTo>
                      <a:pt x="487" y="9"/>
                      <a:pt x="449" y="1"/>
                      <a:pt x="4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19"/>
              <p:cNvSpPr/>
              <p:nvPr/>
            </p:nvSpPr>
            <p:spPr>
              <a:xfrm>
                <a:off x="5165875" y="4138775"/>
                <a:ext cx="31175" cy="42050"/>
              </a:xfrm>
              <a:custGeom>
                <a:avLst/>
                <a:gdLst/>
                <a:ahLst/>
                <a:cxnLst/>
                <a:rect l="l" t="t" r="r" b="b"/>
                <a:pathLst>
                  <a:path w="1247" h="1682" extrusionOk="0">
                    <a:moveTo>
                      <a:pt x="443" y="1"/>
                    </a:moveTo>
                    <a:cubicBezTo>
                      <a:pt x="239" y="1"/>
                      <a:pt x="52" y="165"/>
                      <a:pt x="31" y="370"/>
                    </a:cubicBezTo>
                    <a:cubicBezTo>
                      <a:pt x="1" y="674"/>
                      <a:pt x="153" y="1069"/>
                      <a:pt x="305" y="1313"/>
                    </a:cubicBezTo>
                    <a:cubicBezTo>
                      <a:pt x="416" y="1535"/>
                      <a:pt x="578" y="1681"/>
                      <a:pt x="814" y="1681"/>
                    </a:cubicBezTo>
                    <a:cubicBezTo>
                      <a:pt x="836" y="1681"/>
                      <a:pt x="859" y="1680"/>
                      <a:pt x="882" y="1677"/>
                    </a:cubicBezTo>
                    <a:cubicBezTo>
                      <a:pt x="1065" y="1647"/>
                      <a:pt x="1247" y="1373"/>
                      <a:pt x="1186" y="1100"/>
                    </a:cubicBezTo>
                    <a:cubicBezTo>
                      <a:pt x="1065" y="765"/>
                      <a:pt x="973" y="340"/>
                      <a:pt x="730" y="127"/>
                    </a:cubicBezTo>
                    <a:cubicBezTo>
                      <a:pt x="642" y="39"/>
                      <a:pt x="540" y="1"/>
                      <a:pt x="4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19"/>
              <p:cNvSpPr/>
              <p:nvPr/>
            </p:nvSpPr>
            <p:spPr>
              <a:xfrm>
                <a:off x="5204625" y="4206075"/>
                <a:ext cx="36500" cy="36850"/>
              </a:xfrm>
              <a:custGeom>
                <a:avLst/>
                <a:gdLst/>
                <a:ahLst/>
                <a:cxnLst/>
                <a:rect l="l" t="t" r="r" b="b"/>
                <a:pathLst>
                  <a:path w="1460" h="1474" extrusionOk="0">
                    <a:moveTo>
                      <a:pt x="483" y="0"/>
                    </a:moveTo>
                    <a:cubicBezTo>
                      <a:pt x="348" y="0"/>
                      <a:pt x="219" y="100"/>
                      <a:pt x="153" y="232"/>
                    </a:cubicBezTo>
                    <a:cubicBezTo>
                      <a:pt x="1" y="718"/>
                      <a:pt x="427" y="1174"/>
                      <a:pt x="791" y="1417"/>
                    </a:cubicBezTo>
                    <a:cubicBezTo>
                      <a:pt x="840" y="1456"/>
                      <a:pt x="902" y="1473"/>
                      <a:pt x="967" y="1473"/>
                    </a:cubicBezTo>
                    <a:cubicBezTo>
                      <a:pt x="1104" y="1473"/>
                      <a:pt x="1256" y="1398"/>
                      <a:pt x="1338" y="1295"/>
                    </a:cubicBezTo>
                    <a:cubicBezTo>
                      <a:pt x="1460" y="1143"/>
                      <a:pt x="1399" y="961"/>
                      <a:pt x="1308" y="809"/>
                    </a:cubicBezTo>
                    <a:cubicBezTo>
                      <a:pt x="1065" y="536"/>
                      <a:pt x="943" y="232"/>
                      <a:pt x="639" y="49"/>
                    </a:cubicBezTo>
                    <a:cubicBezTo>
                      <a:pt x="588" y="15"/>
                      <a:pt x="535" y="0"/>
                      <a:pt x="4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19"/>
              <p:cNvSpPr/>
              <p:nvPr/>
            </p:nvSpPr>
            <p:spPr>
              <a:xfrm>
                <a:off x="5177275" y="3923600"/>
                <a:ext cx="24350" cy="43625"/>
              </a:xfrm>
              <a:custGeom>
                <a:avLst/>
                <a:gdLst/>
                <a:ahLst/>
                <a:cxnLst/>
                <a:rect l="l" t="t" r="r" b="b"/>
                <a:pathLst>
                  <a:path w="974" h="1745" extrusionOk="0">
                    <a:moveTo>
                      <a:pt x="449" y="0"/>
                    </a:moveTo>
                    <a:cubicBezTo>
                      <a:pt x="308" y="0"/>
                      <a:pt x="173" y="85"/>
                      <a:pt x="122" y="254"/>
                    </a:cubicBezTo>
                    <a:cubicBezTo>
                      <a:pt x="1" y="619"/>
                      <a:pt x="122" y="1135"/>
                      <a:pt x="213" y="1470"/>
                    </a:cubicBezTo>
                    <a:cubicBezTo>
                      <a:pt x="280" y="1657"/>
                      <a:pt x="430" y="1744"/>
                      <a:pt x="579" y="1744"/>
                    </a:cubicBezTo>
                    <a:cubicBezTo>
                      <a:pt x="768" y="1744"/>
                      <a:pt x="956" y="1603"/>
                      <a:pt x="973" y="1348"/>
                    </a:cubicBezTo>
                    <a:cubicBezTo>
                      <a:pt x="973" y="983"/>
                      <a:pt x="973" y="467"/>
                      <a:pt x="761" y="163"/>
                    </a:cubicBezTo>
                    <a:cubicBezTo>
                      <a:pt x="680" y="55"/>
                      <a:pt x="562" y="0"/>
                      <a:pt x="44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19"/>
              <p:cNvSpPr/>
              <p:nvPr/>
            </p:nvSpPr>
            <p:spPr>
              <a:xfrm>
                <a:off x="5204625" y="4009650"/>
                <a:ext cx="31475" cy="50950"/>
              </a:xfrm>
              <a:custGeom>
                <a:avLst/>
                <a:gdLst/>
                <a:ahLst/>
                <a:cxnLst/>
                <a:rect l="l" t="t" r="r" b="b"/>
                <a:pathLst>
                  <a:path w="1259" h="2038" extrusionOk="0">
                    <a:moveTo>
                      <a:pt x="429" y="0"/>
                    </a:moveTo>
                    <a:cubicBezTo>
                      <a:pt x="219" y="0"/>
                      <a:pt x="1" y="144"/>
                      <a:pt x="1" y="368"/>
                    </a:cubicBezTo>
                    <a:cubicBezTo>
                      <a:pt x="1" y="824"/>
                      <a:pt x="153" y="1280"/>
                      <a:pt x="305" y="1705"/>
                    </a:cubicBezTo>
                    <a:cubicBezTo>
                      <a:pt x="366" y="1938"/>
                      <a:pt x="541" y="2038"/>
                      <a:pt x="720" y="2038"/>
                    </a:cubicBezTo>
                    <a:cubicBezTo>
                      <a:pt x="985" y="2038"/>
                      <a:pt x="1259" y="1819"/>
                      <a:pt x="1186" y="1493"/>
                    </a:cubicBezTo>
                    <a:cubicBezTo>
                      <a:pt x="1065" y="1067"/>
                      <a:pt x="1004" y="581"/>
                      <a:pt x="761" y="186"/>
                    </a:cubicBezTo>
                    <a:cubicBezTo>
                      <a:pt x="691" y="57"/>
                      <a:pt x="561" y="0"/>
                      <a:pt x="4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19"/>
              <p:cNvSpPr/>
              <p:nvPr/>
            </p:nvSpPr>
            <p:spPr>
              <a:xfrm>
                <a:off x="5241100" y="3967450"/>
                <a:ext cx="33900" cy="49250"/>
              </a:xfrm>
              <a:custGeom>
                <a:avLst/>
                <a:gdLst/>
                <a:ahLst/>
                <a:cxnLst/>
                <a:rect l="l" t="t" r="r" b="b"/>
                <a:pathLst>
                  <a:path w="1356" h="1970" extrusionOk="0">
                    <a:moveTo>
                      <a:pt x="419" y="0"/>
                    </a:moveTo>
                    <a:cubicBezTo>
                      <a:pt x="303" y="0"/>
                      <a:pt x="200" y="77"/>
                      <a:pt x="153" y="172"/>
                    </a:cubicBezTo>
                    <a:cubicBezTo>
                      <a:pt x="1" y="384"/>
                      <a:pt x="92" y="719"/>
                      <a:pt x="183" y="962"/>
                    </a:cubicBezTo>
                    <a:cubicBezTo>
                      <a:pt x="244" y="1235"/>
                      <a:pt x="396" y="1479"/>
                      <a:pt x="548" y="1722"/>
                    </a:cubicBezTo>
                    <a:cubicBezTo>
                      <a:pt x="636" y="1897"/>
                      <a:pt x="770" y="1969"/>
                      <a:pt x="902" y="1969"/>
                    </a:cubicBezTo>
                    <a:cubicBezTo>
                      <a:pt x="1134" y="1969"/>
                      <a:pt x="1355" y="1740"/>
                      <a:pt x="1278" y="1448"/>
                    </a:cubicBezTo>
                    <a:cubicBezTo>
                      <a:pt x="1217" y="1144"/>
                      <a:pt x="1126" y="901"/>
                      <a:pt x="1004" y="627"/>
                    </a:cubicBezTo>
                    <a:cubicBezTo>
                      <a:pt x="913" y="354"/>
                      <a:pt x="791" y="80"/>
                      <a:pt x="518" y="20"/>
                    </a:cubicBezTo>
                    <a:cubicBezTo>
                      <a:pt x="484" y="6"/>
                      <a:pt x="451" y="0"/>
                      <a:pt x="4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19"/>
              <p:cNvSpPr/>
              <p:nvPr/>
            </p:nvSpPr>
            <p:spPr>
              <a:xfrm>
                <a:off x="5237300" y="4111600"/>
                <a:ext cx="33150" cy="43275"/>
              </a:xfrm>
              <a:custGeom>
                <a:avLst/>
                <a:gdLst/>
                <a:ahLst/>
                <a:cxnLst/>
                <a:rect l="l" t="t" r="r" b="b"/>
                <a:pathLst>
                  <a:path w="1326" h="1731" extrusionOk="0">
                    <a:moveTo>
                      <a:pt x="464" y="1"/>
                    </a:moveTo>
                    <a:cubicBezTo>
                      <a:pt x="326" y="1"/>
                      <a:pt x="193" y="101"/>
                      <a:pt x="153" y="241"/>
                    </a:cubicBezTo>
                    <a:cubicBezTo>
                      <a:pt x="1" y="667"/>
                      <a:pt x="244" y="1214"/>
                      <a:pt x="487" y="1549"/>
                    </a:cubicBezTo>
                    <a:cubicBezTo>
                      <a:pt x="570" y="1677"/>
                      <a:pt x="685" y="1730"/>
                      <a:pt x="800" y="1730"/>
                    </a:cubicBezTo>
                    <a:cubicBezTo>
                      <a:pt x="1065" y="1730"/>
                      <a:pt x="1326" y="1442"/>
                      <a:pt x="1156" y="1123"/>
                    </a:cubicBezTo>
                    <a:cubicBezTo>
                      <a:pt x="1004" y="789"/>
                      <a:pt x="943" y="363"/>
                      <a:pt x="670" y="90"/>
                    </a:cubicBezTo>
                    <a:cubicBezTo>
                      <a:pt x="608" y="27"/>
                      <a:pt x="535" y="1"/>
                      <a:pt x="46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19"/>
              <p:cNvSpPr/>
              <p:nvPr/>
            </p:nvSpPr>
            <p:spPr>
              <a:xfrm>
                <a:off x="5276075" y="4071450"/>
                <a:ext cx="31175" cy="45350"/>
              </a:xfrm>
              <a:custGeom>
                <a:avLst/>
                <a:gdLst/>
                <a:ahLst/>
                <a:cxnLst/>
                <a:rect l="l" t="t" r="r" b="b"/>
                <a:pathLst>
                  <a:path w="1247" h="1814" extrusionOk="0">
                    <a:moveTo>
                      <a:pt x="365" y="0"/>
                    </a:moveTo>
                    <a:cubicBezTo>
                      <a:pt x="246" y="0"/>
                      <a:pt x="129" y="63"/>
                      <a:pt x="61" y="176"/>
                    </a:cubicBezTo>
                    <a:cubicBezTo>
                      <a:pt x="0" y="449"/>
                      <a:pt x="122" y="723"/>
                      <a:pt x="183" y="966"/>
                    </a:cubicBezTo>
                    <a:cubicBezTo>
                      <a:pt x="304" y="1240"/>
                      <a:pt x="426" y="1513"/>
                      <a:pt x="608" y="1696"/>
                    </a:cubicBezTo>
                    <a:cubicBezTo>
                      <a:pt x="669" y="1777"/>
                      <a:pt x="760" y="1814"/>
                      <a:pt x="855" y="1814"/>
                    </a:cubicBezTo>
                    <a:cubicBezTo>
                      <a:pt x="1044" y="1814"/>
                      <a:pt x="1246" y="1665"/>
                      <a:pt x="1246" y="1422"/>
                    </a:cubicBezTo>
                    <a:cubicBezTo>
                      <a:pt x="1216" y="1179"/>
                      <a:pt x="1125" y="905"/>
                      <a:pt x="973" y="632"/>
                    </a:cubicBezTo>
                    <a:cubicBezTo>
                      <a:pt x="882" y="419"/>
                      <a:pt x="730" y="115"/>
                      <a:pt x="486" y="24"/>
                    </a:cubicBezTo>
                    <a:cubicBezTo>
                      <a:pt x="447" y="8"/>
                      <a:pt x="406" y="0"/>
                      <a:pt x="3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19"/>
              <p:cNvSpPr/>
              <p:nvPr/>
            </p:nvSpPr>
            <p:spPr>
              <a:xfrm>
                <a:off x="5280900" y="4201600"/>
                <a:ext cx="32925" cy="34950"/>
              </a:xfrm>
              <a:custGeom>
                <a:avLst/>
                <a:gdLst/>
                <a:ahLst/>
                <a:cxnLst/>
                <a:rect l="l" t="t" r="r" b="b"/>
                <a:pathLst>
                  <a:path w="1317" h="1398" extrusionOk="0">
                    <a:moveTo>
                      <a:pt x="479" y="1"/>
                    </a:moveTo>
                    <a:cubicBezTo>
                      <a:pt x="244" y="1"/>
                      <a:pt x="0" y="228"/>
                      <a:pt x="111" y="471"/>
                    </a:cubicBezTo>
                    <a:cubicBezTo>
                      <a:pt x="172" y="623"/>
                      <a:pt x="233" y="775"/>
                      <a:pt x="293" y="897"/>
                    </a:cubicBezTo>
                    <a:cubicBezTo>
                      <a:pt x="385" y="1049"/>
                      <a:pt x="476" y="1170"/>
                      <a:pt x="567" y="1292"/>
                    </a:cubicBezTo>
                    <a:cubicBezTo>
                      <a:pt x="641" y="1366"/>
                      <a:pt x="732" y="1397"/>
                      <a:pt x="823" y="1397"/>
                    </a:cubicBezTo>
                    <a:cubicBezTo>
                      <a:pt x="1070" y="1397"/>
                      <a:pt x="1316" y="1163"/>
                      <a:pt x="1205" y="897"/>
                    </a:cubicBezTo>
                    <a:cubicBezTo>
                      <a:pt x="1145" y="745"/>
                      <a:pt x="1084" y="593"/>
                      <a:pt x="1023" y="471"/>
                    </a:cubicBezTo>
                    <a:cubicBezTo>
                      <a:pt x="932" y="380"/>
                      <a:pt x="841" y="228"/>
                      <a:pt x="719" y="107"/>
                    </a:cubicBezTo>
                    <a:cubicBezTo>
                      <a:pt x="653" y="32"/>
                      <a:pt x="567" y="1"/>
                      <a:pt x="4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19"/>
              <p:cNvSpPr/>
              <p:nvPr/>
            </p:nvSpPr>
            <p:spPr>
              <a:xfrm>
                <a:off x="5329250" y="4161225"/>
                <a:ext cx="35850" cy="44450"/>
              </a:xfrm>
              <a:custGeom>
                <a:avLst/>
                <a:gdLst/>
                <a:ahLst/>
                <a:cxnLst/>
                <a:rect l="l" t="t" r="r" b="b"/>
                <a:pathLst>
                  <a:path w="1434" h="1778" extrusionOk="0">
                    <a:moveTo>
                      <a:pt x="367" y="1"/>
                    </a:moveTo>
                    <a:cubicBezTo>
                      <a:pt x="240" y="1"/>
                      <a:pt x="127" y="101"/>
                      <a:pt x="62" y="232"/>
                    </a:cubicBezTo>
                    <a:cubicBezTo>
                      <a:pt x="1" y="415"/>
                      <a:pt x="62" y="749"/>
                      <a:pt x="153" y="931"/>
                    </a:cubicBezTo>
                    <a:cubicBezTo>
                      <a:pt x="214" y="1144"/>
                      <a:pt x="366" y="1387"/>
                      <a:pt x="487" y="1570"/>
                    </a:cubicBezTo>
                    <a:cubicBezTo>
                      <a:pt x="594" y="1715"/>
                      <a:pt x="738" y="1777"/>
                      <a:pt x="876" y="1777"/>
                    </a:cubicBezTo>
                    <a:cubicBezTo>
                      <a:pt x="1169" y="1777"/>
                      <a:pt x="1433" y="1496"/>
                      <a:pt x="1247" y="1144"/>
                    </a:cubicBezTo>
                    <a:cubicBezTo>
                      <a:pt x="1126" y="962"/>
                      <a:pt x="1065" y="749"/>
                      <a:pt x="943" y="536"/>
                    </a:cubicBezTo>
                    <a:cubicBezTo>
                      <a:pt x="822" y="354"/>
                      <a:pt x="730" y="111"/>
                      <a:pt x="518" y="50"/>
                    </a:cubicBezTo>
                    <a:cubicBezTo>
                      <a:pt x="467" y="16"/>
                      <a:pt x="416" y="1"/>
                      <a:pt x="3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19"/>
              <p:cNvSpPr/>
              <p:nvPr/>
            </p:nvSpPr>
            <p:spPr>
              <a:xfrm>
                <a:off x="5397650" y="4197650"/>
                <a:ext cx="27375" cy="34475"/>
              </a:xfrm>
              <a:custGeom>
                <a:avLst/>
                <a:gdLst/>
                <a:ahLst/>
                <a:cxnLst/>
                <a:rect l="l" t="t" r="r" b="b"/>
                <a:pathLst>
                  <a:path w="1095" h="1379" extrusionOk="0">
                    <a:moveTo>
                      <a:pt x="362" y="1"/>
                    </a:moveTo>
                    <a:cubicBezTo>
                      <a:pt x="190" y="1"/>
                      <a:pt x="24" y="169"/>
                      <a:pt x="0" y="356"/>
                    </a:cubicBezTo>
                    <a:cubicBezTo>
                      <a:pt x="0" y="660"/>
                      <a:pt x="122" y="964"/>
                      <a:pt x="304" y="1176"/>
                    </a:cubicBezTo>
                    <a:cubicBezTo>
                      <a:pt x="391" y="1285"/>
                      <a:pt x="509" y="1378"/>
                      <a:pt x="636" y="1378"/>
                    </a:cubicBezTo>
                    <a:cubicBezTo>
                      <a:pt x="687" y="1378"/>
                      <a:pt x="739" y="1363"/>
                      <a:pt x="791" y="1328"/>
                    </a:cubicBezTo>
                    <a:cubicBezTo>
                      <a:pt x="973" y="1298"/>
                      <a:pt x="1095" y="1055"/>
                      <a:pt x="1064" y="873"/>
                    </a:cubicBezTo>
                    <a:cubicBezTo>
                      <a:pt x="973" y="569"/>
                      <a:pt x="791" y="234"/>
                      <a:pt x="517" y="52"/>
                    </a:cubicBezTo>
                    <a:cubicBezTo>
                      <a:pt x="468" y="16"/>
                      <a:pt x="415" y="1"/>
                      <a:pt x="3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19"/>
              <p:cNvSpPr/>
              <p:nvPr/>
            </p:nvSpPr>
            <p:spPr>
              <a:xfrm>
                <a:off x="5357375" y="4095450"/>
                <a:ext cx="39250" cy="49600"/>
              </a:xfrm>
              <a:custGeom>
                <a:avLst/>
                <a:gdLst/>
                <a:ahLst/>
                <a:cxnLst/>
                <a:rect l="l" t="t" r="r" b="b"/>
                <a:pathLst>
                  <a:path w="1570" h="1984" extrusionOk="0">
                    <a:moveTo>
                      <a:pt x="457" y="0"/>
                    </a:moveTo>
                    <a:cubicBezTo>
                      <a:pt x="230" y="0"/>
                      <a:pt x="1" y="170"/>
                      <a:pt x="1" y="432"/>
                    </a:cubicBezTo>
                    <a:cubicBezTo>
                      <a:pt x="1" y="979"/>
                      <a:pt x="274" y="1435"/>
                      <a:pt x="608" y="1860"/>
                    </a:cubicBezTo>
                    <a:cubicBezTo>
                      <a:pt x="695" y="1947"/>
                      <a:pt x="799" y="1984"/>
                      <a:pt x="904" y="1984"/>
                    </a:cubicBezTo>
                    <a:cubicBezTo>
                      <a:pt x="1237" y="1984"/>
                      <a:pt x="1569" y="1607"/>
                      <a:pt x="1338" y="1283"/>
                    </a:cubicBezTo>
                    <a:cubicBezTo>
                      <a:pt x="1125" y="948"/>
                      <a:pt x="973" y="584"/>
                      <a:pt x="821" y="219"/>
                    </a:cubicBezTo>
                    <a:cubicBezTo>
                      <a:pt x="739" y="67"/>
                      <a:pt x="599" y="0"/>
                      <a:pt x="45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19"/>
              <p:cNvSpPr/>
              <p:nvPr/>
            </p:nvSpPr>
            <p:spPr>
              <a:xfrm>
                <a:off x="5310250" y="4006200"/>
                <a:ext cx="30150" cy="46425"/>
              </a:xfrm>
              <a:custGeom>
                <a:avLst/>
                <a:gdLst/>
                <a:ahLst/>
                <a:cxnLst/>
                <a:rect l="l" t="t" r="r" b="b"/>
                <a:pathLst>
                  <a:path w="1206" h="1857" extrusionOk="0">
                    <a:moveTo>
                      <a:pt x="475" y="1"/>
                    </a:moveTo>
                    <a:cubicBezTo>
                      <a:pt x="343" y="1"/>
                      <a:pt x="201" y="83"/>
                      <a:pt x="153" y="202"/>
                    </a:cubicBezTo>
                    <a:cubicBezTo>
                      <a:pt x="1" y="415"/>
                      <a:pt x="62" y="719"/>
                      <a:pt x="123" y="962"/>
                    </a:cubicBezTo>
                    <a:cubicBezTo>
                      <a:pt x="153" y="1205"/>
                      <a:pt x="275" y="1418"/>
                      <a:pt x="366" y="1661"/>
                    </a:cubicBezTo>
                    <a:cubicBezTo>
                      <a:pt x="445" y="1797"/>
                      <a:pt x="583" y="1857"/>
                      <a:pt x="723" y="1857"/>
                    </a:cubicBezTo>
                    <a:cubicBezTo>
                      <a:pt x="961" y="1857"/>
                      <a:pt x="1206" y="1685"/>
                      <a:pt x="1186" y="1418"/>
                    </a:cubicBezTo>
                    <a:cubicBezTo>
                      <a:pt x="1186" y="1175"/>
                      <a:pt x="1126" y="901"/>
                      <a:pt x="1065" y="658"/>
                    </a:cubicBezTo>
                    <a:cubicBezTo>
                      <a:pt x="1034" y="536"/>
                      <a:pt x="974" y="445"/>
                      <a:pt x="913" y="324"/>
                    </a:cubicBezTo>
                    <a:cubicBezTo>
                      <a:pt x="822" y="172"/>
                      <a:pt x="730" y="111"/>
                      <a:pt x="578" y="20"/>
                    </a:cubicBezTo>
                    <a:cubicBezTo>
                      <a:pt x="546" y="7"/>
                      <a:pt x="511" y="1"/>
                      <a:pt x="4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19"/>
              <p:cNvSpPr/>
              <p:nvPr/>
            </p:nvSpPr>
            <p:spPr>
              <a:xfrm>
                <a:off x="5334575" y="3923675"/>
                <a:ext cx="26625" cy="45025"/>
              </a:xfrm>
              <a:custGeom>
                <a:avLst/>
                <a:gdLst/>
                <a:ahLst/>
                <a:cxnLst/>
                <a:rect l="l" t="t" r="r" b="b"/>
                <a:pathLst>
                  <a:path w="1065" h="1801" extrusionOk="0">
                    <a:moveTo>
                      <a:pt x="548" y="0"/>
                    </a:moveTo>
                    <a:cubicBezTo>
                      <a:pt x="434" y="0"/>
                      <a:pt x="320" y="53"/>
                      <a:pt x="244" y="160"/>
                    </a:cubicBezTo>
                    <a:cubicBezTo>
                      <a:pt x="1" y="494"/>
                      <a:pt x="92" y="1041"/>
                      <a:pt x="153" y="1436"/>
                    </a:cubicBezTo>
                    <a:cubicBezTo>
                      <a:pt x="183" y="1679"/>
                      <a:pt x="365" y="1801"/>
                      <a:pt x="552" y="1801"/>
                    </a:cubicBezTo>
                    <a:cubicBezTo>
                      <a:pt x="738" y="1801"/>
                      <a:pt x="928" y="1679"/>
                      <a:pt x="973" y="1436"/>
                    </a:cubicBezTo>
                    <a:cubicBezTo>
                      <a:pt x="973" y="1041"/>
                      <a:pt x="1064" y="524"/>
                      <a:pt x="852" y="160"/>
                    </a:cubicBezTo>
                    <a:cubicBezTo>
                      <a:pt x="776" y="53"/>
                      <a:pt x="662" y="0"/>
                      <a:pt x="5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19"/>
              <p:cNvSpPr/>
              <p:nvPr/>
            </p:nvSpPr>
            <p:spPr>
              <a:xfrm>
                <a:off x="5405250" y="3952425"/>
                <a:ext cx="25850" cy="51325"/>
              </a:xfrm>
              <a:custGeom>
                <a:avLst/>
                <a:gdLst/>
                <a:ahLst/>
                <a:cxnLst/>
                <a:rect l="l" t="t" r="r" b="b"/>
                <a:pathLst>
                  <a:path w="1034" h="2053" extrusionOk="0">
                    <a:moveTo>
                      <a:pt x="589" y="0"/>
                    </a:moveTo>
                    <a:cubicBezTo>
                      <a:pt x="558" y="0"/>
                      <a:pt x="524" y="4"/>
                      <a:pt x="487" y="13"/>
                    </a:cubicBezTo>
                    <a:lnTo>
                      <a:pt x="456" y="13"/>
                    </a:lnTo>
                    <a:cubicBezTo>
                      <a:pt x="335" y="43"/>
                      <a:pt x="213" y="165"/>
                      <a:pt x="183" y="256"/>
                    </a:cubicBezTo>
                    <a:cubicBezTo>
                      <a:pt x="0" y="803"/>
                      <a:pt x="31" y="1380"/>
                      <a:pt x="304" y="1867"/>
                    </a:cubicBezTo>
                    <a:cubicBezTo>
                      <a:pt x="375" y="1996"/>
                      <a:pt x="499" y="2052"/>
                      <a:pt x="626" y="2052"/>
                    </a:cubicBezTo>
                    <a:cubicBezTo>
                      <a:pt x="827" y="2052"/>
                      <a:pt x="1034" y="1909"/>
                      <a:pt x="1034" y="1684"/>
                    </a:cubicBezTo>
                    <a:cubicBezTo>
                      <a:pt x="1034" y="1289"/>
                      <a:pt x="973" y="955"/>
                      <a:pt x="943" y="621"/>
                    </a:cubicBezTo>
                    <a:cubicBezTo>
                      <a:pt x="915" y="373"/>
                      <a:pt x="888" y="0"/>
                      <a:pt x="58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19"/>
              <p:cNvSpPr/>
              <p:nvPr/>
            </p:nvSpPr>
            <p:spPr>
              <a:xfrm>
                <a:off x="5399175" y="4044525"/>
                <a:ext cx="28125" cy="43375"/>
              </a:xfrm>
              <a:custGeom>
                <a:avLst/>
                <a:gdLst/>
                <a:ahLst/>
                <a:cxnLst/>
                <a:rect l="l" t="t" r="r" b="b"/>
                <a:pathLst>
                  <a:path w="1125" h="1735" extrusionOk="0">
                    <a:moveTo>
                      <a:pt x="519" y="0"/>
                    </a:moveTo>
                    <a:cubicBezTo>
                      <a:pt x="406" y="0"/>
                      <a:pt x="295" y="55"/>
                      <a:pt x="243" y="158"/>
                    </a:cubicBezTo>
                    <a:cubicBezTo>
                      <a:pt x="0" y="523"/>
                      <a:pt x="152" y="1070"/>
                      <a:pt x="274" y="1435"/>
                    </a:cubicBezTo>
                    <a:cubicBezTo>
                      <a:pt x="329" y="1641"/>
                      <a:pt x="494" y="1735"/>
                      <a:pt x="660" y="1735"/>
                    </a:cubicBezTo>
                    <a:cubicBezTo>
                      <a:pt x="862" y="1735"/>
                      <a:pt x="1064" y="1594"/>
                      <a:pt x="1064" y="1344"/>
                    </a:cubicBezTo>
                    <a:cubicBezTo>
                      <a:pt x="1125" y="949"/>
                      <a:pt x="1125" y="402"/>
                      <a:pt x="760" y="98"/>
                    </a:cubicBezTo>
                    <a:cubicBezTo>
                      <a:pt x="694" y="32"/>
                      <a:pt x="606" y="0"/>
                      <a:pt x="5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19"/>
              <p:cNvSpPr/>
              <p:nvPr/>
            </p:nvSpPr>
            <p:spPr>
              <a:xfrm>
                <a:off x="5481250" y="4019000"/>
                <a:ext cx="25850" cy="57625"/>
              </a:xfrm>
              <a:custGeom>
                <a:avLst/>
                <a:gdLst/>
                <a:ahLst/>
                <a:cxnLst/>
                <a:rect l="l" t="t" r="r" b="b"/>
                <a:pathLst>
                  <a:path w="1034" h="2305" extrusionOk="0">
                    <a:moveTo>
                      <a:pt x="427" y="1"/>
                    </a:moveTo>
                    <a:cubicBezTo>
                      <a:pt x="347" y="1"/>
                      <a:pt x="268" y="33"/>
                      <a:pt x="213" y="116"/>
                    </a:cubicBezTo>
                    <a:cubicBezTo>
                      <a:pt x="0" y="389"/>
                      <a:pt x="30" y="693"/>
                      <a:pt x="30" y="997"/>
                    </a:cubicBezTo>
                    <a:cubicBezTo>
                      <a:pt x="30" y="1331"/>
                      <a:pt x="122" y="1635"/>
                      <a:pt x="152" y="1970"/>
                    </a:cubicBezTo>
                    <a:cubicBezTo>
                      <a:pt x="179" y="2201"/>
                      <a:pt x="359" y="2305"/>
                      <a:pt x="549" y="2305"/>
                    </a:cubicBezTo>
                    <a:cubicBezTo>
                      <a:pt x="783" y="2305"/>
                      <a:pt x="1033" y="2147"/>
                      <a:pt x="1033" y="1879"/>
                    </a:cubicBezTo>
                    <a:cubicBezTo>
                      <a:pt x="1033" y="1514"/>
                      <a:pt x="973" y="1210"/>
                      <a:pt x="942" y="906"/>
                    </a:cubicBezTo>
                    <a:cubicBezTo>
                      <a:pt x="912" y="663"/>
                      <a:pt x="912" y="298"/>
                      <a:pt x="669" y="116"/>
                    </a:cubicBezTo>
                    <a:cubicBezTo>
                      <a:pt x="619" y="49"/>
                      <a:pt x="523" y="1"/>
                      <a:pt x="4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19"/>
              <p:cNvSpPr/>
              <p:nvPr/>
            </p:nvSpPr>
            <p:spPr>
              <a:xfrm>
                <a:off x="5446275" y="4122850"/>
                <a:ext cx="33325" cy="53675"/>
              </a:xfrm>
              <a:custGeom>
                <a:avLst/>
                <a:gdLst/>
                <a:ahLst/>
                <a:cxnLst/>
                <a:rect l="l" t="t" r="r" b="b"/>
                <a:pathLst>
                  <a:path w="1333" h="2147" extrusionOk="0">
                    <a:moveTo>
                      <a:pt x="660" y="0"/>
                    </a:moveTo>
                    <a:cubicBezTo>
                      <a:pt x="486" y="0"/>
                      <a:pt x="306" y="107"/>
                      <a:pt x="214" y="308"/>
                    </a:cubicBezTo>
                    <a:cubicBezTo>
                      <a:pt x="1" y="795"/>
                      <a:pt x="153" y="1463"/>
                      <a:pt x="396" y="1919"/>
                    </a:cubicBezTo>
                    <a:cubicBezTo>
                      <a:pt x="492" y="2076"/>
                      <a:pt x="665" y="2146"/>
                      <a:pt x="832" y="2146"/>
                    </a:cubicBezTo>
                    <a:cubicBezTo>
                      <a:pt x="1088" y="2146"/>
                      <a:pt x="1333" y="1982"/>
                      <a:pt x="1277" y="1706"/>
                    </a:cubicBezTo>
                    <a:cubicBezTo>
                      <a:pt x="1247" y="1250"/>
                      <a:pt x="1217" y="703"/>
                      <a:pt x="1065" y="308"/>
                    </a:cubicBezTo>
                    <a:cubicBezTo>
                      <a:pt x="990" y="99"/>
                      <a:pt x="828" y="0"/>
                      <a:pt x="6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19"/>
              <p:cNvSpPr/>
              <p:nvPr/>
            </p:nvSpPr>
            <p:spPr>
              <a:xfrm>
                <a:off x="5477450" y="4193050"/>
                <a:ext cx="20525" cy="24900"/>
              </a:xfrm>
              <a:custGeom>
                <a:avLst/>
                <a:gdLst/>
                <a:ahLst/>
                <a:cxnLst/>
                <a:rect l="l" t="t" r="r" b="b"/>
                <a:pathLst>
                  <a:path w="821" h="996" extrusionOk="0">
                    <a:moveTo>
                      <a:pt x="410" y="0"/>
                    </a:moveTo>
                    <a:cubicBezTo>
                      <a:pt x="251" y="0"/>
                      <a:pt x="91" y="99"/>
                      <a:pt x="30" y="297"/>
                    </a:cubicBezTo>
                    <a:cubicBezTo>
                      <a:pt x="0" y="449"/>
                      <a:pt x="0" y="570"/>
                      <a:pt x="30" y="722"/>
                    </a:cubicBezTo>
                    <a:cubicBezTo>
                      <a:pt x="76" y="905"/>
                      <a:pt x="251" y="996"/>
                      <a:pt x="422" y="996"/>
                    </a:cubicBezTo>
                    <a:cubicBezTo>
                      <a:pt x="593" y="996"/>
                      <a:pt x="760" y="905"/>
                      <a:pt x="790" y="722"/>
                    </a:cubicBezTo>
                    <a:cubicBezTo>
                      <a:pt x="790" y="570"/>
                      <a:pt x="821" y="449"/>
                      <a:pt x="790" y="297"/>
                    </a:cubicBezTo>
                    <a:cubicBezTo>
                      <a:pt x="730" y="99"/>
                      <a:pt x="570" y="0"/>
                      <a:pt x="41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19"/>
              <p:cNvSpPr/>
              <p:nvPr/>
            </p:nvSpPr>
            <p:spPr>
              <a:xfrm>
                <a:off x="5390800" y="3632050"/>
                <a:ext cx="28900" cy="49625"/>
              </a:xfrm>
              <a:custGeom>
                <a:avLst/>
                <a:gdLst/>
                <a:ahLst/>
                <a:cxnLst/>
                <a:rect l="l" t="t" r="r" b="b"/>
                <a:pathLst>
                  <a:path w="1156" h="1985" extrusionOk="0">
                    <a:moveTo>
                      <a:pt x="590" y="1"/>
                    </a:moveTo>
                    <a:cubicBezTo>
                      <a:pt x="472" y="1"/>
                      <a:pt x="350" y="62"/>
                      <a:pt x="274" y="183"/>
                    </a:cubicBezTo>
                    <a:cubicBezTo>
                      <a:pt x="1" y="639"/>
                      <a:pt x="123" y="1247"/>
                      <a:pt x="183" y="1733"/>
                    </a:cubicBezTo>
                    <a:cubicBezTo>
                      <a:pt x="229" y="1900"/>
                      <a:pt x="396" y="1984"/>
                      <a:pt x="559" y="1984"/>
                    </a:cubicBezTo>
                    <a:cubicBezTo>
                      <a:pt x="723" y="1984"/>
                      <a:pt x="882" y="1900"/>
                      <a:pt x="913" y="1733"/>
                    </a:cubicBezTo>
                    <a:cubicBezTo>
                      <a:pt x="1034" y="1247"/>
                      <a:pt x="1156" y="639"/>
                      <a:pt x="882" y="183"/>
                    </a:cubicBezTo>
                    <a:cubicBezTo>
                      <a:pt x="822" y="62"/>
                      <a:pt x="708" y="1"/>
                      <a:pt x="5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19"/>
              <p:cNvSpPr/>
              <p:nvPr/>
            </p:nvSpPr>
            <p:spPr>
              <a:xfrm>
                <a:off x="5336100" y="3663400"/>
                <a:ext cx="31175" cy="46375"/>
              </a:xfrm>
              <a:custGeom>
                <a:avLst/>
                <a:gdLst/>
                <a:ahLst/>
                <a:cxnLst/>
                <a:rect l="l" t="t" r="r" b="b"/>
                <a:pathLst>
                  <a:path w="1247" h="1855" extrusionOk="0">
                    <a:moveTo>
                      <a:pt x="620" y="1"/>
                    </a:moveTo>
                    <a:cubicBezTo>
                      <a:pt x="487" y="1"/>
                      <a:pt x="350" y="69"/>
                      <a:pt x="244" y="206"/>
                    </a:cubicBezTo>
                    <a:cubicBezTo>
                      <a:pt x="0" y="540"/>
                      <a:pt x="92" y="1118"/>
                      <a:pt x="183" y="1513"/>
                    </a:cubicBezTo>
                    <a:cubicBezTo>
                      <a:pt x="213" y="1741"/>
                      <a:pt x="411" y="1855"/>
                      <a:pt x="616" y="1855"/>
                    </a:cubicBezTo>
                    <a:cubicBezTo>
                      <a:pt x="821" y="1855"/>
                      <a:pt x="1034" y="1741"/>
                      <a:pt x="1095" y="1513"/>
                    </a:cubicBezTo>
                    <a:cubicBezTo>
                      <a:pt x="1125" y="1118"/>
                      <a:pt x="1247" y="601"/>
                      <a:pt x="973" y="206"/>
                    </a:cubicBezTo>
                    <a:cubicBezTo>
                      <a:pt x="882" y="69"/>
                      <a:pt x="753" y="1"/>
                      <a:pt x="62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19"/>
              <p:cNvSpPr/>
              <p:nvPr/>
            </p:nvSpPr>
            <p:spPr>
              <a:xfrm>
                <a:off x="5383975" y="3715925"/>
                <a:ext cx="25100" cy="44400"/>
              </a:xfrm>
              <a:custGeom>
                <a:avLst/>
                <a:gdLst/>
                <a:ahLst/>
                <a:cxnLst/>
                <a:rect l="l" t="t" r="r" b="b"/>
                <a:pathLst>
                  <a:path w="1004" h="1776" extrusionOk="0">
                    <a:moveTo>
                      <a:pt x="449" y="1"/>
                    </a:moveTo>
                    <a:cubicBezTo>
                      <a:pt x="262" y="1"/>
                      <a:pt x="78" y="132"/>
                      <a:pt x="61" y="384"/>
                    </a:cubicBezTo>
                    <a:cubicBezTo>
                      <a:pt x="0" y="780"/>
                      <a:pt x="0" y="1114"/>
                      <a:pt x="92" y="1479"/>
                    </a:cubicBezTo>
                    <a:cubicBezTo>
                      <a:pt x="121" y="1683"/>
                      <a:pt x="262" y="1775"/>
                      <a:pt x="419" y="1775"/>
                    </a:cubicBezTo>
                    <a:cubicBezTo>
                      <a:pt x="587" y="1775"/>
                      <a:pt x="773" y="1668"/>
                      <a:pt x="851" y="1479"/>
                    </a:cubicBezTo>
                    <a:cubicBezTo>
                      <a:pt x="1003" y="1083"/>
                      <a:pt x="973" y="658"/>
                      <a:pt x="821" y="263"/>
                    </a:cubicBezTo>
                    <a:cubicBezTo>
                      <a:pt x="753" y="86"/>
                      <a:pt x="600" y="1"/>
                      <a:pt x="44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19"/>
              <p:cNvSpPr/>
              <p:nvPr/>
            </p:nvSpPr>
            <p:spPr>
              <a:xfrm>
                <a:off x="5428050" y="3783075"/>
                <a:ext cx="27375" cy="56825"/>
              </a:xfrm>
              <a:custGeom>
                <a:avLst/>
                <a:gdLst/>
                <a:ahLst/>
                <a:cxnLst/>
                <a:rect l="l" t="t" r="r" b="b"/>
                <a:pathLst>
                  <a:path w="1095" h="2273" extrusionOk="0">
                    <a:moveTo>
                      <a:pt x="528" y="1"/>
                    </a:moveTo>
                    <a:cubicBezTo>
                      <a:pt x="403" y="1"/>
                      <a:pt x="274" y="54"/>
                      <a:pt x="213" y="160"/>
                    </a:cubicBezTo>
                    <a:cubicBezTo>
                      <a:pt x="0" y="677"/>
                      <a:pt x="61" y="1346"/>
                      <a:pt x="152" y="1863"/>
                    </a:cubicBezTo>
                    <a:cubicBezTo>
                      <a:pt x="183" y="2136"/>
                      <a:pt x="373" y="2273"/>
                      <a:pt x="559" y="2273"/>
                    </a:cubicBezTo>
                    <a:cubicBezTo>
                      <a:pt x="745" y="2273"/>
                      <a:pt x="927" y="2136"/>
                      <a:pt x="943" y="1863"/>
                    </a:cubicBezTo>
                    <a:cubicBezTo>
                      <a:pt x="1034" y="1346"/>
                      <a:pt x="1095" y="616"/>
                      <a:pt x="821" y="160"/>
                    </a:cubicBezTo>
                    <a:cubicBezTo>
                      <a:pt x="775" y="54"/>
                      <a:pt x="654" y="1"/>
                      <a:pt x="5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19"/>
              <p:cNvSpPr/>
              <p:nvPr/>
            </p:nvSpPr>
            <p:spPr>
              <a:xfrm>
                <a:off x="5326225" y="3749850"/>
                <a:ext cx="23575" cy="50175"/>
              </a:xfrm>
              <a:custGeom>
                <a:avLst/>
                <a:gdLst/>
                <a:ahLst/>
                <a:cxnLst/>
                <a:rect l="l" t="t" r="r" b="b"/>
                <a:pathLst>
                  <a:path w="943" h="2007" extrusionOk="0">
                    <a:moveTo>
                      <a:pt x="487" y="0"/>
                    </a:moveTo>
                    <a:cubicBezTo>
                      <a:pt x="403" y="0"/>
                      <a:pt x="319" y="30"/>
                      <a:pt x="243" y="91"/>
                    </a:cubicBezTo>
                    <a:cubicBezTo>
                      <a:pt x="0" y="274"/>
                      <a:pt x="0" y="638"/>
                      <a:pt x="0" y="882"/>
                    </a:cubicBezTo>
                    <a:cubicBezTo>
                      <a:pt x="0" y="1155"/>
                      <a:pt x="31" y="1459"/>
                      <a:pt x="91" y="1733"/>
                    </a:cubicBezTo>
                    <a:cubicBezTo>
                      <a:pt x="122" y="1915"/>
                      <a:pt x="289" y="2006"/>
                      <a:pt x="460" y="2006"/>
                    </a:cubicBezTo>
                    <a:cubicBezTo>
                      <a:pt x="631" y="2006"/>
                      <a:pt x="806" y="1915"/>
                      <a:pt x="851" y="1733"/>
                    </a:cubicBezTo>
                    <a:cubicBezTo>
                      <a:pt x="882" y="1459"/>
                      <a:pt x="912" y="1155"/>
                      <a:pt x="912" y="882"/>
                    </a:cubicBezTo>
                    <a:cubicBezTo>
                      <a:pt x="943" y="638"/>
                      <a:pt x="943" y="243"/>
                      <a:pt x="730" y="91"/>
                    </a:cubicBezTo>
                    <a:cubicBezTo>
                      <a:pt x="654" y="30"/>
                      <a:pt x="570" y="0"/>
                      <a:pt x="4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19"/>
              <p:cNvSpPr/>
              <p:nvPr/>
            </p:nvSpPr>
            <p:spPr>
              <a:xfrm>
                <a:off x="5370300" y="3810225"/>
                <a:ext cx="26625" cy="45750"/>
              </a:xfrm>
              <a:custGeom>
                <a:avLst/>
                <a:gdLst/>
                <a:ahLst/>
                <a:cxnLst/>
                <a:rect l="l" t="t" r="r" b="b"/>
                <a:pathLst>
                  <a:path w="1065" h="1830" extrusionOk="0">
                    <a:moveTo>
                      <a:pt x="404" y="1"/>
                    </a:moveTo>
                    <a:cubicBezTo>
                      <a:pt x="235" y="1"/>
                      <a:pt x="77" y="84"/>
                      <a:pt x="61" y="260"/>
                    </a:cubicBezTo>
                    <a:cubicBezTo>
                      <a:pt x="0" y="716"/>
                      <a:pt x="61" y="1202"/>
                      <a:pt x="304" y="1628"/>
                    </a:cubicBezTo>
                    <a:cubicBezTo>
                      <a:pt x="352" y="1747"/>
                      <a:pt x="513" y="1829"/>
                      <a:pt x="653" y="1829"/>
                    </a:cubicBezTo>
                    <a:cubicBezTo>
                      <a:pt x="691" y="1829"/>
                      <a:pt x="728" y="1823"/>
                      <a:pt x="760" y="1810"/>
                    </a:cubicBezTo>
                    <a:cubicBezTo>
                      <a:pt x="943" y="1780"/>
                      <a:pt x="1003" y="1597"/>
                      <a:pt x="1064" y="1445"/>
                    </a:cubicBezTo>
                    <a:cubicBezTo>
                      <a:pt x="1064" y="1050"/>
                      <a:pt x="973" y="564"/>
                      <a:pt x="791" y="199"/>
                    </a:cubicBezTo>
                    <a:cubicBezTo>
                      <a:pt x="718" y="69"/>
                      <a:pt x="557" y="1"/>
                      <a:pt x="4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19"/>
              <p:cNvSpPr/>
              <p:nvPr/>
            </p:nvSpPr>
            <p:spPr>
              <a:xfrm>
                <a:off x="5319375" y="3849950"/>
                <a:ext cx="20550" cy="40125"/>
              </a:xfrm>
              <a:custGeom>
                <a:avLst/>
                <a:gdLst/>
                <a:ahLst/>
                <a:cxnLst/>
                <a:rect l="l" t="t" r="r" b="b"/>
                <a:pathLst>
                  <a:path w="822" h="1605" extrusionOk="0">
                    <a:moveTo>
                      <a:pt x="396" y="1"/>
                    </a:moveTo>
                    <a:cubicBezTo>
                      <a:pt x="289" y="1"/>
                      <a:pt x="183" y="54"/>
                      <a:pt x="122" y="160"/>
                    </a:cubicBezTo>
                    <a:cubicBezTo>
                      <a:pt x="1" y="312"/>
                      <a:pt x="1" y="525"/>
                      <a:pt x="1" y="768"/>
                    </a:cubicBezTo>
                    <a:cubicBezTo>
                      <a:pt x="1" y="951"/>
                      <a:pt x="62" y="1194"/>
                      <a:pt x="92" y="1376"/>
                    </a:cubicBezTo>
                    <a:cubicBezTo>
                      <a:pt x="122" y="1528"/>
                      <a:pt x="251" y="1604"/>
                      <a:pt x="384" y="1604"/>
                    </a:cubicBezTo>
                    <a:cubicBezTo>
                      <a:pt x="517" y="1604"/>
                      <a:pt x="654" y="1528"/>
                      <a:pt x="700" y="1376"/>
                    </a:cubicBezTo>
                    <a:cubicBezTo>
                      <a:pt x="761" y="1194"/>
                      <a:pt x="821" y="981"/>
                      <a:pt x="761" y="768"/>
                    </a:cubicBezTo>
                    <a:cubicBezTo>
                      <a:pt x="761" y="586"/>
                      <a:pt x="761" y="343"/>
                      <a:pt x="669" y="160"/>
                    </a:cubicBezTo>
                    <a:cubicBezTo>
                      <a:pt x="609" y="54"/>
                      <a:pt x="502" y="1"/>
                      <a:pt x="3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19"/>
              <p:cNvSpPr/>
              <p:nvPr/>
            </p:nvSpPr>
            <p:spPr>
              <a:xfrm>
                <a:off x="5431850" y="3876675"/>
                <a:ext cx="26625" cy="43550"/>
              </a:xfrm>
              <a:custGeom>
                <a:avLst/>
                <a:gdLst/>
                <a:ahLst/>
                <a:cxnLst/>
                <a:rect l="l" t="t" r="r" b="b"/>
                <a:pathLst>
                  <a:path w="1065" h="1742" extrusionOk="0">
                    <a:moveTo>
                      <a:pt x="568" y="0"/>
                    </a:moveTo>
                    <a:cubicBezTo>
                      <a:pt x="513" y="0"/>
                      <a:pt x="461" y="10"/>
                      <a:pt x="426" y="33"/>
                    </a:cubicBezTo>
                    <a:cubicBezTo>
                      <a:pt x="0" y="337"/>
                      <a:pt x="152" y="976"/>
                      <a:pt x="213" y="1432"/>
                    </a:cubicBezTo>
                    <a:cubicBezTo>
                      <a:pt x="266" y="1645"/>
                      <a:pt x="460" y="1741"/>
                      <a:pt x="650" y="1741"/>
                    </a:cubicBezTo>
                    <a:cubicBezTo>
                      <a:pt x="677" y="1741"/>
                      <a:pt x="704" y="1739"/>
                      <a:pt x="730" y="1736"/>
                    </a:cubicBezTo>
                    <a:cubicBezTo>
                      <a:pt x="973" y="1675"/>
                      <a:pt x="1064" y="1432"/>
                      <a:pt x="1034" y="1219"/>
                    </a:cubicBezTo>
                    <a:cubicBezTo>
                      <a:pt x="943" y="885"/>
                      <a:pt x="1064" y="337"/>
                      <a:pt x="791" y="64"/>
                    </a:cubicBezTo>
                    <a:cubicBezTo>
                      <a:pt x="753" y="26"/>
                      <a:pt x="657" y="0"/>
                      <a:pt x="5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19"/>
              <p:cNvSpPr/>
              <p:nvPr/>
            </p:nvSpPr>
            <p:spPr>
              <a:xfrm>
                <a:off x="5500850" y="3740400"/>
                <a:ext cx="23725" cy="37125"/>
              </a:xfrm>
              <a:custGeom>
                <a:avLst/>
                <a:gdLst/>
                <a:ahLst/>
                <a:cxnLst/>
                <a:rect l="l" t="t" r="r" b="b"/>
                <a:pathLst>
                  <a:path w="949" h="1485" extrusionOk="0">
                    <a:moveTo>
                      <a:pt x="491" y="0"/>
                    </a:moveTo>
                    <a:cubicBezTo>
                      <a:pt x="332" y="0"/>
                      <a:pt x="163" y="97"/>
                      <a:pt x="128" y="256"/>
                    </a:cubicBezTo>
                    <a:cubicBezTo>
                      <a:pt x="37" y="500"/>
                      <a:pt x="97" y="743"/>
                      <a:pt x="37" y="1016"/>
                    </a:cubicBezTo>
                    <a:cubicBezTo>
                      <a:pt x="1" y="1304"/>
                      <a:pt x="209" y="1485"/>
                      <a:pt x="416" y="1485"/>
                    </a:cubicBezTo>
                    <a:cubicBezTo>
                      <a:pt x="560" y="1485"/>
                      <a:pt x="704" y="1398"/>
                      <a:pt x="766" y="1199"/>
                    </a:cubicBezTo>
                    <a:cubicBezTo>
                      <a:pt x="918" y="864"/>
                      <a:pt x="949" y="500"/>
                      <a:pt x="766" y="165"/>
                    </a:cubicBezTo>
                    <a:cubicBezTo>
                      <a:pt x="715" y="51"/>
                      <a:pt x="606" y="0"/>
                      <a:pt x="4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19"/>
              <p:cNvSpPr/>
              <p:nvPr/>
            </p:nvSpPr>
            <p:spPr>
              <a:xfrm>
                <a:off x="5533675" y="3819525"/>
                <a:ext cx="23175" cy="45850"/>
              </a:xfrm>
              <a:custGeom>
                <a:avLst/>
                <a:gdLst/>
                <a:ahLst/>
                <a:cxnLst/>
                <a:rect l="l" t="t" r="r" b="b"/>
                <a:pathLst>
                  <a:path w="927" h="1834" extrusionOk="0">
                    <a:moveTo>
                      <a:pt x="457" y="1"/>
                    </a:moveTo>
                    <a:cubicBezTo>
                      <a:pt x="412" y="1"/>
                      <a:pt x="361" y="13"/>
                      <a:pt x="304" y="40"/>
                    </a:cubicBezTo>
                    <a:cubicBezTo>
                      <a:pt x="61" y="161"/>
                      <a:pt x="61" y="465"/>
                      <a:pt x="31" y="678"/>
                    </a:cubicBezTo>
                    <a:cubicBezTo>
                      <a:pt x="0" y="982"/>
                      <a:pt x="0" y="1256"/>
                      <a:pt x="31" y="1560"/>
                    </a:cubicBezTo>
                    <a:cubicBezTo>
                      <a:pt x="61" y="1742"/>
                      <a:pt x="221" y="1833"/>
                      <a:pt x="384" y="1833"/>
                    </a:cubicBezTo>
                    <a:cubicBezTo>
                      <a:pt x="547" y="1833"/>
                      <a:pt x="715" y="1742"/>
                      <a:pt x="760" y="1560"/>
                    </a:cubicBezTo>
                    <a:cubicBezTo>
                      <a:pt x="843" y="1310"/>
                      <a:pt x="926" y="1"/>
                      <a:pt x="45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19"/>
              <p:cNvSpPr/>
              <p:nvPr/>
            </p:nvSpPr>
            <p:spPr>
              <a:xfrm>
                <a:off x="5478950" y="3825675"/>
                <a:ext cx="21300" cy="32750"/>
              </a:xfrm>
              <a:custGeom>
                <a:avLst/>
                <a:gdLst/>
                <a:ahLst/>
                <a:cxnLst/>
                <a:rect l="l" t="t" r="r" b="b"/>
                <a:pathLst>
                  <a:path w="852" h="1310" extrusionOk="0">
                    <a:moveTo>
                      <a:pt x="375" y="0"/>
                    </a:moveTo>
                    <a:cubicBezTo>
                      <a:pt x="203" y="0"/>
                      <a:pt x="34" y="122"/>
                      <a:pt x="1" y="371"/>
                    </a:cubicBezTo>
                    <a:cubicBezTo>
                      <a:pt x="1" y="584"/>
                      <a:pt x="62" y="797"/>
                      <a:pt x="62" y="979"/>
                    </a:cubicBezTo>
                    <a:cubicBezTo>
                      <a:pt x="62" y="1182"/>
                      <a:pt x="231" y="1310"/>
                      <a:pt x="402" y="1310"/>
                    </a:cubicBezTo>
                    <a:cubicBezTo>
                      <a:pt x="539" y="1310"/>
                      <a:pt x="676" y="1229"/>
                      <a:pt x="730" y="1040"/>
                    </a:cubicBezTo>
                    <a:cubicBezTo>
                      <a:pt x="822" y="797"/>
                      <a:pt x="852" y="523"/>
                      <a:pt x="730" y="250"/>
                    </a:cubicBezTo>
                    <a:cubicBezTo>
                      <a:pt x="661" y="84"/>
                      <a:pt x="517" y="0"/>
                      <a:pt x="37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19"/>
              <p:cNvSpPr/>
              <p:nvPr/>
            </p:nvSpPr>
            <p:spPr>
              <a:xfrm>
                <a:off x="5519225" y="3921375"/>
                <a:ext cx="22075" cy="48850"/>
              </a:xfrm>
              <a:custGeom>
                <a:avLst/>
                <a:gdLst/>
                <a:ahLst/>
                <a:cxnLst/>
                <a:rect l="l" t="t" r="r" b="b"/>
                <a:pathLst>
                  <a:path w="883" h="1954" extrusionOk="0">
                    <a:moveTo>
                      <a:pt x="438" y="1"/>
                    </a:moveTo>
                    <a:cubicBezTo>
                      <a:pt x="274" y="1"/>
                      <a:pt x="107" y="84"/>
                      <a:pt x="62" y="252"/>
                    </a:cubicBezTo>
                    <a:cubicBezTo>
                      <a:pt x="1" y="708"/>
                      <a:pt x="1" y="1133"/>
                      <a:pt x="31" y="1589"/>
                    </a:cubicBezTo>
                    <a:cubicBezTo>
                      <a:pt x="46" y="1832"/>
                      <a:pt x="236" y="1954"/>
                      <a:pt x="426" y="1954"/>
                    </a:cubicBezTo>
                    <a:cubicBezTo>
                      <a:pt x="616" y="1954"/>
                      <a:pt x="806" y="1832"/>
                      <a:pt x="821" y="1589"/>
                    </a:cubicBezTo>
                    <a:cubicBezTo>
                      <a:pt x="882" y="1133"/>
                      <a:pt x="882" y="677"/>
                      <a:pt x="791" y="252"/>
                    </a:cubicBezTo>
                    <a:cubicBezTo>
                      <a:pt x="761" y="84"/>
                      <a:pt x="601" y="1"/>
                      <a:pt x="43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19"/>
              <p:cNvSpPr/>
              <p:nvPr/>
            </p:nvSpPr>
            <p:spPr>
              <a:xfrm>
                <a:off x="5526075" y="4129925"/>
                <a:ext cx="23575" cy="37875"/>
              </a:xfrm>
              <a:custGeom>
                <a:avLst/>
                <a:gdLst/>
                <a:ahLst/>
                <a:cxnLst/>
                <a:rect l="l" t="t" r="r" b="b"/>
                <a:pathLst>
                  <a:path w="943" h="1515" extrusionOk="0">
                    <a:moveTo>
                      <a:pt x="459" y="1"/>
                    </a:moveTo>
                    <a:cubicBezTo>
                      <a:pt x="407" y="1"/>
                      <a:pt x="360" y="17"/>
                      <a:pt x="335" y="56"/>
                    </a:cubicBezTo>
                    <a:cubicBezTo>
                      <a:pt x="0" y="268"/>
                      <a:pt x="0" y="876"/>
                      <a:pt x="152" y="1211"/>
                    </a:cubicBezTo>
                    <a:cubicBezTo>
                      <a:pt x="213" y="1423"/>
                      <a:pt x="365" y="1515"/>
                      <a:pt x="578" y="1515"/>
                    </a:cubicBezTo>
                    <a:cubicBezTo>
                      <a:pt x="791" y="1484"/>
                      <a:pt x="943" y="1332"/>
                      <a:pt x="943" y="1150"/>
                    </a:cubicBezTo>
                    <a:cubicBezTo>
                      <a:pt x="851" y="907"/>
                      <a:pt x="821" y="724"/>
                      <a:pt x="821" y="542"/>
                    </a:cubicBezTo>
                    <a:cubicBezTo>
                      <a:pt x="791" y="390"/>
                      <a:pt x="791" y="238"/>
                      <a:pt x="699" y="116"/>
                    </a:cubicBezTo>
                    <a:lnTo>
                      <a:pt x="669" y="86"/>
                    </a:lnTo>
                    <a:cubicBezTo>
                      <a:pt x="616" y="33"/>
                      <a:pt x="532" y="1"/>
                      <a:pt x="4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19"/>
              <p:cNvSpPr/>
              <p:nvPr/>
            </p:nvSpPr>
            <p:spPr>
              <a:xfrm>
                <a:off x="5545075" y="4046425"/>
                <a:ext cx="22825" cy="35125"/>
              </a:xfrm>
              <a:custGeom>
                <a:avLst/>
                <a:gdLst/>
                <a:ahLst/>
                <a:cxnLst/>
                <a:rect l="l" t="t" r="r" b="b"/>
                <a:pathLst>
                  <a:path w="913" h="1405" extrusionOk="0">
                    <a:moveTo>
                      <a:pt x="533" y="0"/>
                    </a:moveTo>
                    <a:cubicBezTo>
                      <a:pt x="476" y="0"/>
                      <a:pt x="410" y="16"/>
                      <a:pt x="335" y="52"/>
                    </a:cubicBezTo>
                    <a:cubicBezTo>
                      <a:pt x="0" y="204"/>
                      <a:pt x="61" y="721"/>
                      <a:pt x="61" y="994"/>
                    </a:cubicBezTo>
                    <a:cubicBezTo>
                      <a:pt x="61" y="1268"/>
                      <a:pt x="274" y="1405"/>
                      <a:pt x="487" y="1405"/>
                    </a:cubicBezTo>
                    <a:cubicBezTo>
                      <a:pt x="699" y="1405"/>
                      <a:pt x="912" y="1268"/>
                      <a:pt x="912" y="994"/>
                    </a:cubicBezTo>
                    <a:cubicBezTo>
                      <a:pt x="912" y="704"/>
                      <a:pt x="912" y="0"/>
                      <a:pt x="5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19"/>
              <p:cNvSpPr/>
              <p:nvPr/>
            </p:nvSpPr>
            <p:spPr>
              <a:xfrm>
                <a:off x="5621825" y="4051225"/>
                <a:ext cx="27375" cy="57125"/>
              </a:xfrm>
              <a:custGeom>
                <a:avLst/>
                <a:gdLst/>
                <a:ahLst/>
                <a:cxnLst/>
                <a:rect l="l" t="t" r="r" b="b"/>
                <a:pathLst>
                  <a:path w="1095" h="2285" extrusionOk="0">
                    <a:moveTo>
                      <a:pt x="539" y="1"/>
                    </a:moveTo>
                    <a:cubicBezTo>
                      <a:pt x="411" y="1"/>
                      <a:pt x="276" y="69"/>
                      <a:pt x="213" y="194"/>
                    </a:cubicBezTo>
                    <a:cubicBezTo>
                      <a:pt x="61" y="468"/>
                      <a:pt x="31" y="772"/>
                      <a:pt x="31" y="1076"/>
                    </a:cubicBezTo>
                    <a:cubicBezTo>
                      <a:pt x="0" y="1380"/>
                      <a:pt x="31" y="1684"/>
                      <a:pt x="61" y="1988"/>
                    </a:cubicBezTo>
                    <a:cubicBezTo>
                      <a:pt x="105" y="2192"/>
                      <a:pt x="268" y="2285"/>
                      <a:pt x="439" y="2285"/>
                    </a:cubicBezTo>
                    <a:cubicBezTo>
                      <a:pt x="624" y="2285"/>
                      <a:pt x="819" y="2177"/>
                      <a:pt x="882" y="1988"/>
                    </a:cubicBezTo>
                    <a:cubicBezTo>
                      <a:pt x="973" y="1501"/>
                      <a:pt x="1094" y="681"/>
                      <a:pt x="821" y="194"/>
                    </a:cubicBezTo>
                    <a:cubicBezTo>
                      <a:pt x="777" y="62"/>
                      <a:pt x="661" y="1"/>
                      <a:pt x="5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19"/>
              <p:cNvSpPr/>
              <p:nvPr/>
            </p:nvSpPr>
            <p:spPr>
              <a:xfrm>
                <a:off x="5573175" y="3980600"/>
                <a:ext cx="23600" cy="37050"/>
              </a:xfrm>
              <a:custGeom>
                <a:avLst/>
                <a:gdLst/>
                <a:ahLst/>
                <a:cxnLst/>
                <a:rect l="l" t="t" r="r" b="b"/>
                <a:pathLst>
                  <a:path w="944" h="1482" extrusionOk="0">
                    <a:moveTo>
                      <a:pt x="489" y="0"/>
                    </a:moveTo>
                    <a:cubicBezTo>
                      <a:pt x="363" y="0"/>
                      <a:pt x="234" y="54"/>
                      <a:pt x="153" y="162"/>
                    </a:cubicBezTo>
                    <a:cubicBezTo>
                      <a:pt x="31" y="375"/>
                      <a:pt x="1" y="588"/>
                      <a:pt x="1" y="831"/>
                    </a:cubicBezTo>
                    <a:cubicBezTo>
                      <a:pt x="1" y="1074"/>
                      <a:pt x="122" y="1287"/>
                      <a:pt x="305" y="1439"/>
                    </a:cubicBezTo>
                    <a:cubicBezTo>
                      <a:pt x="354" y="1468"/>
                      <a:pt x="412" y="1482"/>
                      <a:pt x="470" y="1482"/>
                    </a:cubicBezTo>
                    <a:cubicBezTo>
                      <a:pt x="594" y="1482"/>
                      <a:pt x="719" y="1421"/>
                      <a:pt x="761" y="1317"/>
                    </a:cubicBezTo>
                    <a:cubicBezTo>
                      <a:pt x="943" y="1135"/>
                      <a:pt x="943" y="983"/>
                      <a:pt x="913" y="770"/>
                    </a:cubicBezTo>
                    <a:cubicBezTo>
                      <a:pt x="913" y="618"/>
                      <a:pt x="882" y="436"/>
                      <a:pt x="852" y="253"/>
                    </a:cubicBezTo>
                    <a:cubicBezTo>
                      <a:pt x="801" y="85"/>
                      <a:pt x="647" y="0"/>
                      <a:pt x="48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19"/>
              <p:cNvSpPr/>
              <p:nvPr/>
            </p:nvSpPr>
            <p:spPr>
              <a:xfrm>
                <a:off x="5627900" y="3888750"/>
                <a:ext cx="25850" cy="37550"/>
              </a:xfrm>
              <a:custGeom>
                <a:avLst/>
                <a:gdLst/>
                <a:ahLst/>
                <a:cxnLst/>
                <a:rect l="l" t="t" r="r" b="b"/>
                <a:pathLst>
                  <a:path w="1034" h="1502" extrusionOk="0">
                    <a:moveTo>
                      <a:pt x="514" y="1"/>
                    </a:moveTo>
                    <a:cubicBezTo>
                      <a:pt x="485" y="1"/>
                      <a:pt x="456" y="3"/>
                      <a:pt x="426" y="6"/>
                    </a:cubicBezTo>
                    <a:cubicBezTo>
                      <a:pt x="213" y="37"/>
                      <a:pt x="92" y="189"/>
                      <a:pt x="61" y="432"/>
                    </a:cubicBezTo>
                    <a:cubicBezTo>
                      <a:pt x="61" y="554"/>
                      <a:pt x="0" y="675"/>
                      <a:pt x="0" y="797"/>
                    </a:cubicBezTo>
                    <a:cubicBezTo>
                      <a:pt x="0" y="949"/>
                      <a:pt x="61" y="1070"/>
                      <a:pt x="61" y="1222"/>
                    </a:cubicBezTo>
                    <a:cubicBezTo>
                      <a:pt x="92" y="1374"/>
                      <a:pt x="244" y="1496"/>
                      <a:pt x="365" y="1496"/>
                    </a:cubicBezTo>
                    <a:cubicBezTo>
                      <a:pt x="385" y="1500"/>
                      <a:pt x="405" y="1502"/>
                      <a:pt x="425" y="1502"/>
                    </a:cubicBezTo>
                    <a:cubicBezTo>
                      <a:pt x="555" y="1502"/>
                      <a:pt x="677" y="1419"/>
                      <a:pt x="730" y="1313"/>
                    </a:cubicBezTo>
                    <a:cubicBezTo>
                      <a:pt x="1003" y="1009"/>
                      <a:pt x="1034" y="645"/>
                      <a:pt x="943" y="310"/>
                    </a:cubicBezTo>
                    <a:cubicBezTo>
                      <a:pt x="889" y="97"/>
                      <a:pt x="719" y="1"/>
                      <a:pt x="51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19"/>
              <p:cNvSpPr/>
              <p:nvPr/>
            </p:nvSpPr>
            <p:spPr>
              <a:xfrm>
                <a:off x="5649925" y="3965725"/>
                <a:ext cx="26625" cy="50875"/>
              </a:xfrm>
              <a:custGeom>
                <a:avLst/>
                <a:gdLst/>
                <a:ahLst/>
                <a:cxnLst/>
                <a:rect l="l" t="t" r="r" b="b"/>
                <a:pathLst>
                  <a:path w="1065" h="2035" extrusionOk="0">
                    <a:moveTo>
                      <a:pt x="580" y="1"/>
                    </a:moveTo>
                    <a:cubicBezTo>
                      <a:pt x="503" y="1"/>
                      <a:pt x="427" y="27"/>
                      <a:pt x="366" y="89"/>
                    </a:cubicBezTo>
                    <a:cubicBezTo>
                      <a:pt x="1" y="514"/>
                      <a:pt x="62" y="1274"/>
                      <a:pt x="244" y="1760"/>
                    </a:cubicBezTo>
                    <a:cubicBezTo>
                      <a:pt x="311" y="1948"/>
                      <a:pt x="460" y="2035"/>
                      <a:pt x="609" y="2035"/>
                    </a:cubicBezTo>
                    <a:cubicBezTo>
                      <a:pt x="798" y="2035"/>
                      <a:pt x="987" y="1894"/>
                      <a:pt x="1004" y="1639"/>
                    </a:cubicBezTo>
                    <a:cubicBezTo>
                      <a:pt x="1034" y="1365"/>
                      <a:pt x="1065" y="1152"/>
                      <a:pt x="1034" y="879"/>
                    </a:cubicBezTo>
                    <a:cubicBezTo>
                      <a:pt x="1004" y="605"/>
                      <a:pt x="1034" y="362"/>
                      <a:pt x="882" y="149"/>
                    </a:cubicBezTo>
                    <a:cubicBezTo>
                      <a:pt x="810" y="59"/>
                      <a:pt x="694" y="1"/>
                      <a:pt x="58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19"/>
              <p:cNvSpPr/>
              <p:nvPr/>
            </p:nvSpPr>
            <p:spPr>
              <a:xfrm>
                <a:off x="5687925" y="4070350"/>
                <a:ext cx="25875" cy="49575"/>
              </a:xfrm>
              <a:custGeom>
                <a:avLst/>
                <a:gdLst/>
                <a:ahLst/>
                <a:cxnLst/>
                <a:rect l="l" t="t" r="r" b="b"/>
                <a:pathLst>
                  <a:path w="1035" h="1983" extrusionOk="0">
                    <a:moveTo>
                      <a:pt x="557" y="0"/>
                    </a:moveTo>
                    <a:cubicBezTo>
                      <a:pt x="375" y="0"/>
                      <a:pt x="177" y="128"/>
                      <a:pt x="122" y="311"/>
                    </a:cubicBezTo>
                    <a:cubicBezTo>
                      <a:pt x="1" y="676"/>
                      <a:pt x="92" y="1101"/>
                      <a:pt x="92" y="1527"/>
                    </a:cubicBezTo>
                    <a:cubicBezTo>
                      <a:pt x="92" y="1740"/>
                      <a:pt x="274" y="1983"/>
                      <a:pt x="548" y="1983"/>
                    </a:cubicBezTo>
                    <a:cubicBezTo>
                      <a:pt x="821" y="1983"/>
                      <a:pt x="973" y="1770"/>
                      <a:pt x="1004" y="1527"/>
                    </a:cubicBezTo>
                    <a:cubicBezTo>
                      <a:pt x="1034" y="1071"/>
                      <a:pt x="1034" y="615"/>
                      <a:pt x="852" y="189"/>
                    </a:cubicBezTo>
                    <a:cubicBezTo>
                      <a:pt x="791" y="56"/>
                      <a:pt x="678" y="0"/>
                      <a:pt x="55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19"/>
              <p:cNvSpPr/>
              <p:nvPr/>
            </p:nvSpPr>
            <p:spPr>
              <a:xfrm>
                <a:off x="5621825" y="4138900"/>
                <a:ext cx="22825" cy="41450"/>
              </a:xfrm>
              <a:custGeom>
                <a:avLst/>
                <a:gdLst/>
                <a:ahLst/>
                <a:cxnLst/>
                <a:rect l="l" t="t" r="r" b="b"/>
                <a:pathLst>
                  <a:path w="913" h="1658" extrusionOk="0">
                    <a:moveTo>
                      <a:pt x="445" y="1"/>
                    </a:moveTo>
                    <a:cubicBezTo>
                      <a:pt x="304" y="1"/>
                      <a:pt x="167" y="92"/>
                      <a:pt x="122" y="274"/>
                    </a:cubicBezTo>
                    <a:cubicBezTo>
                      <a:pt x="0" y="578"/>
                      <a:pt x="31" y="912"/>
                      <a:pt x="31" y="1247"/>
                    </a:cubicBezTo>
                    <a:cubicBezTo>
                      <a:pt x="46" y="1520"/>
                      <a:pt x="243" y="1657"/>
                      <a:pt x="445" y="1657"/>
                    </a:cubicBezTo>
                    <a:cubicBezTo>
                      <a:pt x="646" y="1657"/>
                      <a:pt x="851" y="1520"/>
                      <a:pt x="882" y="1247"/>
                    </a:cubicBezTo>
                    <a:cubicBezTo>
                      <a:pt x="882" y="912"/>
                      <a:pt x="912" y="548"/>
                      <a:pt x="790" y="274"/>
                    </a:cubicBezTo>
                    <a:cubicBezTo>
                      <a:pt x="730" y="92"/>
                      <a:pt x="585" y="1"/>
                      <a:pt x="4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19"/>
              <p:cNvSpPr/>
              <p:nvPr/>
            </p:nvSpPr>
            <p:spPr>
              <a:xfrm>
                <a:off x="5736550" y="3958800"/>
                <a:ext cx="27400" cy="51325"/>
              </a:xfrm>
              <a:custGeom>
                <a:avLst/>
                <a:gdLst/>
                <a:ahLst/>
                <a:cxnLst/>
                <a:rect l="l" t="t" r="r" b="b"/>
                <a:pathLst>
                  <a:path w="1096" h="2053" extrusionOk="0">
                    <a:moveTo>
                      <a:pt x="548" y="1"/>
                    </a:moveTo>
                    <a:cubicBezTo>
                      <a:pt x="389" y="1"/>
                      <a:pt x="229" y="92"/>
                      <a:pt x="153" y="274"/>
                    </a:cubicBezTo>
                    <a:cubicBezTo>
                      <a:pt x="1" y="730"/>
                      <a:pt x="31" y="1277"/>
                      <a:pt x="123" y="1733"/>
                    </a:cubicBezTo>
                    <a:cubicBezTo>
                      <a:pt x="153" y="1946"/>
                      <a:pt x="343" y="2053"/>
                      <a:pt x="533" y="2053"/>
                    </a:cubicBezTo>
                    <a:cubicBezTo>
                      <a:pt x="723" y="2053"/>
                      <a:pt x="913" y="1946"/>
                      <a:pt x="943" y="1733"/>
                    </a:cubicBezTo>
                    <a:cubicBezTo>
                      <a:pt x="1034" y="1277"/>
                      <a:pt x="1095" y="730"/>
                      <a:pt x="943" y="274"/>
                    </a:cubicBezTo>
                    <a:cubicBezTo>
                      <a:pt x="867" y="92"/>
                      <a:pt x="708" y="1"/>
                      <a:pt x="54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19"/>
              <p:cNvSpPr/>
              <p:nvPr/>
            </p:nvSpPr>
            <p:spPr>
              <a:xfrm>
                <a:off x="5775325" y="3898675"/>
                <a:ext cx="25850" cy="46900"/>
              </a:xfrm>
              <a:custGeom>
                <a:avLst/>
                <a:gdLst/>
                <a:ahLst/>
                <a:cxnLst/>
                <a:rect l="l" t="t" r="r" b="b"/>
                <a:pathLst>
                  <a:path w="1034" h="1876" extrusionOk="0">
                    <a:moveTo>
                      <a:pt x="621" y="0"/>
                    </a:moveTo>
                    <a:cubicBezTo>
                      <a:pt x="560" y="0"/>
                      <a:pt x="496" y="23"/>
                      <a:pt x="426" y="65"/>
                    </a:cubicBezTo>
                    <a:cubicBezTo>
                      <a:pt x="152" y="187"/>
                      <a:pt x="91" y="552"/>
                      <a:pt x="61" y="825"/>
                    </a:cubicBezTo>
                    <a:cubicBezTo>
                      <a:pt x="0" y="1160"/>
                      <a:pt x="91" y="1433"/>
                      <a:pt x="243" y="1707"/>
                    </a:cubicBezTo>
                    <a:cubicBezTo>
                      <a:pt x="304" y="1827"/>
                      <a:pt x="397" y="1876"/>
                      <a:pt x="496" y="1876"/>
                    </a:cubicBezTo>
                    <a:cubicBezTo>
                      <a:pt x="646" y="1876"/>
                      <a:pt x="808" y="1762"/>
                      <a:pt x="882" y="1616"/>
                    </a:cubicBezTo>
                    <a:cubicBezTo>
                      <a:pt x="1003" y="1372"/>
                      <a:pt x="1034" y="1129"/>
                      <a:pt x="1034" y="825"/>
                    </a:cubicBezTo>
                    <a:cubicBezTo>
                      <a:pt x="1003" y="612"/>
                      <a:pt x="1003" y="278"/>
                      <a:pt x="821" y="96"/>
                    </a:cubicBezTo>
                    <a:cubicBezTo>
                      <a:pt x="756" y="31"/>
                      <a:pt x="691" y="0"/>
                      <a:pt x="6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19"/>
              <p:cNvSpPr/>
              <p:nvPr/>
            </p:nvSpPr>
            <p:spPr>
              <a:xfrm>
                <a:off x="5842175" y="3947700"/>
                <a:ext cx="23600" cy="51425"/>
              </a:xfrm>
              <a:custGeom>
                <a:avLst/>
                <a:gdLst/>
                <a:ahLst/>
                <a:cxnLst/>
                <a:rect l="l" t="t" r="r" b="b"/>
                <a:pathLst>
                  <a:path w="944" h="2057" extrusionOk="0">
                    <a:moveTo>
                      <a:pt x="502" y="0"/>
                    </a:moveTo>
                    <a:cubicBezTo>
                      <a:pt x="388" y="0"/>
                      <a:pt x="277" y="61"/>
                      <a:pt x="214" y="171"/>
                    </a:cubicBezTo>
                    <a:cubicBezTo>
                      <a:pt x="62" y="384"/>
                      <a:pt x="31" y="688"/>
                      <a:pt x="31" y="962"/>
                    </a:cubicBezTo>
                    <a:cubicBezTo>
                      <a:pt x="1" y="1265"/>
                      <a:pt x="31" y="1539"/>
                      <a:pt x="62" y="1782"/>
                    </a:cubicBezTo>
                    <a:cubicBezTo>
                      <a:pt x="105" y="1972"/>
                      <a:pt x="261" y="2056"/>
                      <a:pt x="421" y="2056"/>
                    </a:cubicBezTo>
                    <a:cubicBezTo>
                      <a:pt x="595" y="2056"/>
                      <a:pt x="774" y="1956"/>
                      <a:pt x="822" y="1782"/>
                    </a:cubicBezTo>
                    <a:cubicBezTo>
                      <a:pt x="913" y="1539"/>
                      <a:pt x="943" y="1235"/>
                      <a:pt x="943" y="962"/>
                    </a:cubicBezTo>
                    <a:cubicBezTo>
                      <a:pt x="913" y="688"/>
                      <a:pt x="913" y="384"/>
                      <a:pt x="791" y="171"/>
                    </a:cubicBezTo>
                    <a:cubicBezTo>
                      <a:pt x="718" y="54"/>
                      <a:pt x="609" y="0"/>
                      <a:pt x="5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19"/>
              <p:cNvSpPr/>
              <p:nvPr/>
            </p:nvSpPr>
            <p:spPr>
              <a:xfrm>
                <a:off x="5782150" y="3995025"/>
                <a:ext cx="28575" cy="57400"/>
              </a:xfrm>
              <a:custGeom>
                <a:avLst/>
                <a:gdLst/>
                <a:ahLst/>
                <a:cxnLst/>
                <a:rect l="l" t="t" r="r" b="b"/>
                <a:pathLst>
                  <a:path w="1143" h="2296" extrusionOk="0">
                    <a:moveTo>
                      <a:pt x="639" y="0"/>
                    </a:moveTo>
                    <a:cubicBezTo>
                      <a:pt x="444" y="0"/>
                      <a:pt x="249" y="106"/>
                      <a:pt x="183" y="345"/>
                    </a:cubicBezTo>
                    <a:cubicBezTo>
                      <a:pt x="92" y="923"/>
                      <a:pt x="1" y="1439"/>
                      <a:pt x="153" y="2017"/>
                    </a:cubicBezTo>
                    <a:cubicBezTo>
                      <a:pt x="188" y="2191"/>
                      <a:pt x="352" y="2296"/>
                      <a:pt x="509" y="2296"/>
                    </a:cubicBezTo>
                    <a:cubicBezTo>
                      <a:pt x="626" y="2296"/>
                      <a:pt x="739" y="2238"/>
                      <a:pt x="791" y="2108"/>
                    </a:cubicBezTo>
                    <a:cubicBezTo>
                      <a:pt x="1065" y="1561"/>
                      <a:pt x="1125" y="1044"/>
                      <a:pt x="1125" y="467"/>
                    </a:cubicBezTo>
                    <a:cubicBezTo>
                      <a:pt x="1142" y="176"/>
                      <a:pt x="890" y="0"/>
                      <a:pt x="6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19"/>
              <p:cNvSpPr/>
              <p:nvPr/>
            </p:nvSpPr>
            <p:spPr>
              <a:xfrm>
                <a:off x="5751000" y="4093850"/>
                <a:ext cx="24350" cy="44150"/>
              </a:xfrm>
              <a:custGeom>
                <a:avLst/>
                <a:gdLst/>
                <a:ahLst/>
                <a:cxnLst/>
                <a:rect l="l" t="t" r="r" b="b"/>
                <a:pathLst>
                  <a:path w="974" h="1766" extrusionOk="0">
                    <a:moveTo>
                      <a:pt x="591" y="1"/>
                    </a:moveTo>
                    <a:cubicBezTo>
                      <a:pt x="485" y="1"/>
                      <a:pt x="375" y="46"/>
                      <a:pt x="304" y="131"/>
                    </a:cubicBezTo>
                    <a:cubicBezTo>
                      <a:pt x="31" y="556"/>
                      <a:pt x="0" y="1225"/>
                      <a:pt x="304" y="1590"/>
                    </a:cubicBezTo>
                    <a:cubicBezTo>
                      <a:pt x="376" y="1705"/>
                      <a:pt x="495" y="1765"/>
                      <a:pt x="611" y="1765"/>
                    </a:cubicBezTo>
                    <a:cubicBezTo>
                      <a:pt x="740" y="1765"/>
                      <a:pt x="864" y="1689"/>
                      <a:pt x="912" y="1529"/>
                    </a:cubicBezTo>
                    <a:cubicBezTo>
                      <a:pt x="973" y="1316"/>
                      <a:pt x="973" y="1103"/>
                      <a:pt x="943" y="891"/>
                    </a:cubicBezTo>
                    <a:cubicBezTo>
                      <a:pt x="912" y="648"/>
                      <a:pt x="943" y="435"/>
                      <a:pt x="882" y="192"/>
                    </a:cubicBezTo>
                    <a:cubicBezTo>
                      <a:pt x="833" y="61"/>
                      <a:pt x="714" y="1"/>
                      <a:pt x="5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19"/>
              <p:cNvSpPr/>
              <p:nvPr/>
            </p:nvSpPr>
            <p:spPr>
              <a:xfrm>
                <a:off x="5831550" y="4091975"/>
                <a:ext cx="25850" cy="38400"/>
              </a:xfrm>
              <a:custGeom>
                <a:avLst/>
                <a:gdLst/>
                <a:ahLst/>
                <a:cxnLst/>
                <a:rect l="l" t="t" r="r" b="b"/>
                <a:pathLst>
                  <a:path w="1034" h="1536" extrusionOk="0">
                    <a:moveTo>
                      <a:pt x="475" y="1"/>
                    </a:moveTo>
                    <a:cubicBezTo>
                      <a:pt x="380" y="1"/>
                      <a:pt x="289" y="39"/>
                      <a:pt x="244" y="115"/>
                    </a:cubicBezTo>
                    <a:cubicBezTo>
                      <a:pt x="0" y="388"/>
                      <a:pt x="0" y="844"/>
                      <a:pt x="0" y="1178"/>
                    </a:cubicBezTo>
                    <a:cubicBezTo>
                      <a:pt x="0" y="1419"/>
                      <a:pt x="180" y="1535"/>
                      <a:pt x="369" y="1535"/>
                    </a:cubicBezTo>
                    <a:cubicBezTo>
                      <a:pt x="490" y="1535"/>
                      <a:pt x="616" y="1487"/>
                      <a:pt x="700" y="1391"/>
                    </a:cubicBezTo>
                    <a:cubicBezTo>
                      <a:pt x="912" y="1026"/>
                      <a:pt x="1034" y="510"/>
                      <a:pt x="730" y="115"/>
                    </a:cubicBezTo>
                    <a:cubicBezTo>
                      <a:pt x="669" y="39"/>
                      <a:pt x="570" y="1"/>
                      <a:pt x="4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19"/>
              <p:cNvSpPr/>
              <p:nvPr/>
            </p:nvSpPr>
            <p:spPr>
              <a:xfrm>
                <a:off x="5894625" y="4031775"/>
                <a:ext cx="27375" cy="47425"/>
              </a:xfrm>
              <a:custGeom>
                <a:avLst/>
                <a:gdLst/>
                <a:ahLst/>
                <a:cxnLst/>
                <a:rect l="l" t="t" r="r" b="b"/>
                <a:pathLst>
                  <a:path w="1095" h="1897" extrusionOk="0">
                    <a:moveTo>
                      <a:pt x="550" y="0"/>
                    </a:moveTo>
                    <a:cubicBezTo>
                      <a:pt x="422" y="0"/>
                      <a:pt x="294" y="65"/>
                      <a:pt x="213" y="213"/>
                    </a:cubicBezTo>
                    <a:cubicBezTo>
                      <a:pt x="0" y="638"/>
                      <a:pt x="31" y="1276"/>
                      <a:pt x="243" y="1702"/>
                    </a:cubicBezTo>
                    <a:cubicBezTo>
                      <a:pt x="309" y="1833"/>
                      <a:pt x="460" y="1897"/>
                      <a:pt x="615" y="1897"/>
                    </a:cubicBezTo>
                    <a:cubicBezTo>
                      <a:pt x="819" y="1897"/>
                      <a:pt x="1030" y="1787"/>
                      <a:pt x="1064" y="1580"/>
                    </a:cubicBezTo>
                    <a:cubicBezTo>
                      <a:pt x="1095" y="1368"/>
                      <a:pt x="1064" y="1155"/>
                      <a:pt x="1064" y="912"/>
                    </a:cubicBezTo>
                    <a:cubicBezTo>
                      <a:pt x="1003" y="699"/>
                      <a:pt x="1003" y="486"/>
                      <a:pt x="943" y="273"/>
                    </a:cubicBezTo>
                    <a:cubicBezTo>
                      <a:pt x="875" y="104"/>
                      <a:pt x="712" y="0"/>
                      <a:pt x="55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19"/>
              <p:cNvSpPr/>
              <p:nvPr/>
            </p:nvSpPr>
            <p:spPr>
              <a:xfrm>
                <a:off x="5915900" y="3930475"/>
                <a:ext cx="25100" cy="42800"/>
              </a:xfrm>
              <a:custGeom>
                <a:avLst/>
                <a:gdLst/>
                <a:ahLst/>
                <a:cxnLst/>
                <a:rect l="l" t="t" r="r" b="b"/>
                <a:pathLst>
                  <a:path w="1004" h="1712" extrusionOk="0">
                    <a:moveTo>
                      <a:pt x="587" y="1"/>
                    </a:moveTo>
                    <a:cubicBezTo>
                      <a:pt x="465" y="1"/>
                      <a:pt x="339" y="64"/>
                      <a:pt x="274" y="161"/>
                    </a:cubicBezTo>
                    <a:cubicBezTo>
                      <a:pt x="61" y="496"/>
                      <a:pt x="61" y="891"/>
                      <a:pt x="0" y="1255"/>
                    </a:cubicBezTo>
                    <a:cubicBezTo>
                      <a:pt x="0" y="1529"/>
                      <a:pt x="244" y="1711"/>
                      <a:pt x="456" y="1711"/>
                    </a:cubicBezTo>
                    <a:cubicBezTo>
                      <a:pt x="730" y="1711"/>
                      <a:pt x="912" y="1499"/>
                      <a:pt x="912" y="1255"/>
                    </a:cubicBezTo>
                    <a:cubicBezTo>
                      <a:pt x="973" y="891"/>
                      <a:pt x="1003" y="526"/>
                      <a:pt x="851" y="161"/>
                    </a:cubicBezTo>
                    <a:cubicBezTo>
                      <a:pt x="795" y="48"/>
                      <a:pt x="692" y="1"/>
                      <a:pt x="58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19"/>
              <p:cNvSpPr/>
              <p:nvPr/>
            </p:nvSpPr>
            <p:spPr>
              <a:xfrm>
                <a:off x="5975925" y="3969450"/>
                <a:ext cx="23575" cy="37075"/>
              </a:xfrm>
              <a:custGeom>
                <a:avLst/>
                <a:gdLst/>
                <a:ahLst/>
                <a:cxnLst/>
                <a:rect l="l" t="t" r="r" b="b"/>
                <a:pathLst>
                  <a:path w="943" h="1483" extrusionOk="0">
                    <a:moveTo>
                      <a:pt x="468" y="0"/>
                    </a:moveTo>
                    <a:cubicBezTo>
                      <a:pt x="403" y="0"/>
                      <a:pt x="335" y="31"/>
                      <a:pt x="274" y="92"/>
                    </a:cubicBezTo>
                    <a:cubicBezTo>
                      <a:pt x="1" y="304"/>
                      <a:pt x="31" y="882"/>
                      <a:pt x="92" y="1186"/>
                    </a:cubicBezTo>
                    <a:cubicBezTo>
                      <a:pt x="107" y="1383"/>
                      <a:pt x="274" y="1482"/>
                      <a:pt x="449" y="1482"/>
                    </a:cubicBezTo>
                    <a:cubicBezTo>
                      <a:pt x="624" y="1482"/>
                      <a:pt x="806" y="1383"/>
                      <a:pt x="852" y="1186"/>
                    </a:cubicBezTo>
                    <a:cubicBezTo>
                      <a:pt x="882" y="882"/>
                      <a:pt x="943" y="365"/>
                      <a:pt x="639" y="92"/>
                    </a:cubicBezTo>
                    <a:cubicBezTo>
                      <a:pt x="593" y="31"/>
                      <a:pt x="533" y="0"/>
                      <a:pt x="4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19"/>
              <p:cNvSpPr/>
              <p:nvPr/>
            </p:nvSpPr>
            <p:spPr>
              <a:xfrm>
                <a:off x="5946300" y="4042200"/>
                <a:ext cx="22825" cy="41075"/>
              </a:xfrm>
              <a:custGeom>
                <a:avLst/>
                <a:gdLst/>
                <a:ahLst/>
                <a:cxnLst/>
                <a:rect l="l" t="t" r="r" b="b"/>
                <a:pathLst>
                  <a:path w="913" h="1643" extrusionOk="0">
                    <a:moveTo>
                      <a:pt x="471" y="1"/>
                    </a:moveTo>
                    <a:cubicBezTo>
                      <a:pt x="319" y="1"/>
                      <a:pt x="167" y="84"/>
                      <a:pt x="122" y="251"/>
                    </a:cubicBezTo>
                    <a:cubicBezTo>
                      <a:pt x="61" y="555"/>
                      <a:pt x="0" y="890"/>
                      <a:pt x="61" y="1255"/>
                    </a:cubicBezTo>
                    <a:cubicBezTo>
                      <a:pt x="91" y="1513"/>
                      <a:pt x="281" y="1642"/>
                      <a:pt x="471" y="1642"/>
                    </a:cubicBezTo>
                    <a:cubicBezTo>
                      <a:pt x="661" y="1642"/>
                      <a:pt x="851" y="1513"/>
                      <a:pt x="882" y="1255"/>
                    </a:cubicBezTo>
                    <a:cubicBezTo>
                      <a:pt x="912" y="890"/>
                      <a:pt x="851" y="586"/>
                      <a:pt x="821" y="251"/>
                    </a:cubicBezTo>
                    <a:cubicBezTo>
                      <a:pt x="775" y="84"/>
                      <a:pt x="623" y="1"/>
                      <a:pt x="4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19"/>
              <p:cNvSpPr/>
              <p:nvPr/>
            </p:nvSpPr>
            <p:spPr>
              <a:xfrm>
                <a:off x="5694000" y="4155425"/>
                <a:ext cx="23600" cy="38400"/>
              </a:xfrm>
              <a:custGeom>
                <a:avLst/>
                <a:gdLst/>
                <a:ahLst/>
                <a:cxnLst/>
                <a:rect l="l" t="t" r="r" b="b"/>
                <a:pathLst>
                  <a:path w="944" h="1536" extrusionOk="0">
                    <a:moveTo>
                      <a:pt x="483" y="1"/>
                    </a:moveTo>
                    <a:cubicBezTo>
                      <a:pt x="373" y="1"/>
                      <a:pt x="259" y="54"/>
                      <a:pt x="183" y="160"/>
                    </a:cubicBezTo>
                    <a:cubicBezTo>
                      <a:pt x="1" y="464"/>
                      <a:pt x="1" y="920"/>
                      <a:pt x="122" y="1285"/>
                    </a:cubicBezTo>
                    <a:cubicBezTo>
                      <a:pt x="198" y="1452"/>
                      <a:pt x="335" y="1536"/>
                      <a:pt x="472" y="1536"/>
                    </a:cubicBezTo>
                    <a:cubicBezTo>
                      <a:pt x="609" y="1536"/>
                      <a:pt x="745" y="1452"/>
                      <a:pt x="821" y="1285"/>
                    </a:cubicBezTo>
                    <a:cubicBezTo>
                      <a:pt x="943" y="920"/>
                      <a:pt x="943" y="464"/>
                      <a:pt x="761" y="160"/>
                    </a:cubicBezTo>
                    <a:cubicBezTo>
                      <a:pt x="700" y="54"/>
                      <a:pt x="594" y="1"/>
                      <a:pt x="4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19"/>
              <p:cNvSpPr/>
              <p:nvPr/>
            </p:nvSpPr>
            <p:spPr>
              <a:xfrm>
                <a:off x="5580650" y="4179600"/>
                <a:ext cx="21425" cy="27150"/>
              </a:xfrm>
              <a:custGeom>
                <a:avLst/>
                <a:gdLst/>
                <a:ahLst/>
                <a:cxnLst/>
                <a:rect l="l" t="t" r="r" b="b"/>
                <a:pathLst>
                  <a:path w="857" h="1086" extrusionOk="0">
                    <a:moveTo>
                      <a:pt x="500" y="0"/>
                    </a:moveTo>
                    <a:cubicBezTo>
                      <a:pt x="386" y="0"/>
                      <a:pt x="269" y="50"/>
                      <a:pt x="188" y="166"/>
                    </a:cubicBezTo>
                    <a:cubicBezTo>
                      <a:pt x="127" y="318"/>
                      <a:pt x="97" y="500"/>
                      <a:pt x="36" y="652"/>
                    </a:cubicBezTo>
                    <a:cubicBezTo>
                      <a:pt x="0" y="922"/>
                      <a:pt x="199" y="1086"/>
                      <a:pt x="398" y="1086"/>
                    </a:cubicBezTo>
                    <a:cubicBezTo>
                      <a:pt x="536" y="1086"/>
                      <a:pt x="673" y="1008"/>
                      <a:pt x="735" y="835"/>
                    </a:cubicBezTo>
                    <a:cubicBezTo>
                      <a:pt x="796" y="652"/>
                      <a:pt x="857" y="500"/>
                      <a:pt x="857" y="318"/>
                    </a:cubicBezTo>
                    <a:cubicBezTo>
                      <a:pt x="857" y="130"/>
                      <a:pt x="683" y="0"/>
                      <a:pt x="50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19"/>
              <p:cNvSpPr/>
              <p:nvPr/>
            </p:nvSpPr>
            <p:spPr>
              <a:xfrm>
                <a:off x="5899950" y="4109450"/>
                <a:ext cx="26600" cy="37450"/>
              </a:xfrm>
              <a:custGeom>
                <a:avLst/>
                <a:gdLst/>
                <a:ahLst/>
                <a:cxnLst/>
                <a:rect l="l" t="t" r="r" b="b"/>
                <a:pathLst>
                  <a:path w="1064" h="1498" extrusionOk="0">
                    <a:moveTo>
                      <a:pt x="521" y="1"/>
                    </a:moveTo>
                    <a:cubicBezTo>
                      <a:pt x="426" y="1"/>
                      <a:pt x="334" y="39"/>
                      <a:pt x="274" y="115"/>
                    </a:cubicBezTo>
                    <a:cubicBezTo>
                      <a:pt x="0" y="388"/>
                      <a:pt x="30" y="844"/>
                      <a:pt x="122" y="1179"/>
                    </a:cubicBezTo>
                    <a:cubicBezTo>
                      <a:pt x="152" y="1391"/>
                      <a:pt x="334" y="1498"/>
                      <a:pt x="521" y="1498"/>
                    </a:cubicBezTo>
                    <a:cubicBezTo>
                      <a:pt x="707" y="1498"/>
                      <a:pt x="897" y="1391"/>
                      <a:pt x="942" y="1179"/>
                    </a:cubicBezTo>
                    <a:cubicBezTo>
                      <a:pt x="1033" y="875"/>
                      <a:pt x="1064" y="388"/>
                      <a:pt x="790" y="115"/>
                    </a:cubicBezTo>
                    <a:cubicBezTo>
                      <a:pt x="714" y="39"/>
                      <a:pt x="616" y="1"/>
                      <a:pt x="5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19"/>
              <p:cNvSpPr/>
              <p:nvPr/>
            </p:nvSpPr>
            <p:spPr>
              <a:xfrm>
                <a:off x="5997200" y="4097500"/>
                <a:ext cx="25100" cy="35725"/>
              </a:xfrm>
              <a:custGeom>
                <a:avLst/>
                <a:gdLst/>
                <a:ahLst/>
                <a:cxnLst/>
                <a:rect l="l" t="t" r="r" b="b"/>
                <a:pathLst>
                  <a:path w="1004" h="1429" extrusionOk="0">
                    <a:moveTo>
                      <a:pt x="498" y="0"/>
                    </a:moveTo>
                    <a:cubicBezTo>
                      <a:pt x="320" y="0"/>
                      <a:pt x="137" y="106"/>
                      <a:pt x="61" y="319"/>
                    </a:cubicBezTo>
                    <a:cubicBezTo>
                      <a:pt x="1" y="593"/>
                      <a:pt x="1" y="836"/>
                      <a:pt x="31" y="1109"/>
                    </a:cubicBezTo>
                    <a:cubicBezTo>
                      <a:pt x="61" y="1322"/>
                      <a:pt x="251" y="1429"/>
                      <a:pt x="449" y="1429"/>
                    </a:cubicBezTo>
                    <a:cubicBezTo>
                      <a:pt x="647" y="1429"/>
                      <a:pt x="852" y="1322"/>
                      <a:pt x="913" y="1109"/>
                    </a:cubicBezTo>
                    <a:cubicBezTo>
                      <a:pt x="1004" y="866"/>
                      <a:pt x="1004" y="593"/>
                      <a:pt x="913" y="319"/>
                    </a:cubicBezTo>
                    <a:cubicBezTo>
                      <a:pt x="852" y="106"/>
                      <a:pt x="677" y="0"/>
                      <a:pt x="49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19"/>
              <p:cNvSpPr/>
              <p:nvPr/>
            </p:nvSpPr>
            <p:spPr>
              <a:xfrm>
                <a:off x="6018475" y="4012000"/>
                <a:ext cx="24350" cy="35175"/>
              </a:xfrm>
              <a:custGeom>
                <a:avLst/>
                <a:gdLst/>
                <a:ahLst/>
                <a:cxnLst/>
                <a:rect l="l" t="t" r="r" b="b"/>
                <a:pathLst>
                  <a:path w="974" h="1407" extrusionOk="0">
                    <a:moveTo>
                      <a:pt x="487" y="1"/>
                    </a:moveTo>
                    <a:cubicBezTo>
                      <a:pt x="411" y="1"/>
                      <a:pt x="335" y="31"/>
                      <a:pt x="274" y="92"/>
                    </a:cubicBezTo>
                    <a:cubicBezTo>
                      <a:pt x="1" y="365"/>
                      <a:pt x="92" y="852"/>
                      <a:pt x="153" y="1156"/>
                    </a:cubicBezTo>
                    <a:cubicBezTo>
                      <a:pt x="198" y="1323"/>
                      <a:pt x="350" y="1406"/>
                      <a:pt x="502" y="1406"/>
                    </a:cubicBezTo>
                    <a:cubicBezTo>
                      <a:pt x="654" y="1406"/>
                      <a:pt x="806" y="1323"/>
                      <a:pt x="852" y="1156"/>
                    </a:cubicBezTo>
                    <a:cubicBezTo>
                      <a:pt x="882" y="821"/>
                      <a:pt x="973" y="304"/>
                      <a:pt x="700" y="92"/>
                    </a:cubicBezTo>
                    <a:cubicBezTo>
                      <a:pt x="639" y="31"/>
                      <a:pt x="563" y="1"/>
                      <a:pt x="48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19"/>
              <p:cNvSpPr/>
              <p:nvPr/>
            </p:nvSpPr>
            <p:spPr>
              <a:xfrm>
                <a:off x="6083075" y="4051775"/>
                <a:ext cx="22050" cy="40425"/>
              </a:xfrm>
              <a:custGeom>
                <a:avLst/>
                <a:gdLst/>
                <a:ahLst/>
                <a:cxnLst/>
                <a:rect l="l" t="t" r="r" b="b"/>
                <a:pathLst>
                  <a:path w="882" h="1617" extrusionOk="0">
                    <a:moveTo>
                      <a:pt x="573" y="1"/>
                    </a:moveTo>
                    <a:cubicBezTo>
                      <a:pt x="527" y="1"/>
                      <a:pt x="476" y="8"/>
                      <a:pt x="426" y="20"/>
                    </a:cubicBezTo>
                    <a:cubicBezTo>
                      <a:pt x="213" y="142"/>
                      <a:pt x="122" y="385"/>
                      <a:pt x="92" y="628"/>
                    </a:cubicBezTo>
                    <a:cubicBezTo>
                      <a:pt x="0" y="902"/>
                      <a:pt x="61" y="1115"/>
                      <a:pt x="122" y="1388"/>
                    </a:cubicBezTo>
                    <a:cubicBezTo>
                      <a:pt x="168" y="1540"/>
                      <a:pt x="304" y="1616"/>
                      <a:pt x="437" y="1616"/>
                    </a:cubicBezTo>
                    <a:cubicBezTo>
                      <a:pt x="570" y="1616"/>
                      <a:pt x="700" y="1540"/>
                      <a:pt x="730" y="1388"/>
                    </a:cubicBezTo>
                    <a:cubicBezTo>
                      <a:pt x="821" y="1145"/>
                      <a:pt x="851" y="932"/>
                      <a:pt x="851" y="689"/>
                    </a:cubicBezTo>
                    <a:cubicBezTo>
                      <a:pt x="851" y="446"/>
                      <a:pt x="882" y="233"/>
                      <a:pt x="730" y="51"/>
                    </a:cubicBezTo>
                    <a:cubicBezTo>
                      <a:pt x="694" y="15"/>
                      <a:pt x="63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19"/>
              <p:cNvSpPr/>
              <p:nvPr/>
            </p:nvSpPr>
            <p:spPr>
              <a:xfrm>
                <a:off x="6142350" y="4025975"/>
                <a:ext cx="27375" cy="39875"/>
              </a:xfrm>
              <a:custGeom>
                <a:avLst/>
                <a:gdLst/>
                <a:ahLst/>
                <a:cxnLst/>
                <a:rect l="l" t="t" r="r" b="b"/>
                <a:pathLst>
                  <a:path w="1095" h="1595" extrusionOk="0">
                    <a:moveTo>
                      <a:pt x="533" y="0"/>
                    </a:moveTo>
                    <a:cubicBezTo>
                      <a:pt x="396" y="0"/>
                      <a:pt x="253" y="65"/>
                      <a:pt x="183" y="171"/>
                    </a:cubicBezTo>
                    <a:cubicBezTo>
                      <a:pt x="0" y="505"/>
                      <a:pt x="61" y="1052"/>
                      <a:pt x="213" y="1387"/>
                    </a:cubicBezTo>
                    <a:cubicBezTo>
                      <a:pt x="278" y="1529"/>
                      <a:pt x="408" y="1594"/>
                      <a:pt x="544" y="1594"/>
                    </a:cubicBezTo>
                    <a:cubicBezTo>
                      <a:pt x="727" y="1594"/>
                      <a:pt x="921" y="1475"/>
                      <a:pt x="973" y="1265"/>
                    </a:cubicBezTo>
                    <a:cubicBezTo>
                      <a:pt x="1095" y="931"/>
                      <a:pt x="1064" y="414"/>
                      <a:pt x="791" y="110"/>
                    </a:cubicBezTo>
                    <a:cubicBezTo>
                      <a:pt x="727" y="34"/>
                      <a:pt x="631" y="0"/>
                      <a:pt x="5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19"/>
              <p:cNvSpPr/>
              <p:nvPr/>
            </p:nvSpPr>
            <p:spPr>
              <a:xfrm>
                <a:off x="6094475" y="3954450"/>
                <a:ext cx="26625" cy="45000"/>
              </a:xfrm>
              <a:custGeom>
                <a:avLst/>
                <a:gdLst/>
                <a:ahLst/>
                <a:cxnLst/>
                <a:rect l="l" t="t" r="r" b="b"/>
                <a:pathLst>
                  <a:path w="1065" h="1800" extrusionOk="0">
                    <a:moveTo>
                      <a:pt x="595" y="1"/>
                    </a:moveTo>
                    <a:cubicBezTo>
                      <a:pt x="523" y="1"/>
                      <a:pt x="451" y="28"/>
                      <a:pt x="395" y="84"/>
                    </a:cubicBezTo>
                    <a:cubicBezTo>
                      <a:pt x="61" y="418"/>
                      <a:pt x="0" y="1026"/>
                      <a:pt x="61" y="1482"/>
                    </a:cubicBezTo>
                    <a:cubicBezTo>
                      <a:pt x="80" y="1670"/>
                      <a:pt x="226" y="1799"/>
                      <a:pt x="371" y="1799"/>
                    </a:cubicBezTo>
                    <a:cubicBezTo>
                      <a:pt x="461" y="1799"/>
                      <a:pt x="550" y="1750"/>
                      <a:pt x="608" y="1634"/>
                    </a:cubicBezTo>
                    <a:cubicBezTo>
                      <a:pt x="851" y="1269"/>
                      <a:pt x="1064" y="692"/>
                      <a:pt x="882" y="236"/>
                    </a:cubicBezTo>
                    <a:cubicBezTo>
                      <a:pt x="843" y="82"/>
                      <a:pt x="719" y="1"/>
                      <a:pt x="5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19"/>
              <p:cNvSpPr/>
              <p:nvPr/>
            </p:nvSpPr>
            <p:spPr>
              <a:xfrm>
                <a:off x="6197050" y="3937275"/>
                <a:ext cx="24350" cy="43100"/>
              </a:xfrm>
              <a:custGeom>
                <a:avLst/>
                <a:gdLst/>
                <a:ahLst/>
                <a:cxnLst/>
                <a:rect l="l" t="t" r="r" b="b"/>
                <a:pathLst>
                  <a:path w="974" h="1724" extrusionOk="0">
                    <a:moveTo>
                      <a:pt x="476" y="1"/>
                    </a:moveTo>
                    <a:cubicBezTo>
                      <a:pt x="354" y="1"/>
                      <a:pt x="239" y="68"/>
                      <a:pt x="214" y="224"/>
                    </a:cubicBezTo>
                    <a:cubicBezTo>
                      <a:pt x="92" y="679"/>
                      <a:pt x="1" y="1135"/>
                      <a:pt x="244" y="1561"/>
                    </a:cubicBezTo>
                    <a:cubicBezTo>
                      <a:pt x="291" y="1679"/>
                      <a:pt x="430" y="1723"/>
                      <a:pt x="560" y="1723"/>
                    </a:cubicBezTo>
                    <a:cubicBezTo>
                      <a:pt x="598" y="1723"/>
                      <a:pt x="635" y="1720"/>
                      <a:pt x="669" y="1713"/>
                    </a:cubicBezTo>
                    <a:cubicBezTo>
                      <a:pt x="821" y="1682"/>
                      <a:pt x="882" y="1531"/>
                      <a:pt x="913" y="1379"/>
                    </a:cubicBezTo>
                    <a:cubicBezTo>
                      <a:pt x="973" y="1014"/>
                      <a:pt x="821" y="679"/>
                      <a:pt x="821" y="315"/>
                    </a:cubicBezTo>
                    <a:cubicBezTo>
                      <a:pt x="821" y="123"/>
                      <a:pt x="641" y="1"/>
                      <a:pt x="4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19"/>
              <p:cNvSpPr/>
              <p:nvPr/>
            </p:nvSpPr>
            <p:spPr>
              <a:xfrm>
                <a:off x="6238100" y="3866750"/>
                <a:ext cx="22050" cy="41525"/>
              </a:xfrm>
              <a:custGeom>
                <a:avLst/>
                <a:gdLst/>
                <a:ahLst/>
                <a:cxnLst/>
                <a:rect l="l" t="t" r="r" b="b"/>
                <a:pathLst>
                  <a:path w="882" h="1661" extrusionOk="0">
                    <a:moveTo>
                      <a:pt x="446" y="1"/>
                    </a:moveTo>
                    <a:cubicBezTo>
                      <a:pt x="351" y="1"/>
                      <a:pt x="246" y="47"/>
                      <a:pt x="182" y="127"/>
                    </a:cubicBezTo>
                    <a:cubicBezTo>
                      <a:pt x="91" y="309"/>
                      <a:pt x="31" y="522"/>
                      <a:pt x="0" y="734"/>
                    </a:cubicBezTo>
                    <a:cubicBezTo>
                      <a:pt x="0" y="978"/>
                      <a:pt x="0" y="1160"/>
                      <a:pt x="91" y="1373"/>
                    </a:cubicBezTo>
                    <a:cubicBezTo>
                      <a:pt x="147" y="1567"/>
                      <a:pt x="310" y="1660"/>
                      <a:pt x="472" y="1660"/>
                    </a:cubicBezTo>
                    <a:cubicBezTo>
                      <a:pt x="663" y="1660"/>
                      <a:pt x="851" y="1529"/>
                      <a:pt x="851" y="1282"/>
                    </a:cubicBezTo>
                    <a:cubicBezTo>
                      <a:pt x="882" y="1069"/>
                      <a:pt x="851" y="886"/>
                      <a:pt x="851" y="704"/>
                    </a:cubicBezTo>
                    <a:cubicBezTo>
                      <a:pt x="790" y="461"/>
                      <a:pt x="730" y="309"/>
                      <a:pt x="638" y="127"/>
                    </a:cubicBezTo>
                    <a:cubicBezTo>
                      <a:pt x="609" y="39"/>
                      <a:pt x="532" y="1"/>
                      <a:pt x="4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19"/>
              <p:cNvSpPr/>
              <p:nvPr/>
            </p:nvSpPr>
            <p:spPr>
              <a:xfrm>
                <a:off x="6309525" y="3909950"/>
                <a:ext cx="22825" cy="50100"/>
              </a:xfrm>
              <a:custGeom>
                <a:avLst/>
                <a:gdLst/>
                <a:ahLst/>
                <a:cxnLst/>
                <a:rect l="l" t="t" r="r" b="b"/>
                <a:pathLst>
                  <a:path w="913" h="2004" extrusionOk="0">
                    <a:moveTo>
                      <a:pt x="460" y="0"/>
                    </a:moveTo>
                    <a:cubicBezTo>
                      <a:pt x="385" y="0"/>
                      <a:pt x="309" y="35"/>
                      <a:pt x="274" y="70"/>
                    </a:cubicBezTo>
                    <a:cubicBezTo>
                      <a:pt x="61" y="313"/>
                      <a:pt x="31" y="648"/>
                      <a:pt x="0" y="921"/>
                    </a:cubicBezTo>
                    <a:cubicBezTo>
                      <a:pt x="0" y="1256"/>
                      <a:pt x="31" y="1560"/>
                      <a:pt x="213" y="1864"/>
                    </a:cubicBezTo>
                    <a:cubicBezTo>
                      <a:pt x="280" y="1957"/>
                      <a:pt x="387" y="2003"/>
                      <a:pt x="491" y="2003"/>
                    </a:cubicBezTo>
                    <a:cubicBezTo>
                      <a:pt x="626" y="2003"/>
                      <a:pt x="756" y="1926"/>
                      <a:pt x="791" y="1772"/>
                    </a:cubicBezTo>
                    <a:cubicBezTo>
                      <a:pt x="912" y="1468"/>
                      <a:pt x="882" y="1225"/>
                      <a:pt x="821" y="861"/>
                    </a:cubicBezTo>
                    <a:cubicBezTo>
                      <a:pt x="791" y="617"/>
                      <a:pt x="791" y="313"/>
                      <a:pt x="608" y="70"/>
                    </a:cubicBezTo>
                    <a:cubicBezTo>
                      <a:pt x="570" y="19"/>
                      <a:pt x="515" y="0"/>
                      <a:pt x="4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19"/>
              <p:cNvSpPr/>
              <p:nvPr/>
            </p:nvSpPr>
            <p:spPr>
              <a:xfrm>
                <a:off x="6256325" y="3953875"/>
                <a:ext cx="21775" cy="43750"/>
              </a:xfrm>
              <a:custGeom>
                <a:avLst/>
                <a:gdLst/>
                <a:ahLst/>
                <a:cxnLst/>
                <a:rect l="l" t="t" r="r" b="b"/>
                <a:pathLst>
                  <a:path w="871" h="1750" extrusionOk="0">
                    <a:moveTo>
                      <a:pt x="504" y="1"/>
                    </a:moveTo>
                    <a:cubicBezTo>
                      <a:pt x="429" y="1"/>
                      <a:pt x="353" y="35"/>
                      <a:pt x="305" y="107"/>
                    </a:cubicBezTo>
                    <a:cubicBezTo>
                      <a:pt x="31" y="563"/>
                      <a:pt x="1" y="1018"/>
                      <a:pt x="153" y="1505"/>
                    </a:cubicBezTo>
                    <a:cubicBezTo>
                      <a:pt x="208" y="1672"/>
                      <a:pt x="373" y="1750"/>
                      <a:pt x="526" y="1750"/>
                    </a:cubicBezTo>
                    <a:cubicBezTo>
                      <a:pt x="706" y="1750"/>
                      <a:pt x="871" y="1642"/>
                      <a:pt x="821" y="1444"/>
                    </a:cubicBezTo>
                    <a:cubicBezTo>
                      <a:pt x="761" y="1018"/>
                      <a:pt x="730" y="623"/>
                      <a:pt x="730" y="228"/>
                    </a:cubicBezTo>
                    <a:cubicBezTo>
                      <a:pt x="730" y="81"/>
                      <a:pt x="619" y="1"/>
                      <a:pt x="5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19"/>
              <p:cNvSpPr/>
              <p:nvPr/>
            </p:nvSpPr>
            <p:spPr>
              <a:xfrm>
                <a:off x="6215300" y="4037625"/>
                <a:ext cx="22825" cy="37550"/>
              </a:xfrm>
              <a:custGeom>
                <a:avLst/>
                <a:gdLst/>
                <a:ahLst/>
                <a:cxnLst/>
                <a:rect l="l" t="t" r="r" b="b"/>
                <a:pathLst>
                  <a:path w="913" h="1502" extrusionOk="0">
                    <a:moveTo>
                      <a:pt x="497" y="1"/>
                    </a:moveTo>
                    <a:cubicBezTo>
                      <a:pt x="387" y="1"/>
                      <a:pt x="276" y="63"/>
                      <a:pt x="243" y="161"/>
                    </a:cubicBezTo>
                    <a:cubicBezTo>
                      <a:pt x="91" y="556"/>
                      <a:pt x="0" y="982"/>
                      <a:pt x="243" y="1346"/>
                    </a:cubicBezTo>
                    <a:cubicBezTo>
                      <a:pt x="297" y="1453"/>
                      <a:pt x="403" y="1501"/>
                      <a:pt x="512" y="1501"/>
                    </a:cubicBezTo>
                    <a:cubicBezTo>
                      <a:pt x="653" y="1501"/>
                      <a:pt x="800" y="1422"/>
                      <a:pt x="851" y="1286"/>
                    </a:cubicBezTo>
                    <a:cubicBezTo>
                      <a:pt x="912" y="860"/>
                      <a:pt x="791" y="556"/>
                      <a:pt x="730" y="161"/>
                    </a:cubicBezTo>
                    <a:cubicBezTo>
                      <a:pt x="687" y="48"/>
                      <a:pt x="592" y="1"/>
                      <a:pt x="49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19"/>
              <p:cNvSpPr/>
              <p:nvPr/>
            </p:nvSpPr>
            <p:spPr>
              <a:xfrm>
                <a:off x="6290525" y="4042650"/>
                <a:ext cx="27375" cy="28025"/>
              </a:xfrm>
              <a:custGeom>
                <a:avLst/>
                <a:gdLst/>
                <a:ahLst/>
                <a:cxnLst/>
                <a:rect l="l" t="t" r="r" b="b"/>
                <a:pathLst>
                  <a:path w="1095" h="1121" extrusionOk="0">
                    <a:moveTo>
                      <a:pt x="587" y="1"/>
                    </a:moveTo>
                    <a:cubicBezTo>
                      <a:pt x="557" y="1"/>
                      <a:pt x="523" y="7"/>
                      <a:pt x="487" y="21"/>
                    </a:cubicBezTo>
                    <a:cubicBezTo>
                      <a:pt x="0" y="173"/>
                      <a:pt x="31" y="963"/>
                      <a:pt x="517" y="1115"/>
                    </a:cubicBezTo>
                    <a:cubicBezTo>
                      <a:pt x="545" y="1119"/>
                      <a:pt x="572" y="1121"/>
                      <a:pt x="598" y="1121"/>
                    </a:cubicBezTo>
                    <a:cubicBezTo>
                      <a:pt x="768" y="1121"/>
                      <a:pt x="890" y="1038"/>
                      <a:pt x="943" y="933"/>
                    </a:cubicBezTo>
                    <a:cubicBezTo>
                      <a:pt x="1095" y="689"/>
                      <a:pt x="1034" y="507"/>
                      <a:pt x="912" y="325"/>
                    </a:cubicBezTo>
                    <a:cubicBezTo>
                      <a:pt x="835" y="196"/>
                      <a:pt x="757" y="1"/>
                      <a:pt x="58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19"/>
              <p:cNvSpPr/>
              <p:nvPr/>
            </p:nvSpPr>
            <p:spPr>
              <a:xfrm>
                <a:off x="6358925" y="3977900"/>
                <a:ext cx="24325" cy="48150"/>
              </a:xfrm>
              <a:custGeom>
                <a:avLst/>
                <a:gdLst/>
                <a:ahLst/>
                <a:cxnLst/>
                <a:rect l="l" t="t" r="r" b="b"/>
                <a:pathLst>
                  <a:path w="973" h="1926" extrusionOk="0">
                    <a:moveTo>
                      <a:pt x="545" y="0"/>
                    </a:moveTo>
                    <a:cubicBezTo>
                      <a:pt x="470" y="0"/>
                      <a:pt x="392" y="30"/>
                      <a:pt x="334" y="88"/>
                    </a:cubicBezTo>
                    <a:cubicBezTo>
                      <a:pt x="0" y="513"/>
                      <a:pt x="30" y="1152"/>
                      <a:pt x="152" y="1638"/>
                    </a:cubicBezTo>
                    <a:cubicBezTo>
                      <a:pt x="208" y="1833"/>
                      <a:pt x="371" y="1925"/>
                      <a:pt x="532" y="1925"/>
                    </a:cubicBezTo>
                    <a:cubicBezTo>
                      <a:pt x="724" y="1925"/>
                      <a:pt x="912" y="1794"/>
                      <a:pt x="912" y="1547"/>
                    </a:cubicBezTo>
                    <a:cubicBezTo>
                      <a:pt x="912" y="1091"/>
                      <a:pt x="973" y="544"/>
                      <a:pt x="760" y="118"/>
                    </a:cubicBezTo>
                    <a:cubicBezTo>
                      <a:pt x="712" y="38"/>
                      <a:pt x="630" y="0"/>
                      <a:pt x="54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19"/>
              <p:cNvSpPr/>
              <p:nvPr/>
            </p:nvSpPr>
            <p:spPr>
              <a:xfrm>
                <a:off x="6358150" y="3817650"/>
                <a:ext cx="20550" cy="46200"/>
              </a:xfrm>
              <a:custGeom>
                <a:avLst/>
                <a:gdLst/>
                <a:ahLst/>
                <a:cxnLst/>
                <a:rect l="l" t="t" r="r" b="b"/>
                <a:pathLst>
                  <a:path w="822" h="1848" extrusionOk="0">
                    <a:moveTo>
                      <a:pt x="388" y="1"/>
                    </a:moveTo>
                    <a:cubicBezTo>
                      <a:pt x="282" y="1"/>
                      <a:pt x="183" y="69"/>
                      <a:pt x="153" y="206"/>
                    </a:cubicBezTo>
                    <a:cubicBezTo>
                      <a:pt x="1" y="601"/>
                      <a:pt x="1" y="1027"/>
                      <a:pt x="31" y="1483"/>
                    </a:cubicBezTo>
                    <a:cubicBezTo>
                      <a:pt x="61" y="1726"/>
                      <a:pt x="229" y="1847"/>
                      <a:pt x="400" y="1847"/>
                    </a:cubicBezTo>
                    <a:cubicBezTo>
                      <a:pt x="571" y="1847"/>
                      <a:pt x="745" y="1726"/>
                      <a:pt x="791" y="1483"/>
                    </a:cubicBezTo>
                    <a:cubicBezTo>
                      <a:pt x="821" y="1057"/>
                      <a:pt x="821" y="601"/>
                      <a:pt x="669" y="206"/>
                    </a:cubicBezTo>
                    <a:cubicBezTo>
                      <a:pt x="609" y="69"/>
                      <a:pt x="495" y="1"/>
                      <a:pt x="38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19"/>
              <p:cNvSpPr/>
              <p:nvPr/>
            </p:nvSpPr>
            <p:spPr>
              <a:xfrm>
                <a:off x="6422750" y="3857350"/>
                <a:ext cx="26625" cy="51550"/>
              </a:xfrm>
              <a:custGeom>
                <a:avLst/>
                <a:gdLst/>
                <a:ahLst/>
                <a:cxnLst/>
                <a:rect l="l" t="t" r="r" b="b"/>
                <a:pathLst>
                  <a:path w="1065" h="2062" extrusionOk="0">
                    <a:moveTo>
                      <a:pt x="518" y="1"/>
                    </a:moveTo>
                    <a:cubicBezTo>
                      <a:pt x="413" y="1"/>
                      <a:pt x="309" y="51"/>
                      <a:pt x="243" y="168"/>
                    </a:cubicBezTo>
                    <a:cubicBezTo>
                      <a:pt x="0" y="594"/>
                      <a:pt x="31" y="1171"/>
                      <a:pt x="61" y="1688"/>
                    </a:cubicBezTo>
                    <a:cubicBezTo>
                      <a:pt x="78" y="1928"/>
                      <a:pt x="279" y="2062"/>
                      <a:pt x="467" y="2062"/>
                    </a:cubicBezTo>
                    <a:cubicBezTo>
                      <a:pt x="613" y="2062"/>
                      <a:pt x="751" y="1982"/>
                      <a:pt x="791" y="1810"/>
                    </a:cubicBezTo>
                    <a:cubicBezTo>
                      <a:pt x="912" y="1293"/>
                      <a:pt x="1064" y="685"/>
                      <a:pt x="851" y="229"/>
                    </a:cubicBezTo>
                    <a:cubicBezTo>
                      <a:pt x="799" y="90"/>
                      <a:pt x="658" y="1"/>
                      <a:pt x="51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19"/>
              <p:cNvSpPr/>
              <p:nvPr/>
            </p:nvSpPr>
            <p:spPr>
              <a:xfrm>
                <a:off x="6379425" y="3924450"/>
                <a:ext cx="20550" cy="36575"/>
              </a:xfrm>
              <a:custGeom>
                <a:avLst/>
                <a:gdLst/>
                <a:ahLst/>
                <a:cxnLst/>
                <a:rect l="l" t="t" r="r" b="b"/>
                <a:pathLst>
                  <a:path w="822" h="1463" extrusionOk="0">
                    <a:moveTo>
                      <a:pt x="476" y="1"/>
                    </a:moveTo>
                    <a:cubicBezTo>
                      <a:pt x="460" y="1"/>
                      <a:pt x="443" y="3"/>
                      <a:pt x="426" y="7"/>
                    </a:cubicBezTo>
                    <a:cubicBezTo>
                      <a:pt x="213" y="98"/>
                      <a:pt x="122" y="341"/>
                      <a:pt x="92" y="554"/>
                    </a:cubicBezTo>
                    <a:cubicBezTo>
                      <a:pt x="62" y="828"/>
                      <a:pt x="1" y="1040"/>
                      <a:pt x="153" y="1314"/>
                    </a:cubicBezTo>
                    <a:cubicBezTo>
                      <a:pt x="216" y="1409"/>
                      <a:pt x="336" y="1462"/>
                      <a:pt x="455" y="1462"/>
                    </a:cubicBezTo>
                    <a:cubicBezTo>
                      <a:pt x="564" y="1462"/>
                      <a:pt x="672" y="1416"/>
                      <a:pt x="730" y="1314"/>
                    </a:cubicBezTo>
                    <a:cubicBezTo>
                      <a:pt x="821" y="1040"/>
                      <a:pt x="821" y="767"/>
                      <a:pt x="821" y="524"/>
                    </a:cubicBezTo>
                    <a:cubicBezTo>
                      <a:pt x="821" y="402"/>
                      <a:pt x="821" y="250"/>
                      <a:pt x="730" y="129"/>
                    </a:cubicBezTo>
                    <a:cubicBezTo>
                      <a:pt x="678" y="76"/>
                      <a:pt x="580" y="1"/>
                      <a:pt x="4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19"/>
              <p:cNvSpPr/>
              <p:nvPr/>
            </p:nvSpPr>
            <p:spPr>
              <a:xfrm>
                <a:off x="6449350" y="3955700"/>
                <a:ext cx="21300" cy="34425"/>
              </a:xfrm>
              <a:custGeom>
                <a:avLst/>
                <a:gdLst/>
                <a:ahLst/>
                <a:cxnLst/>
                <a:rect l="l" t="t" r="r" b="b"/>
                <a:pathLst>
                  <a:path w="852" h="1377" extrusionOk="0">
                    <a:moveTo>
                      <a:pt x="391" y="0"/>
                    </a:moveTo>
                    <a:cubicBezTo>
                      <a:pt x="291" y="0"/>
                      <a:pt x="192" y="49"/>
                      <a:pt x="152" y="155"/>
                    </a:cubicBezTo>
                    <a:cubicBezTo>
                      <a:pt x="61" y="338"/>
                      <a:pt x="31" y="490"/>
                      <a:pt x="0" y="672"/>
                    </a:cubicBezTo>
                    <a:cubicBezTo>
                      <a:pt x="0" y="915"/>
                      <a:pt x="31" y="1097"/>
                      <a:pt x="183" y="1280"/>
                    </a:cubicBezTo>
                    <a:cubicBezTo>
                      <a:pt x="238" y="1346"/>
                      <a:pt x="321" y="1376"/>
                      <a:pt x="409" y="1376"/>
                    </a:cubicBezTo>
                    <a:cubicBezTo>
                      <a:pt x="563" y="1376"/>
                      <a:pt x="732" y="1283"/>
                      <a:pt x="790" y="1128"/>
                    </a:cubicBezTo>
                    <a:cubicBezTo>
                      <a:pt x="851" y="945"/>
                      <a:pt x="821" y="794"/>
                      <a:pt x="790" y="611"/>
                    </a:cubicBezTo>
                    <a:cubicBezTo>
                      <a:pt x="760" y="490"/>
                      <a:pt x="699" y="338"/>
                      <a:pt x="669" y="216"/>
                    </a:cubicBezTo>
                    <a:cubicBezTo>
                      <a:pt x="652" y="79"/>
                      <a:pt x="520" y="0"/>
                      <a:pt x="3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19"/>
              <p:cNvSpPr/>
              <p:nvPr/>
            </p:nvSpPr>
            <p:spPr>
              <a:xfrm>
                <a:off x="6418950" y="4003650"/>
                <a:ext cx="22825" cy="34600"/>
              </a:xfrm>
              <a:custGeom>
                <a:avLst/>
                <a:gdLst/>
                <a:ahLst/>
                <a:cxnLst/>
                <a:rect l="l" t="t" r="r" b="b"/>
                <a:pathLst>
                  <a:path w="913" h="1384" extrusionOk="0">
                    <a:moveTo>
                      <a:pt x="441" y="0"/>
                    </a:moveTo>
                    <a:cubicBezTo>
                      <a:pt x="357" y="0"/>
                      <a:pt x="274" y="31"/>
                      <a:pt x="213" y="91"/>
                    </a:cubicBezTo>
                    <a:cubicBezTo>
                      <a:pt x="31" y="274"/>
                      <a:pt x="0" y="699"/>
                      <a:pt x="31" y="973"/>
                    </a:cubicBezTo>
                    <a:cubicBezTo>
                      <a:pt x="46" y="1246"/>
                      <a:pt x="251" y="1383"/>
                      <a:pt x="460" y="1383"/>
                    </a:cubicBezTo>
                    <a:cubicBezTo>
                      <a:pt x="669" y="1383"/>
                      <a:pt x="882" y="1246"/>
                      <a:pt x="912" y="973"/>
                    </a:cubicBezTo>
                    <a:cubicBezTo>
                      <a:pt x="851" y="638"/>
                      <a:pt x="851" y="274"/>
                      <a:pt x="669" y="91"/>
                    </a:cubicBezTo>
                    <a:cubicBezTo>
                      <a:pt x="608" y="31"/>
                      <a:pt x="525" y="0"/>
                      <a:pt x="44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19"/>
              <p:cNvSpPr/>
              <p:nvPr/>
            </p:nvSpPr>
            <p:spPr>
              <a:xfrm>
                <a:off x="6487325" y="3799475"/>
                <a:ext cx="23600" cy="39625"/>
              </a:xfrm>
              <a:custGeom>
                <a:avLst/>
                <a:gdLst/>
                <a:ahLst/>
                <a:cxnLst/>
                <a:rect l="l" t="t" r="r" b="b"/>
                <a:pathLst>
                  <a:path w="944" h="1585" extrusionOk="0">
                    <a:moveTo>
                      <a:pt x="469" y="1"/>
                    </a:moveTo>
                    <a:cubicBezTo>
                      <a:pt x="371" y="1"/>
                      <a:pt x="270" y="56"/>
                      <a:pt x="214" y="112"/>
                    </a:cubicBezTo>
                    <a:cubicBezTo>
                      <a:pt x="1" y="477"/>
                      <a:pt x="62" y="933"/>
                      <a:pt x="153" y="1298"/>
                    </a:cubicBezTo>
                    <a:cubicBezTo>
                      <a:pt x="193" y="1496"/>
                      <a:pt x="341" y="1585"/>
                      <a:pt x="499" y="1585"/>
                    </a:cubicBezTo>
                    <a:cubicBezTo>
                      <a:pt x="705" y="1585"/>
                      <a:pt x="926" y="1434"/>
                      <a:pt x="943" y="1176"/>
                    </a:cubicBezTo>
                    <a:cubicBezTo>
                      <a:pt x="943" y="811"/>
                      <a:pt x="913" y="355"/>
                      <a:pt x="639" y="82"/>
                    </a:cubicBezTo>
                    <a:cubicBezTo>
                      <a:pt x="592" y="23"/>
                      <a:pt x="531" y="1"/>
                      <a:pt x="4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19"/>
              <p:cNvSpPr/>
              <p:nvPr/>
            </p:nvSpPr>
            <p:spPr>
              <a:xfrm>
                <a:off x="6488850" y="3882625"/>
                <a:ext cx="27375" cy="48100"/>
              </a:xfrm>
              <a:custGeom>
                <a:avLst/>
                <a:gdLst/>
                <a:ahLst/>
                <a:cxnLst/>
                <a:rect l="l" t="t" r="r" b="b"/>
                <a:pathLst>
                  <a:path w="1095" h="1924" extrusionOk="0">
                    <a:moveTo>
                      <a:pt x="468" y="1"/>
                    </a:moveTo>
                    <a:cubicBezTo>
                      <a:pt x="403" y="1"/>
                      <a:pt x="335" y="23"/>
                      <a:pt x="274" y="69"/>
                    </a:cubicBezTo>
                    <a:cubicBezTo>
                      <a:pt x="1" y="251"/>
                      <a:pt x="1" y="525"/>
                      <a:pt x="1" y="799"/>
                    </a:cubicBezTo>
                    <a:cubicBezTo>
                      <a:pt x="1" y="1042"/>
                      <a:pt x="31" y="1315"/>
                      <a:pt x="92" y="1589"/>
                    </a:cubicBezTo>
                    <a:cubicBezTo>
                      <a:pt x="122" y="1802"/>
                      <a:pt x="396" y="1923"/>
                      <a:pt x="578" y="1923"/>
                    </a:cubicBezTo>
                    <a:cubicBezTo>
                      <a:pt x="791" y="1893"/>
                      <a:pt x="943" y="1680"/>
                      <a:pt x="943" y="1467"/>
                    </a:cubicBezTo>
                    <a:cubicBezTo>
                      <a:pt x="1004" y="1042"/>
                      <a:pt x="1095" y="343"/>
                      <a:pt x="639" y="69"/>
                    </a:cubicBezTo>
                    <a:cubicBezTo>
                      <a:pt x="593" y="23"/>
                      <a:pt x="533" y="1"/>
                      <a:pt x="4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19"/>
              <p:cNvSpPr/>
              <p:nvPr/>
            </p:nvSpPr>
            <p:spPr>
              <a:xfrm>
                <a:off x="6554200" y="3848750"/>
                <a:ext cx="26625" cy="45725"/>
              </a:xfrm>
              <a:custGeom>
                <a:avLst/>
                <a:gdLst/>
                <a:ahLst/>
                <a:cxnLst/>
                <a:rect l="l" t="t" r="r" b="b"/>
                <a:pathLst>
                  <a:path w="1065" h="1829" extrusionOk="0">
                    <a:moveTo>
                      <a:pt x="565" y="1"/>
                    </a:moveTo>
                    <a:cubicBezTo>
                      <a:pt x="434" y="1"/>
                      <a:pt x="309" y="66"/>
                      <a:pt x="244" y="208"/>
                    </a:cubicBezTo>
                    <a:cubicBezTo>
                      <a:pt x="153" y="391"/>
                      <a:pt x="122" y="573"/>
                      <a:pt x="92" y="816"/>
                    </a:cubicBezTo>
                    <a:cubicBezTo>
                      <a:pt x="62" y="1029"/>
                      <a:pt x="1" y="1242"/>
                      <a:pt x="62" y="1424"/>
                    </a:cubicBezTo>
                    <a:cubicBezTo>
                      <a:pt x="92" y="1576"/>
                      <a:pt x="122" y="1728"/>
                      <a:pt x="305" y="1789"/>
                    </a:cubicBezTo>
                    <a:cubicBezTo>
                      <a:pt x="368" y="1814"/>
                      <a:pt x="441" y="1829"/>
                      <a:pt x="512" y="1829"/>
                    </a:cubicBezTo>
                    <a:cubicBezTo>
                      <a:pt x="612" y="1829"/>
                      <a:pt x="707" y="1799"/>
                      <a:pt x="761" y="1728"/>
                    </a:cubicBezTo>
                    <a:cubicBezTo>
                      <a:pt x="913" y="1546"/>
                      <a:pt x="1034" y="1302"/>
                      <a:pt x="1065" y="1029"/>
                    </a:cubicBezTo>
                    <a:cubicBezTo>
                      <a:pt x="1034" y="816"/>
                      <a:pt x="1065" y="543"/>
                      <a:pt x="1004" y="330"/>
                    </a:cubicBezTo>
                    <a:cubicBezTo>
                      <a:pt x="934" y="120"/>
                      <a:pt x="743" y="1"/>
                      <a:pt x="5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19"/>
              <p:cNvSpPr/>
              <p:nvPr/>
            </p:nvSpPr>
            <p:spPr>
              <a:xfrm>
                <a:off x="6551175" y="3741300"/>
                <a:ext cx="21300" cy="39900"/>
              </a:xfrm>
              <a:custGeom>
                <a:avLst/>
                <a:gdLst/>
                <a:ahLst/>
                <a:cxnLst/>
                <a:rect l="l" t="t" r="r" b="b"/>
                <a:pathLst>
                  <a:path w="852" h="1596" extrusionOk="0">
                    <a:moveTo>
                      <a:pt x="437" y="0"/>
                    </a:moveTo>
                    <a:cubicBezTo>
                      <a:pt x="380" y="0"/>
                      <a:pt x="319" y="23"/>
                      <a:pt x="274" y="68"/>
                    </a:cubicBezTo>
                    <a:cubicBezTo>
                      <a:pt x="122" y="220"/>
                      <a:pt x="91" y="433"/>
                      <a:pt x="61" y="616"/>
                    </a:cubicBezTo>
                    <a:cubicBezTo>
                      <a:pt x="0" y="889"/>
                      <a:pt x="0" y="1072"/>
                      <a:pt x="61" y="1345"/>
                    </a:cubicBezTo>
                    <a:cubicBezTo>
                      <a:pt x="91" y="1512"/>
                      <a:pt x="251" y="1596"/>
                      <a:pt x="410" y="1596"/>
                    </a:cubicBezTo>
                    <a:cubicBezTo>
                      <a:pt x="570" y="1596"/>
                      <a:pt x="730" y="1512"/>
                      <a:pt x="760" y="1345"/>
                    </a:cubicBezTo>
                    <a:cubicBezTo>
                      <a:pt x="851" y="1072"/>
                      <a:pt x="851" y="889"/>
                      <a:pt x="821" y="616"/>
                    </a:cubicBezTo>
                    <a:cubicBezTo>
                      <a:pt x="790" y="403"/>
                      <a:pt x="730" y="220"/>
                      <a:pt x="578" y="68"/>
                    </a:cubicBezTo>
                    <a:cubicBezTo>
                      <a:pt x="547" y="23"/>
                      <a:pt x="494" y="0"/>
                      <a:pt x="4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19"/>
              <p:cNvSpPr/>
              <p:nvPr/>
            </p:nvSpPr>
            <p:spPr>
              <a:xfrm>
                <a:off x="6462250" y="3710025"/>
                <a:ext cx="25875" cy="36800"/>
              </a:xfrm>
              <a:custGeom>
                <a:avLst/>
                <a:gdLst/>
                <a:ahLst/>
                <a:cxnLst/>
                <a:rect l="l" t="t" r="r" b="b"/>
                <a:pathLst>
                  <a:path w="1035" h="1472" extrusionOk="0">
                    <a:moveTo>
                      <a:pt x="533" y="1"/>
                    </a:moveTo>
                    <a:cubicBezTo>
                      <a:pt x="437" y="1"/>
                      <a:pt x="339" y="40"/>
                      <a:pt x="274" y="104"/>
                    </a:cubicBezTo>
                    <a:cubicBezTo>
                      <a:pt x="31" y="408"/>
                      <a:pt x="1" y="864"/>
                      <a:pt x="122" y="1198"/>
                    </a:cubicBezTo>
                    <a:cubicBezTo>
                      <a:pt x="183" y="1380"/>
                      <a:pt x="350" y="1471"/>
                      <a:pt x="518" y="1471"/>
                    </a:cubicBezTo>
                    <a:cubicBezTo>
                      <a:pt x="685" y="1471"/>
                      <a:pt x="852" y="1380"/>
                      <a:pt x="913" y="1198"/>
                    </a:cubicBezTo>
                    <a:cubicBezTo>
                      <a:pt x="1034" y="864"/>
                      <a:pt x="1004" y="408"/>
                      <a:pt x="761" y="104"/>
                    </a:cubicBezTo>
                    <a:cubicBezTo>
                      <a:pt x="703" y="32"/>
                      <a:pt x="619" y="1"/>
                      <a:pt x="5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19"/>
              <p:cNvSpPr/>
              <p:nvPr/>
            </p:nvSpPr>
            <p:spPr>
              <a:xfrm>
                <a:off x="6514700" y="3660750"/>
                <a:ext cx="25850" cy="42325"/>
              </a:xfrm>
              <a:custGeom>
                <a:avLst/>
                <a:gdLst/>
                <a:ahLst/>
                <a:cxnLst/>
                <a:rect l="l" t="t" r="r" b="b"/>
                <a:pathLst>
                  <a:path w="1034" h="1693" extrusionOk="0">
                    <a:moveTo>
                      <a:pt x="504" y="0"/>
                    </a:moveTo>
                    <a:cubicBezTo>
                      <a:pt x="477" y="0"/>
                      <a:pt x="451" y="3"/>
                      <a:pt x="426" y="8"/>
                    </a:cubicBezTo>
                    <a:cubicBezTo>
                      <a:pt x="213" y="38"/>
                      <a:pt x="122" y="160"/>
                      <a:pt x="61" y="312"/>
                    </a:cubicBezTo>
                    <a:cubicBezTo>
                      <a:pt x="0" y="464"/>
                      <a:pt x="0" y="707"/>
                      <a:pt x="0" y="889"/>
                    </a:cubicBezTo>
                    <a:cubicBezTo>
                      <a:pt x="0" y="1072"/>
                      <a:pt x="0" y="1224"/>
                      <a:pt x="31" y="1406"/>
                    </a:cubicBezTo>
                    <a:cubicBezTo>
                      <a:pt x="79" y="1601"/>
                      <a:pt x="242" y="1692"/>
                      <a:pt x="405" y="1692"/>
                    </a:cubicBezTo>
                    <a:cubicBezTo>
                      <a:pt x="547" y="1692"/>
                      <a:pt x="690" y="1624"/>
                      <a:pt x="760" y="1497"/>
                    </a:cubicBezTo>
                    <a:cubicBezTo>
                      <a:pt x="973" y="1102"/>
                      <a:pt x="1034" y="616"/>
                      <a:pt x="821" y="190"/>
                    </a:cubicBezTo>
                    <a:cubicBezTo>
                      <a:pt x="770" y="63"/>
                      <a:pt x="635" y="0"/>
                      <a:pt x="5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19"/>
              <p:cNvSpPr/>
              <p:nvPr/>
            </p:nvSpPr>
            <p:spPr>
              <a:xfrm>
                <a:off x="6477025" y="3591675"/>
                <a:ext cx="26300" cy="36925"/>
              </a:xfrm>
              <a:custGeom>
                <a:avLst/>
                <a:gdLst/>
                <a:ahLst/>
                <a:cxnLst/>
                <a:rect l="l" t="t" r="r" b="b"/>
                <a:pathLst>
                  <a:path w="1052" h="1477" extrusionOk="0">
                    <a:moveTo>
                      <a:pt x="619" y="0"/>
                    </a:moveTo>
                    <a:cubicBezTo>
                      <a:pt x="515" y="0"/>
                      <a:pt x="406" y="42"/>
                      <a:pt x="322" y="126"/>
                    </a:cubicBezTo>
                    <a:cubicBezTo>
                      <a:pt x="109" y="309"/>
                      <a:pt x="18" y="734"/>
                      <a:pt x="18" y="1038"/>
                    </a:cubicBezTo>
                    <a:cubicBezTo>
                      <a:pt x="1" y="1309"/>
                      <a:pt x="249" y="1477"/>
                      <a:pt x="492" y="1477"/>
                    </a:cubicBezTo>
                    <a:cubicBezTo>
                      <a:pt x="685" y="1477"/>
                      <a:pt x="876" y="1371"/>
                      <a:pt x="930" y="1129"/>
                    </a:cubicBezTo>
                    <a:cubicBezTo>
                      <a:pt x="1021" y="886"/>
                      <a:pt x="1051" y="582"/>
                      <a:pt x="960" y="278"/>
                    </a:cubicBezTo>
                    <a:cubicBezTo>
                      <a:pt x="923" y="95"/>
                      <a:pt x="777" y="0"/>
                      <a:pt x="6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19"/>
              <p:cNvSpPr/>
              <p:nvPr/>
            </p:nvSpPr>
            <p:spPr>
              <a:xfrm>
                <a:off x="6546600" y="3591875"/>
                <a:ext cx="26625" cy="37700"/>
              </a:xfrm>
              <a:custGeom>
                <a:avLst/>
                <a:gdLst/>
                <a:ahLst/>
                <a:cxnLst/>
                <a:rect l="l" t="t" r="r" b="b"/>
                <a:pathLst>
                  <a:path w="1065" h="1508" extrusionOk="0">
                    <a:moveTo>
                      <a:pt x="585" y="0"/>
                    </a:moveTo>
                    <a:cubicBezTo>
                      <a:pt x="388" y="0"/>
                      <a:pt x="184" y="115"/>
                      <a:pt x="122" y="331"/>
                    </a:cubicBezTo>
                    <a:cubicBezTo>
                      <a:pt x="62" y="635"/>
                      <a:pt x="1" y="939"/>
                      <a:pt x="92" y="1243"/>
                    </a:cubicBezTo>
                    <a:cubicBezTo>
                      <a:pt x="128" y="1424"/>
                      <a:pt x="272" y="1508"/>
                      <a:pt x="427" y="1508"/>
                    </a:cubicBezTo>
                    <a:cubicBezTo>
                      <a:pt x="533" y="1508"/>
                      <a:pt x="644" y="1469"/>
                      <a:pt x="730" y="1395"/>
                    </a:cubicBezTo>
                    <a:cubicBezTo>
                      <a:pt x="1034" y="1182"/>
                      <a:pt x="1065" y="726"/>
                      <a:pt x="1004" y="331"/>
                    </a:cubicBezTo>
                    <a:cubicBezTo>
                      <a:pt x="959" y="107"/>
                      <a:pt x="775" y="0"/>
                      <a:pt x="58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19"/>
              <p:cNvSpPr/>
              <p:nvPr/>
            </p:nvSpPr>
            <p:spPr>
              <a:xfrm>
                <a:off x="6526100" y="3523550"/>
                <a:ext cx="28125" cy="42525"/>
              </a:xfrm>
              <a:custGeom>
                <a:avLst/>
                <a:gdLst/>
                <a:ahLst/>
                <a:cxnLst/>
                <a:rect l="l" t="t" r="r" b="b"/>
                <a:pathLst>
                  <a:path w="1125" h="1701" extrusionOk="0">
                    <a:moveTo>
                      <a:pt x="561" y="1"/>
                    </a:moveTo>
                    <a:cubicBezTo>
                      <a:pt x="476" y="1"/>
                      <a:pt x="395" y="35"/>
                      <a:pt x="334" y="116"/>
                    </a:cubicBezTo>
                    <a:cubicBezTo>
                      <a:pt x="61" y="420"/>
                      <a:pt x="61" y="876"/>
                      <a:pt x="30" y="1240"/>
                    </a:cubicBezTo>
                    <a:cubicBezTo>
                      <a:pt x="0" y="1484"/>
                      <a:pt x="213" y="1666"/>
                      <a:pt x="426" y="1696"/>
                    </a:cubicBezTo>
                    <a:cubicBezTo>
                      <a:pt x="441" y="1699"/>
                      <a:pt x="458" y="1700"/>
                      <a:pt x="475" y="1700"/>
                    </a:cubicBezTo>
                    <a:cubicBezTo>
                      <a:pt x="653" y="1700"/>
                      <a:pt x="884" y="1559"/>
                      <a:pt x="912" y="1392"/>
                    </a:cubicBezTo>
                    <a:cubicBezTo>
                      <a:pt x="973" y="1058"/>
                      <a:pt x="1125" y="632"/>
                      <a:pt x="973" y="298"/>
                    </a:cubicBezTo>
                    <a:cubicBezTo>
                      <a:pt x="912" y="136"/>
                      <a:pt x="730" y="1"/>
                      <a:pt x="5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19"/>
              <p:cNvSpPr/>
              <p:nvPr/>
            </p:nvSpPr>
            <p:spPr>
              <a:xfrm>
                <a:off x="6596000" y="3692075"/>
                <a:ext cx="25100" cy="44875"/>
              </a:xfrm>
              <a:custGeom>
                <a:avLst/>
                <a:gdLst/>
                <a:ahLst/>
                <a:cxnLst/>
                <a:rect l="l" t="t" r="r" b="b"/>
                <a:pathLst>
                  <a:path w="1004" h="1795" extrusionOk="0">
                    <a:moveTo>
                      <a:pt x="557" y="1"/>
                    </a:moveTo>
                    <a:cubicBezTo>
                      <a:pt x="448" y="1"/>
                      <a:pt x="339" y="49"/>
                      <a:pt x="274" y="153"/>
                    </a:cubicBezTo>
                    <a:cubicBezTo>
                      <a:pt x="1" y="548"/>
                      <a:pt x="1" y="1065"/>
                      <a:pt x="122" y="1521"/>
                    </a:cubicBezTo>
                    <a:cubicBezTo>
                      <a:pt x="152" y="1673"/>
                      <a:pt x="304" y="1794"/>
                      <a:pt x="456" y="1794"/>
                    </a:cubicBezTo>
                    <a:cubicBezTo>
                      <a:pt x="608" y="1794"/>
                      <a:pt x="730" y="1673"/>
                      <a:pt x="791" y="1521"/>
                    </a:cubicBezTo>
                    <a:cubicBezTo>
                      <a:pt x="912" y="1156"/>
                      <a:pt x="1004" y="670"/>
                      <a:pt x="882" y="244"/>
                    </a:cubicBezTo>
                    <a:cubicBezTo>
                      <a:pt x="847" y="87"/>
                      <a:pt x="703" y="1"/>
                      <a:pt x="55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19"/>
              <p:cNvSpPr/>
              <p:nvPr/>
            </p:nvSpPr>
            <p:spPr>
              <a:xfrm>
                <a:off x="6646925" y="3633500"/>
                <a:ext cx="26600" cy="41225"/>
              </a:xfrm>
              <a:custGeom>
                <a:avLst/>
                <a:gdLst/>
                <a:ahLst/>
                <a:cxnLst/>
                <a:rect l="l" t="t" r="r" b="b"/>
                <a:pathLst>
                  <a:path w="1064" h="1649" extrusionOk="0">
                    <a:moveTo>
                      <a:pt x="546" y="1"/>
                    </a:moveTo>
                    <a:cubicBezTo>
                      <a:pt x="409" y="1"/>
                      <a:pt x="276" y="59"/>
                      <a:pt x="213" y="186"/>
                    </a:cubicBezTo>
                    <a:cubicBezTo>
                      <a:pt x="61" y="581"/>
                      <a:pt x="0" y="1067"/>
                      <a:pt x="152" y="1432"/>
                    </a:cubicBezTo>
                    <a:cubicBezTo>
                      <a:pt x="199" y="1572"/>
                      <a:pt x="358" y="1649"/>
                      <a:pt x="522" y="1649"/>
                    </a:cubicBezTo>
                    <a:cubicBezTo>
                      <a:pt x="677" y="1649"/>
                      <a:pt x="838" y="1580"/>
                      <a:pt x="912" y="1432"/>
                    </a:cubicBezTo>
                    <a:cubicBezTo>
                      <a:pt x="1064" y="1098"/>
                      <a:pt x="1064" y="672"/>
                      <a:pt x="973" y="307"/>
                    </a:cubicBezTo>
                    <a:cubicBezTo>
                      <a:pt x="937" y="113"/>
                      <a:pt x="737" y="1"/>
                      <a:pt x="5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19"/>
              <p:cNvSpPr/>
              <p:nvPr/>
            </p:nvSpPr>
            <p:spPr>
              <a:xfrm>
                <a:off x="6701625" y="3572975"/>
                <a:ext cx="25850" cy="38675"/>
              </a:xfrm>
              <a:custGeom>
                <a:avLst/>
                <a:gdLst/>
                <a:ahLst/>
                <a:cxnLst/>
                <a:rect l="l" t="t" r="r" b="b"/>
                <a:pathLst>
                  <a:path w="1034" h="1547" extrusionOk="0">
                    <a:moveTo>
                      <a:pt x="508" y="1"/>
                    </a:moveTo>
                    <a:cubicBezTo>
                      <a:pt x="347" y="1"/>
                      <a:pt x="191" y="95"/>
                      <a:pt x="122" y="266"/>
                    </a:cubicBezTo>
                    <a:cubicBezTo>
                      <a:pt x="1" y="510"/>
                      <a:pt x="92" y="814"/>
                      <a:pt x="92" y="1117"/>
                    </a:cubicBezTo>
                    <a:cubicBezTo>
                      <a:pt x="92" y="1361"/>
                      <a:pt x="274" y="1543"/>
                      <a:pt x="456" y="1543"/>
                    </a:cubicBezTo>
                    <a:cubicBezTo>
                      <a:pt x="472" y="1546"/>
                      <a:pt x="489" y="1547"/>
                      <a:pt x="506" y="1547"/>
                    </a:cubicBezTo>
                    <a:cubicBezTo>
                      <a:pt x="684" y="1547"/>
                      <a:pt x="915" y="1406"/>
                      <a:pt x="943" y="1239"/>
                    </a:cubicBezTo>
                    <a:cubicBezTo>
                      <a:pt x="1004" y="905"/>
                      <a:pt x="1034" y="479"/>
                      <a:pt x="852" y="175"/>
                    </a:cubicBezTo>
                    <a:cubicBezTo>
                      <a:pt x="759" y="56"/>
                      <a:pt x="632" y="1"/>
                      <a:pt x="5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19"/>
              <p:cNvSpPr/>
              <p:nvPr/>
            </p:nvSpPr>
            <p:spPr>
              <a:xfrm>
                <a:off x="6719875" y="3688400"/>
                <a:ext cx="22050" cy="55775"/>
              </a:xfrm>
              <a:custGeom>
                <a:avLst/>
                <a:gdLst/>
                <a:ahLst/>
                <a:cxnLst/>
                <a:rect l="l" t="t" r="r" b="b"/>
                <a:pathLst>
                  <a:path w="882" h="2231" extrusionOk="0">
                    <a:moveTo>
                      <a:pt x="500" y="0"/>
                    </a:moveTo>
                    <a:cubicBezTo>
                      <a:pt x="421" y="0"/>
                      <a:pt x="339" y="39"/>
                      <a:pt x="274" y="118"/>
                    </a:cubicBezTo>
                    <a:cubicBezTo>
                      <a:pt x="122" y="361"/>
                      <a:pt x="61" y="665"/>
                      <a:pt x="30" y="908"/>
                    </a:cubicBezTo>
                    <a:cubicBezTo>
                      <a:pt x="0" y="1212"/>
                      <a:pt x="0" y="1516"/>
                      <a:pt x="0" y="1820"/>
                    </a:cubicBezTo>
                    <a:cubicBezTo>
                      <a:pt x="15" y="2093"/>
                      <a:pt x="213" y="2230"/>
                      <a:pt x="410" y="2230"/>
                    </a:cubicBezTo>
                    <a:cubicBezTo>
                      <a:pt x="608" y="2230"/>
                      <a:pt x="805" y="2093"/>
                      <a:pt x="821" y="1820"/>
                    </a:cubicBezTo>
                    <a:lnTo>
                      <a:pt x="821" y="999"/>
                    </a:lnTo>
                    <a:cubicBezTo>
                      <a:pt x="821" y="725"/>
                      <a:pt x="881" y="422"/>
                      <a:pt x="760" y="209"/>
                    </a:cubicBezTo>
                    <a:cubicBezTo>
                      <a:pt x="708" y="70"/>
                      <a:pt x="606" y="0"/>
                      <a:pt x="50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19"/>
              <p:cNvSpPr/>
              <p:nvPr/>
            </p:nvSpPr>
            <p:spPr>
              <a:xfrm>
                <a:off x="6649200" y="3713550"/>
                <a:ext cx="25850" cy="48850"/>
              </a:xfrm>
              <a:custGeom>
                <a:avLst/>
                <a:gdLst/>
                <a:ahLst/>
                <a:cxnLst/>
                <a:rect l="l" t="t" r="r" b="b"/>
                <a:pathLst>
                  <a:path w="1034" h="1954" extrusionOk="0">
                    <a:moveTo>
                      <a:pt x="502" y="1"/>
                    </a:moveTo>
                    <a:cubicBezTo>
                      <a:pt x="426" y="1"/>
                      <a:pt x="350" y="39"/>
                      <a:pt x="304" y="115"/>
                    </a:cubicBezTo>
                    <a:cubicBezTo>
                      <a:pt x="0" y="601"/>
                      <a:pt x="61" y="1209"/>
                      <a:pt x="213" y="1726"/>
                    </a:cubicBezTo>
                    <a:cubicBezTo>
                      <a:pt x="243" y="1878"/>
                      <a:pt x="373" y="1954"/>
                      <a:pt x="506" y="1954"/>
                    </a:cubicBezTo>
                    <a:cubicBezTo>
                      <a:pt x="639" y="1954"/>
                      <a:pt x="775" y="1878"/>
                      <a:pt x="821" y="1726"/>
                    </a:cubicBezTo>
                    <a:cubicBezTo>
                      <a:pt x="973" y="1209"/>
                      <a:pt x="1034" y="601"/>
                      <a:pt x="699" y="115"/>
                    </a:cubicBezTo>
                    <a:cubicBezTo>
                      <a:pt x="654" y="39"/>
                      <a:pt x="578" y="1"/>
                      <a:pt x="5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19"/>
              <p:cNvSpPr/>
              <p:nvPr/>
            </p:nvSpPr>
            <p:spPr>
              <a:xfrm>
                <a:off x="6613475" y="3805525"/>
                <a:ext cx="22075" cy="45525"/>
              </a:xfrm>
              <a:custGeom>
                <a:avLst/>
                <a:gdLst/>
                <a:ahLst/>
                <a:cxnLst/>
                <a:rect l="l" t="t" r="r" b="b"/>
                <a:pathLst>
                  <a:path w="883" h="1821" extrusionOk="0">
                    <a:moveTo>
                      <a:pt x="431" y="1"/>
                    </a:moveTo>
                    <a:cubicBezTo>
                      <a:pt x="243" y="1"/>
                      <a:pt x="48" y="144"/>
                      <a:pt x="31" y="387"/>
                    </a:cubicBezTo>
                    <a:cubicBezTo>
                      <a:pt x="1" y="782"/>
                      <a:pt x="31" y="1177"/>
                      <a:pt x="122" y="1603"/>
                    </a:cubicBezTo>
                    <a:cubicBezTo>
                      <a:pt x="150" y="1757"/>
                      <a:pt x="256" y="1821"/>
                      <a:pt x="373" y="1821"/>
                    </a:cubicBezTo>
                    <a:cubicBezTo>
                      <a:pt x="511" y="1821"/>
                      <a:pt x="665" y="1734"/>
                      <a:pt x="730" y="1603"/>
                    </a:cubicBezTo>
                    <a:cubicBezTo>
                      <a:pt x="882" y="1086"/>
                      <a:pt x="882" y="721"/>
                      <a:pt x="760" y="265"/>
                    </a:cubicBezTo>
                    <a:cubicBezTo>
                      <a:pt x="708" y="82"/>
                      <a:pt x="572" y="1"/>
                      <a:pt x="43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19"/>
              <p:cNvSpPr/>
              <p:nvPr/>
            </p:nvSpPr>
            <p:spPr>
              <a:xfrm>
                <a:off x="6611200" y="3893725"/>
                <a:ext cx="25100" cy="48900"/>
              </a:xfrm>
              <a:custGeom>
                <a:avLst/>
                <a:gdLst/>
                <a:ahLst/>
                <a:cxnLst/>
                <a:rect l="l" t="t" r="r" b="b"/>
                <a:pathLst>
                  <a:path w="1004" h="1956" extrusionOk="0">
                    <a:moveTo>
                      <a:pt x="498" y="1"/>
                    </a:moveTo>
                    <a:cubicBezTo>
                      <a:pt x="422" y="1"/>
                      <a:pt x="339" y="32"/>
                      <a:pt x="274" y="81"/>
                    </a:cubicBezTo>
                    <a:cubicBezTo>
                      <a:pt x="92" y="263"/>
                      <a:pt x="92" y="537"/>
                      <a:pt x="61" y="750"/>
                    </a:cubicBezTo>
                    <a:cubicBezTo>
                      <a:pt x="0" y="1023"/>
                      <a:pt x="0" y="1297"/>
                      <a:pt x="61" y="1601"/>
                    </a:cubicBezTo>
                    <a:cubicBezTo>
                      <a:pt x="79" y="1815"/>
                      <a:pt x="296" y="1956"/>
                      <a:pt x="484" y="1956"/>
                    </a:cubicBezTo>
                    <a:cubicBezTo>
                      <a:pt x="617" y="1956"/>
                      <a:pt x="735" y="1886"/>
                      <a:pt x="760" y="1722"/>
                    </a:cubicBezTo>
                    <a:cubicBezTo>
                      <a:pt x="851" y="1206"/>
                      <a:pt x="1003" y="476"/>
                      <a:pt x="669" y="81"/>
                    </a:cubicBezTo>
                    <a:cubicBezTo>
                      <a:pt x="627" y="24"/>
                      <a:pt x="565" y="1"/>
                      <a:pt x="4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19"/>
              <p:cNvSpPr/>
              <p:nvPr/>
            </p:nvSpPr>
            <p:spPr>
              <a:xfrm>
                <a:off x="6545075" y="3934150"/>
                <a:ext cx="19800" cy="39525"/>
              </a:xfrm>
              <a:custGeom>
                <a:avLst/>
                <a:gdLst/>
                <a:ahLst/>
                <a:cxnLst/>
                <a:rect l="l" t="t" r="r" b="b"/>
                <a:pathLst>
                  <a:path w="792" h="1581" extrusionOk="0">
                    <a:moveTo>
                      <a:pt x="407" y="1"/>
                    </a:moveTo>
                    <a:cubicBezTo>
                      <a:pt x="313" y="1"/>
                      <a:pt x="222" y="52"/>
                      <a:pt x="183" y="166"/>
                    </a:cubicBezTo>
                    <a:cubicBezTo>
                      <a:pt x="153" y="318"/>
                      <a:pt x="62" y="470"/>
                      <a:pt x="31" y="652"/>
                    </a:cubicBezTo>
                    <a:cubicBezTo>
                      <a:pt x="1" y="865"/>
                      <a:pt x="1" y="1017"/>
                      <a:pt x="1" y="1200"/>
                    </a:cubicBezTo>
                    <a:cubicBezTo>
                      <a:pt x="1" y="1382"/>
                      <a:pt x="153" y="1534"/>
                      <a:pt x="335" y="1564"/>
                    </a:cubicBezTo>
                    <a:cubicBezTo>
                      <a:pt x="362" y="1575"/>
                      <a:pt x="392" y="1580"/>
                      <a:pt x="423" y="1580"/>
                    </a:cubicBezTo>
                    <a:cubicBezTo>
                      <a:pt x="567" y="1580"/>
                      <a:pt x="736" y="1471"/>
                      <a:pt x="761" y="1321"/>
                    </a:cubicBezTo>
                    <a:cubicBezTo>
                      <a:pt x="791" y="1108"/>
                      <a:pt x="791" y="956"/>
                      <a:pt x="791" y="774"/>
                    </a:cubicBezTo>
                    <a:cubicBezTo>
                      <a:pt x="761" y="713"/>
                      <a:pt x="761" y="622"/>
                      <a:pt x="761" y="561"/>
                    </a:cubicBezTo>
                    <a:cubicBezTo>
                      <a:pt x="761" y="440"/>
                      <a:pt x="670" y="349"/>
                      <a:pt x="670" y="257"/>
                    </a:cubicBezTo>
                    <a:cubicBezTo>
                      <a:pt x="670" y="98"/>
                      <a:pt x="536" y="1"/>
                      <a:pt x="40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19"/>
              <p:cNvSpPr/>
              <p:nvPr/>
            </p:nvSpPr>
            <p:spPr>
              <a:xfrm>
                <a:off x="6497225" y="3980625"/>
                <a:ext cx="21300" cy="36625"/>
              </a:xfrm>
              <a:custGeom>
                <a:avLst/>
                <a:gdLst/>
                <a:ahLst/>
                <a:cxnLst/>
                <a:rect l="l" t="t" r="r" b="b"/>
                <a:pathLst>
                  <a:path w="852" h="1465" extrusionOk="0">
                    <a:moveTo>
                      <a:pt x="460" y="1"/>
                    </a:moveTo>
                    <a:cubicBezTo>
                      <a:pt x="377" y="1"/>
                      <a:pt x="294" y="42"/>
                      <a:pt x="243" y="131"/>
                    </a:cubicBezTo>
                    <a:cubicBezTo>
                      <a:pt x="61" y="465"/>
                      <a:pt x="0" y="860"/>
                      <a:pt x="91" y="1225"/>
                    </a:cubicBezTo>
                    <a:cubicBezTo>
                      <a:pt x="121" y="1388"/>
                      <a:pt x="259" y="1465"/>
                      <a:pt x="400" y="1465"/>
                    </a:cubicBezTo>
                    <a:cubicBezTo>
                      <a:pt x="548" y="1465"/>
                      <a:pt x="698" y="1381"/>
                      <a:pt x="730" y="1225"/>
                    </a:cubicBezTo>
                    <a:cubicBezTo>
                      <a:pt x="851" y="921"/>
                      <a:pt x="851" y="556"/>
                      <a:pt x="730" y="222"/>
                    </a:cubicBezTo>
                    <a:cubicBezTo>
                      <a:pt x="694" y="81"/>
                      <a:pt x="576" y="1"/>
                      <a:pt x="4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19"/>
              <p:cNvSpPr/>
              <p:nvPr/>
            </p:nvSpPr>
            <p:spPr>
              <a:xfrm>
                <a:off x="6602075" y="3970475"/>
                <a:ext cx="22825" cy="33900"/>
              </a:xfrm>
              <a:custGeom>
                <a:avLst/>
                <a:gdLst/>
                <a:ahLst/>
                <a:cxnLst/>
                <a:rect l="l" t="t" r="r" b="b"/>
                <a:pathLst>
                  <a:path w="913" h="1356" extrusionOk="0">
                    <a:moveTo>
                      <a:pt x="479" y="1"/>
                    </a:moveTo>
                    <a:cubicBezTo>
                      <a:pt x="365" y="1"/>
                      <a:pt x="246" y="62"/>
                      <a:pt x="183" y="172"/>
                    </a:cubicBezTo>
                    <a:cubicBezTo>
                      <a:pt x="1" y="506"/>
                      <a:pt x="1" y="993"/>
                      <a:pt x="305" y="1266"/>
                    </a:cubicBezTo>
                    <a:cubicBezTo>
                      <a:pt x="367" y="1328"/>
                      <a:pt x="439" y="1355"/>
                      <a:pt x="511" y="1355"/>
                    </a:cubicBezTo>
                    <a:cubicBezTo>
                      <a:pt x="649" y="1355"/>
                      <a:pt x="781" y="1255"/>
                      <a:pt x="821" y="1114"/>
                    </a:cubicBezTo>
                    <a:cubicBezTo>
                      <a:pt x="913" y="871"/>
                      <a:pt x="821" y="446"/>
                      <a:pt x="730" y="172"/>
                    </a:cubicBezTo>
                    <a:cubicBezTo>
                      <a:pt x="686" y="55"/>
                      <a:pt x="585" y="1"/>
                      <a:pt x="4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19"/>
              <p:cNvSpPr/>
              <p:nvPr/>
            </p:nvSpPr>
            <p:spPr>
              <a:xfrm>
                <a:off x="6679600" y="3951775"/>
                <a:ext cx="22050" cy="29850"/>
              </a:xfrm>
              <a:custGeom>
                <a:avLst/>
                <a:gdLst/>
                <a:ahLst/>
                <a:cxnLst/>
                <a:rect l="l" t="t" r="r" b="b"/>
                <a:pathLst>
                  <a:path w="882" h="1194" extrusionOk="0">
                    <a:moveTo>
                      <a:pt x="445" y="1"/>
                    </a:moveTo>
                    <a:cubicBezTo>
                      <a:pt x="350" y="1"/>
                      <a:pt x="258" y="54"/>
                      <a:pt x="213" y="160"/>
                    </a:cubicBezTo>
                    <a:cubicBezTo>
                      <a:pt x="61" y="373"/>
                      <a:pt x="0" y="799"/>
                      <a:pt x="152" y="1011"/>
                    </a:cubicBezTo>
                    <a:cubicBezTo>
                      <a:pt x="228" y="1133"/>
                      <a:pt x="334" y="1194"/>
                      <a:pt x="441" y="1194"/>
                    </a:cubicBezTo>
                    <a:cubicBezTo>
                      <a:pt x="547" y="1194"/>
                      <a:pt x="654" y="1133"/>
                      <a:pt x="730" y="1011"/>
                    </a:cubicBezTo>
                    <a:cubicBezTo>
                      <a:pt x="882" y="799"/>
                      <a:pt x="821" y="403"/>
                      <a:pt x="699" y="160"/>
                    </a:cubicBezTo>
                    <a:cubicBezTo>
                      <a:pt x="638" y="54"/>
                      <a:pt x="540" y="1"/>
                      <a:pt x="4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19"/>
              <p:cNvSpPr/>
              <p:nvPr/>
            </p:nvSpPr>
            <p:spPr>
              <a:xfrm>
                <a:off x="6669700" y="3852050"/>
                <a:ext cx="23600" cy="39725"/>
              </a:xfrm>
              <a:custGeom>
                <a:avLst/>
                <a:gdLst/>
                <a:ahLst/>
                <a:cxnLst/>
                <a:rect l="l" t="t" r="r" b="b"/>
                <a:pathLst>
                  <a:path w="944" h="1589" extrusionOk="0">
                    <a:moveTo>
                      <a:pt x="464" y="0"/>
                    </a:moveTo>
                    <a:cubicBezTo>
                      <a:pt x="366" y="0"/>
                      <a:pt x="259" y="46"/>
                      <a:pt x="183" y="137"/>
                    </a:cubicBezTo>
                    <a:cubicBezTo>
                      <a:pt x="62" y="319"/>
                      <a:pt x="31" y="532"/>
                      <a:pt x="31" y="745"/>
                    </a:cubicBezTo>
                    <a:cubicBezTo>
                      <a:pt x="1" y="988"/>
                      <a:pt x="1" y="1170"/>
                      <a:pt x="92" y="1383"/>
                    </a:cubicBezTo>
                    <a:cubicBezTo>
                      <a:pt x="168" y="1520"/>
                      <a:pt x="312" y="1588"/>
                      <a:pt x="457" y="1588"/>
                    </a:cubicBezTo>
                    <a:cubicBezTo>
                      <a:pt x="601" y="1588"/>
                      <a:pt x="746" y="1520"/>
                      <a:pt x="822" y="1383"/>
                    </a:cubicBezTo>
                    <a:cubicBezTo>
                      <a:pt x="943" y="1170"/>
                      <a:pt x="913" y="988"/>
                      <a:pt x="852" y="745"/>
                    </a:cubicBezTo>
                    <a:cubicBezTo>
                      <a:pt x="822" y="563"/>
                      <a:pt x="822" y="319"/>
                      <a:pt x="700" y="137"/>
                    </a:cubicBezTo>
                    <a:cubicBezTo>
                      <a:pt x="654" y="46"/>
                      <a:pt x="563" y="0"/>
                      <a:pt x="46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19"/>
              <p:cNvSpPr/>
              <p:nvPr/>
            </p:nvSpPr>
            <p:spPr>
              <a:xfrm>
                <a:off x="6694025" y="3785175"/>
                <a:ext cx="24350" cy="38775"/>
              </a:xfrm>
              <a:custGeom>
                <a:avLst/>
                <a:gdLst/>
                <a:ahLst/>
                <a:cxnLst/>
                <a:rect l="l" t="t" r="r" b="b"/>
                <a:pathLst>
                  <a:path w="974" h="1551" extrusionOk="0">
                    <a:moveTo>
                      <a:pt x="498" y="0"/>
                    </a:moveTo>
                    <a:cubicBezTo>
                      <a:pt x="441" y="0"/>
                      <a:pt x="380" y="16"/>
                      <a:pt x="335" y="46"/>
                    </a:cubicBezTo>
                    <a:cubicBezTo>
                      <a:pt x="1" y="289"/>
                      <a:pt x="92" y="776"/>
                      <a:pt x="92" y="1140"/>
                    </a:cubicBezTo>
                    <a:cubicBezTo>
                      <a:pt x="92" y="1414"/>
                      <a:pt x="297" y="1551"/>
                      <a:pt x="502" y="1551"/>
                    </a:cubicBezTo>
                    <a:cubicBezTo>
                      <a:pt x="707" y="1551"/>
                      <a:pt x="912" y="1414"/>
                      <a:pt x="912" y="1140"/>
                    </a:cubicBezTo>
                    <a:cubicBezTo>
                      <a:pt x="912" y="776"/>
                      <a:pt x="973" y="289"/>
                      <a:pt x="639" y="46"/>
                    </a:cubicBezTo>
                    <a:cubicBezTo>
                      <a:pt x="608" y="16"/>
                      <a:pt x="555" y="0"/>
                      <a:pt x="49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19"/>
              <p:cNvSpPr/>
              <p:nvPr/>
            </p:nvSpPr>
            <p:spPr>
              <a:xfrm>
                <a:off x="6760900" y="3797500"/>
                <a:ext cx="21300" cy="44100"/>
              </a:xfrm>
              <a:custGeom>
                <a:avLst/>
                <a:gdLst/>
                <a:ahLst/>
                <a:cxnLst/>
                <a:rect l="l" t="t" r="r" b="b"/>
                <a:pathLst>
                  <a:path w="852" h="1764" extrusionOk="0">
                    <a:moveTo>
                      <a:pt x="490" y="0"/>
                    </a:moveTo>
                    <a:cubicBezTo>
                      <a:pt x="417" y="0"/>
                      <a:pt x="345" y="32"/>
                      <a:pt x="304" y="100"/>
                    </a:cubicBezTo>
                    <a:cubicBezTo>
                      <a:pt x="0" y="434"/>
                      <a:pt x="31" y="1073"/>
                      <a:pt x="92" y="1498"/>
                    </a:cubicBezTo>
                    <a:cubicBezTo>
                      <a:pt x="144" y="1681"/>
                      <a:pt x="286" y="1763"/>
                      <a:pt x="431" y="1763"/>
                    </a:cubicBezTo>
                    <a:cubicBezTo>
                      <a:pt x="624" y="1763"/>
                      <a:pt x="821" y="1619"/>
                      <a:pt x="821" y="1377"/>
                    </a:cubicBezTo>
                    <a:cubicBezTo>
                      <a:pt x="851" y="1194"/>
                      <a:pt x="821" y="951"/>
                      <a:pt x="821" y="738"/>
                    </a:cubicBezTo>
                    <a:cubicBezTo>
                      <a:pt x="821" y="495"/>
                      <a:pt x="821" y="313"/>
                      <a:pt x="699" y="131"/>
                    </a:cubicBezTo>
                    <a:cubicBezTo>
                      <a:pt x="666" y="47"/>
                      <a:pt x="578" y="0"/>
                      <a:pt x="4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19"/>
              <p:cNvSpPr/>
              <p:nvPr/>
            </p:nvSpPr>
            <p:spPr>
              <a:xfrm>
                <a:off x="6732775" y="3889025"/>
                <a:ext cx="25875" cy="49300"/>
              </a:xfrm>
              <a:custGeom>
                <a:avLst/>
                <a:gdLst/>
                <a:ahLst/>
                <a:cxnLst/>
                <a:rect l="l" t="t" r="r" b="b"/>
                <a:pathLst>
                  <a:path w="1035" h="1972" extrusionOk="0">
                    <a:moveTo>
                      <a:pt x="653" y="0"/>
                    </a:moveTo>
                    <a:cubicBezTo>
                      <a:pt x="578" y="0"/>
                      <a:pt x="497" y="27"/>
                      <a:pt x="426" y="87"/>
                    </a:cubicBezTo>
                    <a:cubicBezTo>
                      <a:pt x="213" y="269"/>
                      <a:pt x="153" y="603"/>
                      <a:pt x="92" y="877"/>
                    </a:cubicBezTo>
                    <a:cubicBezTo>
                      <a:pt x="62" y="1181"/>
                      <a:pt x="1" y="1485"/>
                      <a:pt x="153" y="1789"/>
                    </a:cubicBezTo>
                    <a:cubicBezTo>
                      <a:pt x="217" y="1902"/>
                      <a:pt x="359" y="1972"/>
                      <a:pt x="491" y="1972"/>
                    </a:cubicBezTo>
                    <a:cubicBezTo>
                      <a:pt x="608" y="1972"/>
                      <a:pt x="718" y="1917"/>
                      <a:pt x="761" y="1789"/>
                    </a:cubicBezTo>
                    <a:cubicBezTo>
                      <a:pt x="882" y="1515"/>
                      <a:pt x="913" y="1242"/>
                      <a:pt x="913" y="998"/>
                    </a:cubicBezTo>
                    <a:cubicBezTo>
                      <a:pt x="943" y="725"/>
                      <a:pt x="1034" y="451"/>
                      <a:pt x="913" y="178"/>
                    </a:cubicBezTo>
                    <a:cubicBezTo>
                      <a:pt x="875" y="66"/>
                      <a:pt x="770" y="0"/>
                      <a:pt x="6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19"/>
              <p:cNvSpPr/>
              <p:nvPr/>
            </p:nvSpPr>
            <p:spPr>
              <a:xfrm>
                <a:off x="6785975" y="3916275"/>
                <a:ext cx="21300" cy="38750"/>
              </a:xfrm>
              <a:custGeom>
                <a:avLst/>
                <a:gdLst/>
                <a:ahLst/>
                <a:cxnLst/>
                <a:rect l="l" t="t" r="r" b="b"/>
                <a:pathLst>
                  <a:path w="852" h="1550" extrusionOk="0">
                    <a:moveTo>
                      <a:pt x="479" y="1"/>
                    </a:moveTo>
                    <a:cubicBezTo>
                      <a:pt x="417" y="1"/>
                      <a:pt x="355" y="27"/>
                      <a:pt x="304" y="91"/>
                    </a:cubicBezTo>
                    <a:cubicBezTo>
                      <a:pt x="213" y="243"/>
                      <a:pt x="152" y="425"/>
                      <a:pt x="92" y="668"/>
                    </a:cubicBezTo>
                    <a:cubicBezTo>
                      <a:pt x="61" y="881"/>
                      <a:pt x="0" y="1064"/>
                      <a:pt x="61" y="1307"/>
                    </a:cubicBezTo>
                    <a:cubicBezTo>
                      <a:pt x="92" y="1459"/>
                      <a:pt x="244" y="1550"/>
                      <a:pt x="396" y="1550"/>
                    </a:cubicBezTo>
                    <a:cubicBezTo>
                      <a:pt x="548" y="1550"/>
                      <a:pt x="669" y="1459"/>
                      <a:pt x="730" y="1307"/>
                    </a:cubicBezTo>
                    <a:cubicBezTo>
                      <a:pt x="852" y="1094"/>
                      <a:pt x="852" y="912"/>
                      <a:pt x="821" y="699"/>
                    </a:cubicBezTo>
                    <a:cubicBezTo>
                      <a:pt x="821" y="516"/>
                      <a:pt x="821" y="304"/>
                      <a:pt x="700" y="121"/>
                    </a:cubicBezTo>
                    <a:cubicBezTo>
                      <a:pt x="647" y="51"/>
                      <a:pt x="563" y="1"/>
                      <a:pt x="4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19"/>
              <p:cNvSpPr/>
              <p:nvPr/>
            </p:nvSpPr>
            <p:spPr>
              <a:xfrm>
                <a:off x="6811800" y="3747550"/>
                <a:ext cx="26625" cy="45200"/>
              </a:xfrm>
              <a:custGeom>
                <a:avLst/>
                <a:gdLst/>
                <a:ahLst/>
                <a:cxnLst/>
                <a:rect l="l" t="t" r="r" b="b"/>
                <a:pathLst>
                  <a:path w="1065" h="1808" extrusionOk="0">
                    <a:moveTo>
                      <a:pt x="489" y="0"/>
                    </a:moveTo>
                    <a:cubicBezTo>
                      <a:pt x="364" y="0"/>
                      <a:pt x="240" y="55"/>
                      <a:pt x="183" y="183"/>
                    </a:cubicBezTo>
                    <a:cubicBezTo>
                      <a:pt x="31" y="518"/>
                      <a:pt x="62" y="913"/>
                      <a:pt x="31" y="1247"/>
                    </a:cubicBezTo>
                    <a:cubicBezTo>
                      <a:pt x="1" y="1490"/>
                      <a:pt x="62" y="1703"/>
                      <a:pt x="335" y="1794"/>
                    </a:cubicBezTo>
                    <a:cubicBezTo>
                      <a:pt x="372" y="1803"/>
                      <a:pt x="408" y="1808"/>
                      <a:pt x="443" y="1808"/>
                    </a:cubicBezTo>
                    <a:cubicBezTo>
                      <a:pt x="640" y="1808"/>
                      <a:pt x="805" y="1671"/>
                      <a:pt x="882" y="1490"/>
                    </a:cubicBezTo>
                    <a:cubicBezTo>
                      <a:pt x="943" y="1095"/>
                      <a:pt x="1065" y="578"/>
                      <a:pt x="822" y="183"/>
                    </a:cubicBezTo>
                    <a:cubicBezTo>
                      <a:pt x="773" y="70"/>
                      <a:pt x="631" y="0"/>
                      <a:pt x="48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19"/>
              <p:cNvSpPr/>
              <p:nvPr/>
            </p:nvSpPr>
            <p:spPr>
              <a:xfrm>
                <a:off x="6883250" y="3770175"/>
                <a:ext cx="23575" cy="50175"/>
              </a:xfrm>
              <a:custGeom>
                <a:avLst/>
                <a:gdLst/>
                <a:ahLst/>
                <a:cxnLst/>
                <a:rect l="l" t="t" r="r" b="b"/>
                <a:pathLst>
                  <a:path w="943" h="2007" extrusionOk="0">
                    <a:moveTo>
                      <a:pt x="452" y="0"/>
                    </a:moveTo>
                    <a:cubicBezTo>
                      <a:pt x="380" y="0"/>
                      <a:pt x="304" y="23"/>
                      <a:pt x="243" y="69"/>
                    </a:cubicBezTo>
                    <a:cubicBezTo>
                      <a:pt x="61" y="312"/>
                      <a:pt x="61" y="524"/>
                      <a:pt x="30" y="828"/>
                    </a:cubicBezTo>
                    <a:cubicBezTo>
                      <a:pt x="0" y="1132"/>
                      <a:pt x="0" y="1406"/>
                      <a:pt x="61" y="1710"/>
                    </a:cubicBezTo>
                    <a:cubicBezTo>
                      <a:pt x="122" y="1907"/>
                      <a:pt x="296" y="2006"/>
                      <a:pt x="471" y="2006"/>
                    </a:cubicBezTo>
                    <a:cubicBezTo>
                      <a:pt x="646" y="2006"/>
                      <a:pt x="821" y="1907"/>
                      <a:pt x="882" y="1710"/>
                    </a:cubicBezTo>
                    <a:cubicBezTo>
                      <a:pt x="942" y="1406"/>
                      <a:pt x="912" y="1132"/>
                      <a:pt x="882" y="828"/>
                    </a:cubicBezTo>
                    <a:cubicBezTo>
                      <a:pt x="821" y="585"/>
                      <a:pt x="821" y="312"/>
                      <a:pt x="638" y="69"/>
                    </a:cubicBezTo>
                    <a:cubicBezTo>
                      <a:pt x="593" y="23"/>
                      <a:pt x="524" y="0"/>
                      <a:pt x="4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19"/>
              <p:cNvSpPr/>
              <p:nvPr/>
            </p:nvSpPr>
            <p:spPr>
              <a:xfrm>
                <a:off x="6836025" y="3842750"/>
                <a:ext cx="23675" cy="41000"/>
              </a:xfrm>
              <a:custGeom>
                <a:avLst/>
                <a:gdLst/>
                <a:ahLst/>
                <a:cxnLst/>
                <a:rect l="l" t="t" r="r" b="b"/>
                <a:pathLst>
                  <a:path w="947" h="1640" extrusionOk="0">
                    <a:moveTo>
                      <a:pt x="583" y="0"/>
                    </a:moveTo>
                    <a:cubicBezTo>
                      <a:pt x="531" y="0"/>
                      <a:pt x="478" y="17"/>
                      <a:pt x="430" y="53"/>
                    </a:cubicBezTo>
                    <a:cubicBezTo>
                      <a:pt x="369" y="144"/>
                      <a:pt x="278" y="175"/>
                      <a:pt x="248" y="235"/>
                    </a:cubicBezTo>
                    <a:cubicBezTo>
                      <a:pt x="217" y="327"/>
                      <a:pt x="187" y="448"/>
                      <a:pt x="126" y="570"/>
                    </a:cubicBezTo>
                    <a:cubicBezTo>
                      <a:pt x="65" y="783"/>
                      <a:pt x="65" y="995"/>
                      <a:pt x="35" y="1208"/>
                    </a:cubicBezTo>
                    <a:cubicBezTo>
                      <a:pt x="1" y="1481"/>
                      <a:pt x="245" y="1639"/>
                      <a:pt x="476" y="1639"/>
                    </a:cubicBezTo>
                    <a:cubicBezTo>
                      <a:pt x="656" y="1639"/>
                      <a:pt x="829" y="1543"/>
                      <a:pt x="856" y="1330"/>
                    </a:cubicBezTo>
                    <a:cubicBezTo>
                      <a:pt x="886" y="1087"/>
                      <a:pt x="947" y="874"/>
                      <a:pt x="947" y="661"/>
                    </a:cubicBezTo>
                    <a:cubicBezTo>
                      <a:pt x="947" y="600"/>
                      <a:pt x="947" y="479"/>
                      <a:pt x="886" y="357"/>
                    </a:cubicBezTo>
                    <a:cubicBezTo>
                      <a:pt x="856" y="235"/>
                      <a:pt x="825" y="205"/>
                      <a:pt x="795" y="114"/>
                    </a:cubicBezTo>
                    <a:cubicBezTo>
                      <a:pt x="740" y="40"/>
                      <a:pt x="662" y="0"/>
                      <a:pt x="5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19"/>
              <p:cNvSpPr/>
              <p:nvPr/>
            </p:nvSpPr>
            <p:spPr>
              <a:xfrm>
                <a:off x="6851325" y="3911000"/>
                <a:ext cx="22050" cy="37775"/>
              </a:xfrm>
              <a:custGeom>
                <a:avLst/>
                <a:gdLst/>
                <a:ahLst/>
                <a:cxnLst/>
                <a:rect l="l" t="t" r="r" b="b"/>
                <a:pathLst>
                  <a:path w="882" h="1511" extrusionOk="0">
                    <a:moveTo>
                      <a:pt x="516" y="0"/>
                    </a:moveTo>
                    <a:cubicBezTo>
                      <a:pt x="479" y="0"/>
                      <a:pt x="439" y="9"/>
                      <a:pt x="396" y="28"/>
                    </a:cubicBezTo>
                    <a:cubicBezTo>
                      <a:pt x="0" y="180"/>
                      <a:pt x="61" y="788"/>
                      <a:pt x="92" y="1123"/>
                    </a:cubicBezTo>
                    <a:cubicBezTo>
                      <a:pt x="107" y="1381"/>
                      <a:pt x="297" y="1510"/>
                      <a:pt x="487" y="1510"/>
                    </a:cubicBezTo>
                    <a:cubicBezTo>
                      <a:pt x="677" y="1510"/>
                      <a:pt x="867" y="1381"/>
                      <a:pt x="882" y="1123"/>
                    </a:cubicBezTo>
                    <a:cubicBezTo>
                      <a:pt x="882" y="879"/>
                      <a:pt x="882" y="636"/>
                      <a:pt x="852" y="423"/>
                    </a:cubicBezTo>
                    <a:cubicBezTo>
                      <a:pt x="826" y="244"/>
                      <a:pt x="714" y="0"/>
                      <a:pt x="5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19"/>
              <p:cNvSpPr/>
              <p:nvPr/>
            </p:nvSpPr>
            <p:spPr>
              <a:xfrm>
                <a:off x="6906800" y="3860025"/>
                <a:ext cx="26625" cy="41250"/>
              </a:xfrm>
              <a:custGeom>
                <a:avLst/>
                <a:gdLst/>
                <a:ahLst/>
                <a:cxnLst/>
                <a:rect l="l" t="t" r="r" b="b"/>
                <a:pathLst>
                  <a:path w="1065" h="1650" extrusionOk="0">
                    <a:moveTo>
                      <a:pt x="532" y="0"/>
                    </a:moveTo>
                    <a:cubicBezTo>
                      <a:pt x="464" y="0"/>
                      <a:pt x="395" y="31"/>
                      <a:pt x="335" y="92"/>
                    </a:cubicBezTo>
                    <a:cubicBezTo>
                      <a:pt x="0" y="396"/>
                      <a:pt x="122" y="1003"/>
                      <a:pt x="183" y="1399"/>
                    </a:cubicBezTo>
                    <a:cubicBezTo>
                      <a:pt x="228" y="1566"/>
                      <a:pt x="380" y="1649"/>
                      <a:pt x="532" y="1649"/>
                    </a:cubicBezTo>
                    <a:cubicBezTo>
                      <a:pt x="684" y="1649"/>
                      <a:pt x="836" y="1566"/>
                      <a:pt x="882" y="1399"/>
                    </a:cubicBezTo>
                    <a:cubicBezTo>
                      <a:pt x="943" y="1003"/>
                      <a:pt x="1064" y="426"/>
                      <a:pt x="730" y="92"/>
                    </a:cubicBezTo>
                    <a:cubicBezTo>
                      <a:pt x="669" y="31"/>
                      <a:pt x="601" y="0"/>
                      <a:pt x="5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19"/>
              <p:cNvSpPr/>
              <p:nvPr/>
            </p:nvSpPr>
            <p:spPr>
              <a:xfrm>
                <a:off x="6974425" y="3886800"/>
                <a:ext cx="20550" cy="31200"/>
              </a:xfrm>
              <a:custGeom>
                <a:avLst/>
                <a:gdLst/>
                <a:ahLst/>
                <a:cxnLst/>
                <a:rect l="l" t="t" r="r" b="b"/>
                <a:pathLst>
                  <a:path w="822" h="1248" extrusionOk="0">
                    <a:moveTo>
                      <a:pt x="411" y="1"/>
                    </a:moveTo>
                    <a:cubicBezTo>
                      <a:pt x="327" y="1"/>
                      <a:pt x="244" y="39"/>
                      <a:pt x="183" y="115"/>
                    </a:cubicBezTo>
                    <a:cubicBezTo>
                      <a:pt x="31" y="358"/>
                      <a:pt x="1" y="723"/>
                      <a:pt x="61" y="996"/>
                    </a:cubicBezTo>
                    <a:cubicBezTo>
                      <a:pt x="122" y="1163"/>
                      <a:pt x="274" y="1247"/>
                      <a:pt x="422" y="1247"/>
                    </a:cubicBezTo>
                    <a:cubicBezTo>
                      <a:pt x="570" y="1247"/>
                      <a:pt x="715" y="1163"/>
                      <a:pt x="760" y="996"/>
                    </a:cubicBezTo>
                    <a:cubicBezTo>
                      <a:pt x="821" y="723"/>
                      <a:pt x="791" y="328"/>
                      <a:pt x="639" y="115"/>
                    </a:cubicBezTo>
                    <a:cubicBezTo>
                      <a:pt x="578" y="39"/>
                      <a:pt x="494" y="1"/>
                      <a:pt x="4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19"/>
              <p:cNvSpPr/>
              <p:nvPr/>
            </p:nvSpPr>
            <p:spPr>
              <a:xfrm>
                <a:off x="6963025" y="3814200"/>
                <a:ext cx="21300" cy="38675"/>
              </a:xfrm>
              <a:custGeom>
                <a:avLst/>
                <a:gdLst/>
                <a:ahLst/>
                <a:cxnLst/>
                <a:rect l="l" t="t" r="r" b="b"/>
                <a:pathLst>
                  <a:path w="852" h="1547" extrusionOk="0">
                    <a:moveTo>
                      <a:pt x="535" y="1"/>
                    </a:moveTo>
                    <a:cubicBezTo>
                      <a:pt x="463" y="1"/>
                      <a:pt x="390" y="32"/>
                      <a:pt x="335" y="101"/>
                    </a:cubicBezTo>
                    <a:cubicBezTo>
                      <a:pt x="183" y="253"/>
                      <a:pt x="153" y="435"/>
                      <a:pt x="61" y="618"/>
                    </a:cubicBezTo>
                    <a:cubicBezTo>
                      <a:pt x="1" y="861"/>
                      <a:pt x="1" y="1043"/>
                      <a:pt x="31" y="1286"/>
                    </a:cubicBezTo>
                    <a:cubicBezTo>
                      <a:pt x="64" y="1453"/>
                      <a:pt x="236" y="1547"/>
                      <a:pt x="398" y="1547"/>
                    </a:cubicBezTo>
                    <a:cubicBezTo>
                      <a:pt x="531" y="1547"/>
                      <a:pt x="659" y="1484"/>
                      <a:pt x="700" y="1347"/>
                    </a:cubicBezTo>
                    <a:cubicBezTo>
                      <a:pt x="821" y="1165"/>
                      <a:pt x="852" y="922"/>
                      <a:pt x="852" y="709"/>
                    </a:cubicBezTo>
                    <a:cubicBezTo>
                      <a:pt x="852" y="557"/>
                      <a:pt x="852" y="344"/>
                      <a:pt x="761" y="131"/>
                    </a:cubicBezTo>
                    <a:cubicBezTo>
                      <a:pt x="710" y="48"/>
                      <a:pt x="624" y="1"/>
                      <a:pt x="5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19"/>
              <p:cNvSpPr/>
              <p:nvPr/>
            </p:nvSpPr>
            <p:spPr>
              <a:xfrm>
                <a:off x="6954675" y="3752500"/>
                <a:ext cx="21300" cy="33975"/>
              </a:xfrm>
              <a:custGeom>
                <a:avLst/>
                <a:gdLst/>
                <a:ahLst/>
                <a:cxnLst/>
                <a:rect l="l" t="t" r="r" b="b"/>
                <a:pathLst>
                  <a:path w="852" h="1359" extrusionOk="0">
                    <a:moveTo>
                      <a:pt x="445" y="0"/>
                    </a:moveTo>
                    <a:cubicBezTo>
                      <a:pt x="319" y="0"/>
                      <a:pt x="198" y="76"/>
                      <a:pt x="152" y="228"/>
                    </a:cubicBezTo>
                    <a:cubicBezTo>
                      <a:pt x="61" y="441"/>
                      <a:pt x="61" y="684"/>
                      <a:pt x="31" y="897"/>
                    </a:cubicBezTo>
                    <a:cubicBezTo>
                      <a:pt x="0" y="1079"/>
                      <a:pt x="61" y="1323"/>
                      <a:pt x="304" y="1353"/>
                    </a:cubicBezTo>
                    <a:cubicBezTo>
                      <a:pt x="327" y="1357"/>
                      <a:pt x="350" y="1359"/>
                      <a:pt x="374" y="1359"/>
                    </a:cubicBezTo>
                    <a:cubicBezTo>
                      <a:pt x="537" y="1359"/>
                      <a:pt x="707" y="1266"/>
                      <a:pt x="760" y="1079"/>
                    </a:cubicBezTo>
                    <a:cubicBezTo>
                      <a:pt x="791" y="776"/>
                      <a:pt x="851" y="472"/>
                      <a:pt x="760" y="228"/>
                    </a:cubicBezTo>
                    <a:cubicBezTo>
                      <a:pt x="699" y="76"/>
                      <a:pt x="570" y="0"/>
                      <a:pt x="44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19"/>
              <p:cNvSpPr/>
              <p:nvPr/>
            </p:nvSpPr>
            <p:spPr>
              <a:xfrm>
                <a:off x="7019600" y="3789075"/>
                <a:ext cx="30850" cy="47725"/>
              </a:xfrm>
              <a:custGeom>
                <a:avLst/>
                <a:gdLst/>
                <a:ahLst/>
                <a:cxnLst/>
                <a:rect l="l" t="t" r="r" b="b"/>
                <a:pathLst>
                  <a:path w="1234" h="1909" extrusionOk="0">
                    <a:moveTo>
                      <a:pt x="633" y="1"/>
                    </a:moveTo>
                    <a:cubicBezTo>
                      <a:pt x="531" y="1"/>
                      <a:pt x="430" y="42"/>
                      <a:pt x="352" y="133"/>
                    </a:cubicBezTo>
                    <a:cubicBezTo>
                      <a:pt x="48" y="437"/>
                      <a:pt x="48" y="984"/>
                      <a:pt x="17" y="1410"/>
                    </a:cubicBezTo>
                    <a:cubicBezTo>
                      <a:pt x="1" y="1729"/>
                      <a:pt x="262" y="1908"/>
                      <a:pt x="519" y="1908"/>
                    </a:cubicBezTo>
                    <a:cubicBezTo>
                      <a:pt x="729" y="1908"/>
                      <a:pt x="936" y="1790"/>
                      <a:pt x="990" y="1531"/>
                    </a:cubicBezTo>
                    <a:cubicBezTo>
                      <a:pt x="1081" y="1136"/>
                      <a:pt x="1233" y="620"/>
                      <a:pt x="990" y="194"/>
                    </a:cubicBezTo>
                    <a:cubicBezTo>
                      <a:pt x="903" y="73"/>
                      <a:pt x="767" y="1"/>
                      <a:pt x="6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19"/>
              <p:cNvSpPr/>
              <p:nvPr/>
            </p:nvSpPr>
            <p:spPr>
              <a:xfrm>
                <a:off x="7027625" y="3861800"/>
                <a:ext cx="22825" cy="39475"/>
              </a:xfrm>
              <a:custGeom>
                <a:avLst/>
                <a:gdLst/>
                <a:ahLst/>
                <a:cxnLst/>
                <a:rect l="l" t="t" r="r" b="b"/>
                <a:pathLst>
                  <a:path w="913" h="1579" extrusionOk="0">
                    <a:moveTo>
                      <a:pt x="581" y="1"/>
                    </a:moveTo>
                    <a:cubicBezTo>
                      <a:pt x="537" y="1"/>
                      <a:pt x="494" y="8"/>
                      <a:pt x="456" y="21"/>
                    </a:cubicBezTo>
                    <a:cubicBezTo>
                      <a:pt x="274" y="142"/>
                      <a:pt x="183" y="355"/>
                      <a:pt x="122" y="537"/>
                    </a:cubicBezTo>
                    <a:cubicBezTo>
                      <a:pt x="31" y="780"/>
                      <a:pt x="0" y="993"/>
                      <a:pt x="31" y="1236"/>
                    </a:cubicBezTo>
                    <a:cubicBezTo>
                      <a:pt x="61" y="1388"/>
                      <a:pt x="122" y="1540"/>
                      <a:pt x="304" y="1571"/>
                    </a:cubicBezTo>
                    <a:cubicBezTo>
                      <a:pt x="330" y="1576"/>
                      <a:pt x="356" y="1578"/>
                      <a:pt x="382" y="1578"/>
                    </a:cubicBezTo>
                    <a:cubicBezTo>
                      <a:pt x="506" y="1578"/>
                      <a:pt x="619" y="1519"/>
                      <a:pt x="669" y="1419"/>
                    </a:cubicBezTo>
                    <a:cubicBezTo>
                      <a:pt x="791" y="1206"/>
                      <a:pt x="882" y="963"/>
                      <a:pt x="882" y="689"/>
                    </a:cubicBezTo>
                    <a:cubicBezTo>
                      <a:pt x="912" y="477"/>
                      <a:pt x="912" y="203"/>
                      <a:pt x="760" y="51"/>
                    </a:cubicBezTo>
                    <a:cubicBezTo>
                      <a:pt x="707" y="15"/>
                      <a:pt x="643" y="1"/>
                      <a:pt x="5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19"/>
              <p:cNvSpPr/>
              <p:nvPr/>
            </p:nvSpPr>
            <p:spPr>
              <a:xfrm>
                <a:off x="7080800" y="3818600"/>
                <a:ext cx="20550" cy="36500"/>
              </a:xfrm>
              <a:custGeom>
                <a:avLst/>
                <a:gdLst/>
                <a:ahLst/>
                <a:cxnLst/>
                <a:rect l="l" t="t" r="r" b="b"/>
                <a:pathLst>
                  <a:path w="822" h="1460" extrusionOk="0">
                    <a:moveTo>
                      <a:pt x="408" y="1"/>
                    </a:moveTo>
                    <a:cubicBezTo>
                      <a:pt x="282" y="1"/>
                      <a:pt x="153" y="77"/>
                      <a:pt x="92" y="229"/>
                    </a:cubicBezTo>
                    <a:cubicBezTo>
                      <a:pt x="1" y="563"/>
                      <a:pt x="1" y="867"/>
                      <a:pt x="92" y="1232"/>
                    </a:cubicBezTo>
                    <a:cubicBezTo>
                      <a:pt x="138" y="1384"/>
                      <a:pt x="275" y="1460"/>
                      <a:pt x="408" y="1460"/>
                    </a:cubicBezTo>
                    <a:cubicBezTo>
                      <a:pt x="540" y="1460"/>
                      <a:pt x="670" y="1384"/>
                      <a:pt x="700" y="1232"/>
                    </a:cubicBezTo>
                    <a:cubicBezTo>
                      <a:pt x="822" y="867"/>
                      <a:pt x="822" y="563"/>
                      <a:pt x="700" y="229"/>
                    </a:cubicBezTo>
                    <a:cubicBezTo>
                      <a:pt x="654" y="77"/>
                      <a:pt x="533" y="1"/>
                      <a:pt x="4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19"/>
              <p:cNvSpPr/>
              <p:nvPr/>
            </p:nvSpPr>
            <p:spPr>
              <a:xfrm>
                <a:off x="7137050" y="3846350"/>
                <a:ext cx="23575" cy="32500"/>
              </a:xfrm>
              <a:custGeom>
                <a:avLst/>
                <a:gdLst/>
                <a:ahLst/>
                <a:cxnLst/>
                <a:rect l="l" t="t" r="r" b="b"/>
                <a:pathLst>
                  <a:path w="943" h="1300" extrusionOk="0">
                    <a:moveTo>
                      <a:pt x="468" y="0"/>
                    </a:moveTo>
                    <a:cubicBezTo>
                      <a:pt x="373" y="0"/>
                      <a:pt x="274" y="31"/>
                      <a:pt x="213" y="91"/>
                    </a:cubicBezTo>
                    <a:cubicBezTo>
                      <a:pt x="0" y="365"/>
                      <a:pt x="31" y="730"/>
                      <a:pt x="61" y="1003"/>
                    </a:cubicBezTo>
                    <a:cubicBezTo>
                      <a:pt x="76" y="1201"/>
                      <a:pt x="259" y="1300"/>
                      <a:pt x="445" y="1300"/>
                    </a:cubicBezTo>
                    <a:cubicBezTo>
                      <a:pt x="631" y="1300"/>
                      <a:pt x="821" y="1201"/>
                      <a:pt x="851" y="1003"/>
                    </a:cubicBezTo>
                    <a:cubicBezTo>
                      <a:pt x="912" y="669"/>
                      <a:pt x="943" y="365"/>
                      <a:pt x="699" y="91"/>
                    </a:cubicBezTo>
                    <a:cubicBezTo>
                      <a:pt x="654" y="31"/>
                      <a:pt x="563" y="0"/>
                      <a:pt x="4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19"/>
              <p:cNvSpPr/>
              <p:nvPr/>
            </p:nvSpPr>
            <p:spPr>
              <a:xfrm>
                <a:off x="7114250" y="3759475"/>
                <a:ext cx="24350" cy="44275"/>
              </a:xfrm>
              <a:custGeom>
                <a:avLst/>
                <a:gdLst/>
                <a:ahLst/>
                <a:cxnLst/>
                <a:rect l="l" t="t" r="r" b="b"/>
                <a:pathLst>
                  <a:path w="974" h="1771" extrusionOk="0">
                    <a:moveTo>
                      <a:pt x="552" y="1"/>
                    </a:moveTo>
                    <a:cubicBezTo>
                      <a:pt x="491" y="1"/>
                      <a:pt x="428" y="15"/>
                      <a:pt x="365" y="41"/>
                    </a:cubicBezTo>
                    <a:cubicBezTo>
                      <a:pt x="122" y="162"/>
                      <a:pt x="61" y="466"/>
                      <a:pt x="31" y="740"/>
                    </a:cubicBezTo>
                    <a:cubicBezTo>
                      <a:pt x="0" y="1013"/>
                      <a:pt x="0" y="1256"/>
                      <a:pt x="31" y="1530"/>
                    </a:cubicBezTo>
                    <a:cubicBezTo>
                      <a:pt x="64" y="1695"/>
                      <a:pt x="196" y="1771"/>
                      <a:pt x="334" y="1771"/>
                    </a:cubicBezTo>
                    <a:cubicBezTo>
                      <a:pt x="450" y="1771"/>
                      <a:pt x="569" y="1718"/>
                      <a:pt x="639" y="1621"/>
                    </a:cubicBezTo>
                    <a:cubicBezTo>
                      <a:pt x="791" y="1378"/>
                      <a:pt x="851" y="1165"/>
                      <a:pt x="912" y="892"/>
                    </a:cubicBezTo>
                    <a:cubicBezTo>
                      <a:pt x="943" y="588"/>
                      <a:pt x="973" y="314"/>
                      <a:pt x="791" y="101"/>
                    </a:cubicBezTo>
                    <a:cubicBezTo>
                      <a:pt x="719" y="30"/>
                      <a:pt x="638" y="1"/>
                      <a:pt x="5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19"/>
              <p:cNvSpPr/>
              <p:nvPr/>
            </p:nvSpPr>
            <p:spPr>
              <a:xfrm>
                <a:off x="7079200" y="3728600"/>
                <a:ext cx="28225" cy="38825"/>
              </a:xfrm>
              <a:custGeom>
                <a:avLst/>
                <a:gdLst/>
                <a:ahLst/>
                <a:cxnLst/>
                <a:rect l="l" t="t" r="r" b="b"/>
                <a:pathLst>
                  <a:path w="1129" h="1553" extrusionOk="0">
                    <a:moveTo>
                      <a:pt x="764" y="0"/>
                    </a:moveTo>
                    <a:cubicBezTo>
                      <a:pt x="635" y="0"/>
                      <a:pt x="497" y="59"/>
                      <a:pt x="399" y="181"/>
                    </a:cubicBezTo>
                    <a:cubicBezTo>
                      <a:pt x="217" y="455"/>
                      <a:pt x="126" y="789"/>
                      <a:pt x="65" y="1093"/>
                    </a:cubicBezTo>
                    <a:cubicBezTo>
                      <a:pt x="0" y="1331"/>
                      <a:pt x="211" y="1553"/>
                      <a:pt x="426" y="1553"/>
                    </a:cubicBezTo>
                    <a:cubicBezTo>
                      <a:pt x="514" y="1553"/>
                      <a:pt x="602" y="1516"/>
                      <a:pt x="673" y="1428"/>
                    </a:cubicBezTo>
                    <a:cubicBezTo>
                      <a:pt x="946" y="1124"/>
                      <a:pt x="1129" y="789"/>
                      <a:pt x="1129" y="364"/>
                    </a:cubicBezTo>
                    <a:cubicBezTo>
                      <a:pt x="1129" y="128"/>
                      <a:pt x="956" y="0"/>
                      <a:pt x="76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19"/>
              <p:cNvSpPr/>
              <p:nvPr/>
            </p:nvSpPr>
            <p:spPr>
              <a:xfrm>
                <a:off x="7159075" y="3718400"/>
                <a:ext cx="28150" cy="34650"/>
              </a:xfrm>
              <a:custGeom>
                <a:avLst/>
                <a:gdLst/>
                <a:ahLst/>
                <a:cxnLst/>
                <a:rect l="l" t="t" r="r" b="b"/>
                <a:pathLst>
                  <a:path w="1126" h="1386" extrusionOk="0">
                    <a:moveTo>
                      <a:pt x="564" y="0"/>
                    </a:moveTo>
                    <a:cubicBezTo>
                      <a:pt x="485" y="0"/>
                      <a:pt x="407" y="31"/>
                      <a:pt x="335" y="103"/>
                    </a:cubicBezTo>
                    <a:cubicBezTo>
                      <a:pt x="122" y="285"/>
                      <a:pt x="122" y="589"/>
                      <a:pt x="92" y="863"/>
                    </a:cubicBezTo>
                    <a:cubicBezTo>
                      <a:pt x="0" y="1174"/>
                      <a:pt x="261" y="1386"/>
                      <a:pt x="524" y="1386"/>
                    </a:cubicBezTo>
                    <a:cubicBezTo>
                      <a:pt x="697" y="1386"/>
                      <a:pt x="870" y="1293"/>
                      <a:pt x="943" y="1076"/>
                    </a:cubicBezTo>
                    <a:cubicBezTo>
                      <a:pt x="1004" y="772"/>
                      <a:pt x="1125" y="316"/>
                      <a:pt x="821" y="103"/>
                    </a:cubicBezTo>
                    <a:cubicBezTo>
                      <a:pt x="741" y="39"/>
                      <a:pt x="653" y="0"/>
                      <a:pt x="56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19"/>
              <p:cNvSpPr/>
              <p:nvPr/>
            </p:nvSpPr>
            <p:spPr>
              <a:xfrm>
                <a:off x="7198600" y="3789200"/>
                <a:ext cx="22050" cy="44550"/>
              </a:xfrm>
              <a:custGeom>
                <a:avLst/>
                <a:gdLst/>
                <a:ahLst/>
                <a:cxnLst/>
                <a:rect l="l" t="t" r="r" b="b"/>
                <a:pathLst>
                  <a:path w="882" h="1782" extrusionOk="0">
                    <a:moveTo>
                      <a:pt x="420" y="0"/>
                    </a:moveTo>
                    <a:cubicBezTo>
                      <a:pt x="324" y="0"/>
                      <a:pt x="233" y="46"/>
                      <a:pt x="183" y="159"/>
                    </a:cubicBezTo>
                    <a:cubicBezTo>
                      <a:pt x="0" y="523"/>
                      <a:pt x="0" y="979"/>
                      <a:pt x="31" y="1405"/>
                    </a:cubicBezTo>
                    <a:cubicBezTo>
                      <a:pt x="48" y="1634"/>
                      <a:pt x="271" y="1782"/>
                      <a:pt x="466" y="1782"/>
                    </a:cubicBezTo>
                    <a:cubicBezTo>
                      <a:pt x="608" y="1782"/>
                      <a:pt x="735" y="1705"/>
                      <a:pt x="760" y="1526"/>
                    </a:cubicBezTo>
                    <a:cubicBezTo>
                      <a:pt x="791" y="1101"/>
                      <a:pt x="882" y="645"/>
                      <a:pt x="760" y="219"/>
                    </a:cubicBezTo>
                    <a:cubicBezTo>
                      <a:pt x="706" y="94"/>
                      <a:pt x="558" y="0"/>
                      <a:pt x="4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19"/>
              <p:cNvSpPr/>
              <p:nvPr/>
            </p:nvSpPr>
            <p:spPr>
              <a:xfrm>
                <a:off x="7232800" y="3724750"/>
                <a:ext cx="25850" cy="47050"/>
              </a:xfrm>
              <a:custGeom>
                <a:avLst/>
                <a:gdLst/>
                <a:ahLst/>
                <a:cxnLst/>
                <a:rect l="l" t="t" r="r" b="b"/>
                <a:pathLst>
                  <a:path w="1034" h="1882" extrusionOk="0">
                    <a:moveTo>
                      <a:pt x="426" y="1"/>
                    </a:moveTo>
                    <a:cubicBezTo>
                      <a:pt x="274" y="1"/>
                      <a:pt x="61" y="123"/>
                      <a:pt x="61" y="275"/>
                    </a:cubicBezTo>
                    <a:cubicBezTo>
                      <a:pt x="0" y="730"/>
                      <a:pt x="0" y="1186"/>
                      <a:pt x="152" y="1582"/>
                    </a:cubicBezTo>
                    <a:cubicBezTo>
                      <a:pt x="234" y="1787"/>
                      <a:pt x="397" y="1881"/>
                      <a:pt x="556" y="1881"/>
                    </a:cubicBezTo>
                    <a:cubicBezTo>
                      <a:pt x="750" y="1881"/>
                      <a:pt x="939" y="1741"/>
                      <a:pt x="973" y="1490"/>
                    </a:cubicBezTo>
                    <a:cubicBezTo>
                      <a:pt x="1034" y="1065"/>
                      <a:pt x="942" y="639"/>
                      <a:pt x="760" y="275"/>
                    </a:cubicBezTo>
                    <a:cubicBezTo>
                      <a:pt x="669" y="123"/>
                      <a:pt x="578" y="1"/>
                      <a:pt x="4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19"/>
              <p:cNvSpPr/>
              <p:nvPr/>
            </p:nvSpPr>
            <p:spPr>
              <a:xfrm>
                <a:off x="7282175" y="3786875"/>
                <a:ext cx="24350" cy="41400"/>
              </a:xfrm>
              <a:custGeom>
                <a:avLst/>
                <a:gdLst/>
                <a:ahLst/>
                <a:cxnLst/>
                <a:rect l="l" t="t" r="r" b="b"/>
                <a:pathLst>
                  <a:path w="974" h="1656" extrusionOk="0">
                    <a:moveTo>
                      <a:pt x="499" y="1"/>
                    </a:moveTo>
                    <a:cubicBezTo>
                      <a:pt x="442" y="1"/>
                      <a:pt x="381" y="24"/>
                      <a:pt x="335" y="69"/>
                    </a:cubicBezTo>
                    <a:cubicBezTo>
                      <a:pt x="1" y="404"/>
                      <a:pt x="122" y="981"/>
                      <a:pt x="183" y="1376"/>
                    </a:cubicBezTo>
                    <a:cubicBezTo>
                      <a:pt x="210" y="1562"/>
                      <a:pt x="399" y="1655"/>
                      <a:pt x="568" y="1655"/>
                    </a:cubicBezTo>
                    <a:cubicBezTo>
                      <a:pt x="593" y="1655"/>
                      <a:pt x="616" y="1654"/>
                      <a:pt x="639" y="1650"/>
                    </a:cubicBezTo>
                    <a:cubicBezTo>
                      <a:pt x="913" y="1589"/>
                      <a:pt x="973" y="1346"/>
                      <a:pt x="943" y="1163"/>
                    </a:cubicBezTo>
                    <a:cubicBezTo>
                      <a:pt x="913" y="768"/>
                      <a:pt x="913" y="312"/>
                      <a:pt x="639" y="69"/>
                    </a:cubicBezTo>
                    <a:cubicBezTo>
                      <a:pt x="609" y="24"/>
                      <a:pt x="556" y="1"/>
                      <a:pt x="49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19"/>
              <p:cNvSpPr/>
              <p:nvPr/>
            </p:nvSpPr>
            <p:spPr>
              <a:xfrm>
                <a:off x="7232025" y="3828675"/>
                <a:ext cx="22825" cy="35550"/>
              </a:xfrm>
              <a:custGeom>
                <a:avLst/>
                <a:gdLst/>
                <a:ahLst/>
                <a:cxnLst/>
                <a:rect l="l" t="t" r="r" b="b"/>
                <a:pathLst>
                  <a:path w="913" h="1422" extrusionOk="0">
                    <a:moveTo>
                      <a:pt x="426" y="1"/>
                    </a:moveTo>
                    <a:cubicBezTo>
                      <a:pt x="312" y="1"/>
                      <a:pt x="198" y="54"/>
                      <a:pt x="153" y="160"/>
                    </a:cubicBezTo>
                    <a:cubicBezTo>
                      <a:pt x="1" y="464"/>
                      <a:pt x="1" y="859"/>
                      <a:pt x="92" y="1194"/>
                    </a:cubicBezTo>
                    <a:cubicBezTo>
                      <a:pt x="153" y="1346"/>
                      <a:pt x="282" y="1422"/>
                      <a:pt x="407" y="1422"/>
                    </a:cubicBezTo>
                    <a:cubicBezTo>
                      <a:pt x="533" y="1422"/>
                      <a:pt x="654" y="1346"/>
                      <a:pt x="700" y="1194"/>
                    </a:cubicBezTo>
                    <a:cubicBezTo>
                      <a:pt x="913" y="859"/>
                      <a:pt x="913" y="525"/>
                      <a:pt x="700" y="160"/>
                    </a:cubicBezTo>
                    <a:cubicBezTo>
                      <a:pt x="654" y="54"/>
                      <a:pt x="540" y="1"/>
                      <a:pt x="4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385" name="Google Shape;1385;p19"/>
          <p:cNvSpPr/>
          <p:nvPr/>
        </p:nvSpPr>
        <p:spPr>
          <a:xfrm>
            <a:off x="6705875" y="3907324"/>
            <a:ext cx="1561840" cy="235151"/>
          </a:xfrm>
          <a:custGeom>
            <a:avLst/>
            <a:gdLst/>
            <a:ahLst/>
            <a:cxnLst/>
            <a:rect l="l" t="t" r="r" b="b"/>
            <a:pathLst>
              <a:path w="27039" h="4071" extrusionOk="0">
                <a:moveTo>
                  <a:pt x="16736" y="0"/>
                </a:moveTo>
                <a:cubicBezTo>
                  <a:pt x="15182" y="0"/>
                  <a:pt x="14124" y="521"/>
                  <a:pt x="14185" y="1833"/>
                </a:cubicBezTo>
                <a:cubicBezTo>
                  <a:pt x="13452" y="1748"/>
                  <a:pt x="12706" y="1710"/>
                  <a:pt x="11958" y="1710"/>
                </a:cubicBezTo>
                <a:cubicBezTo>
                  <a:pt x="6033" y="1710"/>
                  <a:pt x="0" y="4071"/>
                  <a:pt x="0" y="4071"/>
                </a:cubicBezTo>
                <a:lnTo>
                  <a:pt x="27039" y="4071"/>
                </a:lnTo>
                <a:cubicBezTo>
                  <a:pt x="24923" y="2076"/>
                  <a:pt x="19839" y="0"/>
                  <a:pt x="167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19"/>
          <p:cNvSpPr/>
          <p:nvPr/>
        </p:nvSpPr>
        <p:spPr>
          <a:xfrm>
            <a:off x="5409473" y="366927"/>
            <a:ext cx="3543750" cy="438899"/>
          </a:xfrm>
          <a:custGeom>
            <a:avLst/>
            <a:gdLst/>
            <a:ahLst/>
            <a:cxnLst/>
            <a:rect l="l" t="t" r="r" b="b"/>
            <a:pathLst>
              <a:path w="63000" h="7803" extrusionOk="0">
                <a:moveTo>
                  <a:pt x="31434" y="1"/>
                </a:moveTo>
                <a:cubicBezTo>
                  <a:pt x="27859" y="1"/>
                  <a:pt x="27584" y="5353"/>
                  <a:pt x="27584" y="5353"/>
                </a:cubicBezTo>
                <a:cubicBezTo>
                  <a:pt x="27584" y="5353"/>
                  <a:pt x="25619" y="4735"/>
                  <a:pt x="23969" y="4735"/>
                </a:cubicBezTo>
                <a:cubicBezTo>
                  <a:pt x="22611" y="4735"/>
                  <a:pt x="21465" y="5154"/>
                  <a:pt x="21807" y="6684"/>
                </a:cubicBezTo>
                <a:cubicBezTo>
                  <a:pt x="20503" y="5994"/>
                  <a:pt x="19449" y="5746"/>
                  <a:pt x="18489" y="5746"/>
                </a:cubicBezTo>
                <a:cubicBezTo>
                  <a:pt x="17133" y="5746"/>
                  <a:pt x="15965" y="6241"/>
                  <a:pt x="14548" y="6684"/>
                </a:cubicBezTo>
                <a:cubicBezTo>
                  <a:pt x="12129" y="7440"/>
                  <a:pt x="1" y="7803"/>
                  <a:pt x="1" y="7803"/>
                </a:cubicBezTo>
                <a:lnTo>
                  <a:pt x="63000" y="7803"/>
                </a:lnTo>
                <a:cubicBezTo>
                  <a:pt x="48120" y="7228"/>
                  <a:pt x="39923" y="3690"/>
                  <a:pt x="33935" y="695"/>
                </a:cubicBezTo>
                <a:cubicBezTo>
                  <a:pt x="32960" y="205"/>
                  <a:pt x="32134" y="1"/>
                  <a:pt x="314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19"/>
          <p:cNvSpPr txBox="1">
            <a:spLocks noGrp="1"/>
          </p:cNvSpPr>
          <p:nvPr>
            <p:ph type="subTitle" idx="1"/>
          </p:nvPr>
        </p:nvSpPr>
        <p:spPr>
          <a:xfrm>
            <a:off x="719287" y="2263099"/>
            <a:ext cx="3843900" cy="4389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Yanone Kaffeesatz"/>
              <a:buNone/>
              <a:defRPr sz="3000">
                <a:solidFill>
                  <a:schemeClr val="accent1"/>
                </a:solidFill>
                <a:latin typeface="Londrina Solid"/>
                <a:ea typeface="Londrina Solid"/>
                <a:cs typeface="Londrina Solid"/>
                <a:sym typeface="Londrina Solid"/>
              </a:defRPr>
            </a:lvl1pPr>
            <a:lvl2pPr lvl="1" rtl="0">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rtl="0">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rtl="0">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rtl="0">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rtl="0">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rtl="0">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rtl="0">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rtl="0">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a:endParaRPr/>
          </a:p>
        </p:txBody>
      </p:sp>
      <p:sp>
        <p:nvSpPr>
          <p:cNvPr id="1388" name="Google Shape;1388;p19"/>
          <p:cNvSpPr txBox="1">
            <a:spLocks noGrp="1"/>
          </p:cNvSpPr>
          <p:nvPr>
            <p:ph type="subTitle" idx="2"/>
          </p:nvPr>
        </p:nvSpPr>
        <p:spPr>
          <a:xfrm>
            <a:off x="4595097" y="1191350"/>
            <a:ext cx="3843900" cy="4389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Yanone Kaffeesatz"/>
              <a:buNone/>
              <a:defRPr sz="3000">
                <a:solidFill>
                  <a:schemeClr val="accent1"/>
                </a:solidFill>
                <a:latin typeface="Londrina Solid"/>
                <a:ea typeface="Londrina Solid"/>
                <a:cs typeface="Londrina Solid"/>
                <a:sym typeface="Londrina Solid"/>
              </a:defRPr>
            </a:lvl1pPr>
            <a:lvl2pPr lvl="1" rtl="0">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rtl="0">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rtl="0">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rtl="0">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rtl="0">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rtl="0">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rtl="0">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rtl="0">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a:endParaRPr/>
          </a:p>
        </p:txBody>
      </p:sp>
      <p:sp>
        <p:nvSpPr>
          <p:cNvPr id="1389" name="Google Shape;1389;p19"/>
          <p:cNvSpPr txBox="1">
            <a:spLocks noGrp="1"/>
          </p:cNvSpPr>
          <p:nvPr>
            <p:ph type="subTitle" idx="3"/>
          </p:nvPr>
        </p:nvSpPr>
        <p:spPr>
          <a:xfrm>
            <a:off x="719813" y="1191350"/>
            <a:ext cx="3843900" cy="4389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Yanone Kaffeesatz"/>
              <a:buNone/>
              <a:defRPr sz="3000">
                <a:solidFill>
                  <a:schemeClr val="accent1"/>
                </a:solidFill>
                <a:latin typeface="Londrina Solid"/>
                <a:ea typeface="Londrina Solid"/>
                <a:cs typeface="Londrina Solid"/>
                <a:sym typeface="Londrina Solid"/>
              </a:defRPr>
            </a:lvl1pPr>
            <a:lvl2pPr lvl="1" rtl="0">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rtl="0">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rtl="0">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rtl="0">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rtl="0">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rtl="0">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rtl="0">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rtl="0">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a:endParaRPr/>
          </a:p>
        </p:txBody>
      </p:sp>
      <p:sp>
        <p:nvSpPr>
          <p:cNvPr id="1390" name="Google Shape;1390;p19"/>
          <p:cNvSpPr txBox="1">
            <a:spLocks noGrp="1"/>
          </p:cNvSpPr>
          <p:nvPr>
            <p:ph type="subTitle" idx="4"/>
          </p:nvPr>
        </p:nvSpPr>
        <p:spPr>
          <a:xfrm>
            <a:off x="713425" y="1705575"/>
            <a:ext cx="3843900" cy="4389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391" name="Google Shape;1391;p19"/>
          <p:cNvSpPr txBox="1">
            <a:spLocks noGrp="1"/>
          </p:cNvSpPr>
          <p:nvPr>
            <p:ph type="subTitle" idx="5"/>
          </p:nvPr>
        </p:nvSpPr>
        <p:spPr>
          <a:xfrm>
            <a:off x="4593347" y="1705575"/>
            <a:ext cx="3843900" cy="4389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392" name="Google Shape;1392;p19"/>
          <p:cNvSpPr txBox="1">
            <a:spLocks noGrp="1"/>
          </p:cNvSpPr>
          <p:nvPr>
            <p:ph type="subTitle" idx="6"/>
          </p:nvPr>
        </p:nvSpPr>
        <p:spPr>
          <a:xfrm>
            <a:off x="719816" y="2777895"/>
            <a:ext cx="3843900" cy="4389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393" name="Google Shape;1393;p19"/>
          <p:cNvSpPr txBox="1">
            <a:spLocks noGrp="1"/>
          </p:cNvSpPr>
          <p:nvPr>
            <p:ph type="subTitle" idx="7"/>
          </p:nvPr>
        </p:nvSpPr>
        <p:spPr>
          <a:xfrm>
            <a:off x="4595097" y="2263099"/>
            <a:ext cx="3843900" cy="4389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Yanone Kaffeesatz"/>
              <a:buNone/>
              <a:defRPr sz="3000">
                <a:solidFill>
                  <a:schemeClr val="accent1"/>
                </a:solidFill>
                <a:latin typeface="Londrina Solid"/>
                <a:ea typeface="Londrina Solid"/>
                <a:cs typeface="Londrina Solid"/>
                <a:sym typeface="Londrina Solid"/>
              </a:defRPr>
            </a:lvl1pPr>
            <a:lvl2pPr lvl="1" rtl="0">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rtl="0">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rtl="0">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rtl="0">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rtl="0">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rtl="0">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rtl="0">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rtl="0">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a:endParaRPr/>
          </a:p>
        </p:txBody>
      </p:sp>
      <p:sp>
        <p:nvSpPr>
          <p:cNvPr id="1394" name="Google Shape;1394;p19"/>
          <p:cNvSpPr txBox="1">
            <a:spLocks noGrp="1"/>
          </p:cNvSpPr>
          <p:nvPr>
            <p:ph type="subTitle" idx="8"/>
          </p:nvPr>
        </p:nvSpPr>
        <p:spPr>
          <a:xfrm>
            <a:off x="4595100" y="2777895"/>
            <a:ext cx="3843900" cy="4389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395" name="Google Shape;1395;p19"/>
          <p:cNvSpPr txBox="1">
            <a:spLocks noGrp="1"/>
          </p:cNvSpPr>
          <p:nvPr>
            <p:ph type="title"/>
          </p:nvPr>
        </p:nvSpPr>
        <p:spPr>
          <a:xfrm>
            <a:off x="713250" y="463300"/>
            <a:ext cx="7717500" cy="539400"/>
          </a:xfrm>
          <a:prstGeom prst="rect">
            <a:avLst/>
          </a:prstGeom>
          <a:noFill/>
        </p:spPr>
        <p:txBody>
          <a:bodyPr spcFirstLastPara="1" wrap="square" lIns="91425" tIns="91425" rIns="91425" bIns="91425" anchor="ctr" anchorCtr="0">
            <a:noAutofit/>
          </a:bodyPr>
          <a:lstStyle>
            <a:lvl1pPr lvl="0" algn="l" rtl="0">
              <a:spcBef>
                <a:spcPts val="0"/>
              </a:spcBef>
              <a:spcAft>
                <a:spcPts val="0"/>
              </a:spcAft>
              <a:buSzPts val="3600"/>
              <a:buFont typeface="Caveat"/>
              <a:buNone/>
              <a:defRPr sz="3600" b="0">
                <a:latin typeface="Londrina Solid"/>
                <a:ea typeface="Londrina Solid"/>
                <a:cs typeface="Londrina Solid"/>
                <a:sym typeface="Londrina Solid"/>
              </a:defRPr>
            </a:lvl1pPr>
            <a:lvl2pPr lvl="1"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2pPr>
            <a:lvl3pPr lvl="2"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3pPr>
            <a:lvl4pPr lvl="3"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4pPr>
            <a:lvl5pPr lvl="4"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5pPr>
            <a:lvl6pPr lvl="5"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6pPr>
            <a:lvl7pPr lvl="6"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7pPr>
            <a:lvl8pPr lvl="7"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8pPr>
            <a:lvl9pPr lvl="8"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57" y="715596"/>
            <a:ext cx="7717500" cy="4755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dk1"/>
              </a:buClr>
              <a:buSzPts val="4500"/>
              <a:buFont typeface="Londrina Solid"/>
              <a:buNone/>
              <a:defRPr sz="4500">
                <a:solidFill>
                  <a:schemeClr val="dk1"/>
                </a:solidFill>
                <a:latin typeface="Londrina Solid"/>
                <a:ea typeface="Londrina Solid"/>
                <a:cs typeface="Londrina Solid"/>
                <a:sym typeface="Londrina Solid"/>
              </a:defRPr>
            </a:lvl1pPr>
            <a:lvl2pPr lvl="1" rtl="0">
              <a:spcBef>
                <a:spcPts val="0"/>
              </a:spcBef>
              <a:spcAft>
                <a:spcPts val="0"/>
              </a:spcAft>
              <a:buClr>
                <a:schemeClr val="dk1"/>
              </a:buClr>
              <a:buSzPts val="4500"/>
              <a:buFont typeface="Londrina Solid"/>
              <a:buNone/>
              <a:defRPr sz="4500">
                <a:solidFill>
                  <a:schemeClr val="dk1"/>
                </a:solidFill>
                <a:latin typeface="Londrina Solid"/>
                <a:ea typeface="Londrina Solid"/>
                <a:cs typeface="Londrina Solid"/>
                <a:sym typeface="Londrina Solid"/>
              </a:defRPr>
            </a:lvl2pPr>
            <a:lvl3pPr lvl="2" rtl="0">
              <a:spcBef>
                <a:spcPts val="0"/>
              </a:spcBef>
              <a:spcAft>
                <a:spcPts val="0"/>
              </a:spcAft>
              <a:buClr>
                <a:schemeClr val="dk1"/>
              </a:buClr>
              <a:buSzPts val="4500"/>
              <a:buFont typeface="Londrina Solid"/>
              <a:buNone/>
              <a:defRPr sz="4500">
                <a:solidFill>
                  <a:schemeClr val="dk1"/>
                </a:solidFill>
                <a:latin typeface="Londrina Solid"/>
                <a:ea typeface="Londrina Solid"/>
                <a:cs typeface="Londrina Solid"/>
                <a:sym typeface="Londrina Solid"/>
              </a:defRPr>
            </a:lvl3pPr>
            <a:lvl4pPr lvl="3" rtl="0">
              <a:spcBef>
                <a:spcPts val="0"/>
              </a:spcBef>
              <a:spcAft>
                <a:spcPts val="0"/>
              </a:spcAft>
              <a:buClr>
                <a:schemeClr val="dk1"/>
              </a:buClr>
              <a:buSzPts val="4500"/>
              <a:buFont typeface="Londrina Solid"/>
              <a:buNone/>
              <a:defRPr sz="4500">
                <a:solidFill>
                  <a:schemeClr val="dk1"/>
                </a:solidFill>
                <a:latin typeface="Londrina Solid"/>
                <a:ea typeface="Londrina Solid"/>
                <a:cs typeface="Londrina Solid"/>
                <a:sym typeface="Londrina Solid"/>
              </a:defRPr>
            </a:lvl4pPr>
            <a:lvl5pPr lvl="4" rtl="0">
              <a:spcBef>
                <a:spcPts val="0"/>
              </a:spcBef>
              <a:spcAft>
                <a:spcPts val="0"/>
              </a:spcAft>
              <a:buClr>
                <a:schemeClr val="dk1"/>
              </a:buClr>
              <a:buSzPts val="4500"/>
              <a:buFont typeface="Londrina Solid"/>
              <a:buNone/>
              <a:defRPr sz="4500">
                <a:solidFill>
                  <a:schemeClr val="dk1"/>
                </a:solidFill>
                <a:latin typeface="Londrina Solid"/>
                <a:ea typeface="Londrina Solid"/>
                <a:cs typeface="Londrina Solid"/>
                <a:sym typeface="Londrina Solid"/>
              </a:defRPr>
            </a:lvl5pPr>
            <a:lvl6pPr lvl="5" rtl="0">
              <a:spcBef>
                <a:spcPts val="0"/>
              </a:spcBef>
              <a:spcAft>
                <a:spcPts val="0"/>
              </a:spcAft>
              <a:buClr>
                <a:schemeClr val="dk1"/>
              </a:buClr>
              <a:buSzPts val="4500"/>
              <a:buFont typeface="Londrina Solid"/>
              <a:buNone/>
              <a:defRPr sz="4500">
                <a:solidFill>
                  <a:schemeClr val="dk1"/>
                </a:solidFill>
                <a:latin typeface="Londrina Solid"/>
                <a:ea typeface="Londrina Solid"/>
                <a:cs typeface="Londrina Solid"/>
                <a:sym typeface="Londrina Solid"/>
              </a:defRPr>
            </a:lvl6pPr>
            <a:lvl7pPr lvl="6" rtl="0">
              <a:spcBef>
                <a:spcPts val="0"/>
              </a:spcBef>
              <a:spcAft>
                <a:spcPts val="0"/>
              </a:spcAft>
              <a:buClr>
                <a:schemeClr val="dk1"/>
              </a:buClr>
              <a:buSzPts val="4500"/>
              <a:buFont typeface="Londrina Solid"/>
              <a:buNone/>
              <a:defRPr sz="4500">
                <a:solidFill>
                  <a:schemeClr val="dk1"/>
                </a:solidFill>
                <a:latin typeface="Londrina Solid"/>
                <a:ea typeface="Londrina Solid"/>
                <a:cs typeface="Londrina Solid"/>
                <a:sym typeface="Londrina Solid"/>
              </a:defRPr>
            </a:lvl7pPr>
            <a:lvl8pPr lvl="7" rtl="0">
              <a:spcBef>
                <a:spcPts val="0"/>
              </a:spcBef>
              <a:spcAft>
                <a:spcPts val="0"/>
              </a:spcAft>
              <a:buClr>
                <a:schemeClr val="dk1"/>
              </a:buClr>
              <a:buSzPts val="4500"/>
              <a:buFont typeface="Londrina Solid"/>
              <a:buNone/>
              <a:defRPr sz="4500">
                <a:solidFill>
                  <a:schemeClr val="dk1"/>
                </a:solidFill>
                <a:latin typeface="Londrina Solid"/>
                <a:ea typeface="Londrina Solid"/>
                <a:cs typeface="Londrina Solid"/>
                <a:sym typeface="Londrina Solid"/>
              </a:defRPr>
            </a:lvl8pPr>
            <a:lvl9pPr lvl="8" rtl="0">
              <a:spcBef>
                <a:spcPts val="0"/>
              </a:spcBef>
              <a:spcAft>
                <a:spcPts val="0"/>
              </a:spcAft>
              <a:buClr>
                <a:schemeClr val="dk1"/>
              </a:buClr>
              <a:buSzPts val="4500"/>
              <a:buFont typeface="Londrina Solid"/>
              <a:buNone/>
              <a:defRPr sz="4500">
                <a:solidFill>
                  <a:schemeClr val="dk1"/>
                </a:solidFill>
                <a:latin typeface="Londrina Solid"/>
                <a:ea typeface="Londrina Solid"/>
                <a:cs typeface="Londrina Solid"/>
                <a:sym typeface="Londrina Solid"/>
              </a:defRPr>
            </a:lvl9pPr>
          </a:lstStyle>
          <a:p>
            <a:endParaRPr/>
          </a:p>
        </p:txBody>
      </p:sp>
      <p:sp>
        <p:nvSpPr>
          <p:cNvPr id="7" name="Google Shape;7;p1"/>
          <p:cNvSpPr txBox="1">
            <a:spLocks noGrp="1"/>
          </p:cNvSpPr>
          <p:nvPr>
            <p:ph type="body" idx="1"/>
          </p:nvPr>
        </p:nvSpPr>
        <p:spPr>
          <a:xfrm>
            <a:off x="713250" y="1923500"/>
            <a:ext cx="7717500" cy="30753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Amiko"/>
              <a:buChar char="●"/>
              <a:defRPr>
                <a:solidFill>
                  <a:schemeClr val="dk1"/>
                </a:solidFill>
                <a:latin typeface="Amiko"/>
                <a:ea typeface="Amiko"/>
                <a:cs typeface="Amiko"/>
                <a:sym typeface="Amiko"/>
              </a:defRPr>
            </a:lvl1pPr>
            <a:lvl2pPr marL="914400" lvl="1" indent="-317500">
              <a:lnSpc>
                <a:spcPct val="100000"/>
              </a:lnSpc>
              <a:spcBef>
                <a:spcPts val="0"/>
              </a:spcBef>
              <a:spcAft>
                <a:spcPts val="0"/>
              </a:spcAft>
              <a:buClr>
                <a:schemeClr val="dk1"/>
              </a:buClr>
              <a:buSzPts val="1400"/>
              <a:buFont typeface="Amiko"/>
              <a:buChar char="○"/>
              <a:defRPr>
                <a:solidFill>
                  <a:schemeClr val="dk1"/>
                </a:solidFill>
                <a:latin typeface="Amiko"/>
                <a:ea typeface="Amiko"/>
                <a:cs typeface="Amiko"/>
                <a:sym typeface="Amiko"/>
              </a:defRPr>
            </a:lvl2pPr>
            <a:lvl3pPr marL="1371600" lvl="2" indent="-317500">
              <a:lnSpc>
                <a:spcPct val="100000"/>
              </a:lnSpc>
              <a:spcBef>
                <a:spcPts val="0"/>
              </a:spcBef>
              <a:spcAft>
                <a:spcPts val="0"/>
              </a:spcAft>
              <a:buClr>
                <a:schemeClr val="dk1"/>
              </a:buClr>
              <a:buSzPts val="1400"/>
              <a:buFont typeface="Amiko"/>
              <a:buChar char="■"/>
              <a:defRPr>
                <a:solidFill>
                  <a:schemeClr val="dk1"/>
                </a:solidFill>
                <a:latin typeface="Amiko"/>
                <a:ea typeface="Amiko"/>
                <a:cs typeface="Amiko"/>
                <a:sym typeface="Amiko"/>
              </a:defRPr>
            </a:lvl3pPr>
            <a:lvl4pPr marL="1828800" lvl="3" indent="-317500">
              <a:lnSpc>
                <a:spcPct val="100000"/>
              </a:lnSpc>
              <a:spcBef>
                <a:spcPts val="0"/>
              </a:spcBef>
              <a:spcAft>
                <a:spcPts val="0"/>
              </a:spcAft>
              <a:buClr>
                <a:schemeClr val="dk1"/>
              </a:buClr>
              <a:buSzPts val="1400"/>
              <a:buFont typeface="Amiko"/>
              <a:buChar char="●"/>
              <a:defRPr>
                <a:solidFill>
                  <a:schemeClr val="dk1"/>
                </a:solidFill>
                <a:latin typeface="Amiko"/>
                <a:ea typeface="Amiko"/>
                <a:cs typeface="Amiko"/>
                <a:sym typeface="Amiko"/>
              </a:defRPr>
            </a:lvl4pPr>
            <a:lvl5pPr marL="2286000" lvl="4" indent="-317500">
              <a:lnSpc>
                <a:spcPct val="100000"/>
              </a:lnSpc>
              <a:spcBef>
                <a:spcPts val="0"/>
              </a:spcBef>
              <a:spcAft>
                <a:spcPts val="0"/>
              </a:spcAft>
              <a:buClr>
                <a:schemeClr val="dk1"/>
              </a:buClr>
              <a:buSzPts val="1400"/>
              <a:buFont typeface="Amiko"/>
              <a:buChar char="○"/>
              <a:defRPr>
                <a:solidFill>
                  <a:schemeClr val="dk1"/>
                </a:solidFill>
                <a:latin typeface="Amiko"/>
                <a:ea typeface="Amiko"/>
                <a:cs typeface="Amiko"/>
                <a:sym typeface="Amiko"/>
              </a:defRPr>
            </a:lvl5pPr>
            <a:lvl6pPr marL="2743200" lvl="5" indent="-317500">
              <a:lnSpc>
                <a:spcPct val="100000"/>
              </a:lnSpc>
              <a:spcBef>
                <a:spcPts val="0"/>
              </a:spcBef>
              <a:spcAft>
                <a:spcPts val="0"/>
              </a:spcAft>
              <a:buClr>
                <a:schemeClr val="dk1"/>
              </a:buClr>
              <a:buSzPts val="1400"/>
              <a:buFont typeface="Amiko"/>
              <a:buChar char="■"/>
              <a:defRPr>
                <a:solidFill>
                  <a:schemeClr val="dk1"/>
                </a:solidFill>
                <a:latin typeface="Amiko"/>
                <a:ea typeface="Amiko"/>
                <a:cs typeface="Amiko"/>
                <a:sym typeface="Amiko"/>
              </a:defRPr>
            </a:lvl6pPr>
            <a:lvl7pPr marL="3200400" lvl="6" indent="-317500">
              <a:lnSpc>
                <a:spcPct val="100000"/>
              </a:lnSpc>
              <a:spcBef>
                <a:spcPts val="0"/>
              </a:spcBef>
              <a:spcAft>
                <a:spcPts val="0"/>
              </a:spcAft>
              <a:buClr>
                <a:schemeClr val="dk1"/>
              </a:buClr>
              <a:buSzPts val="1400"/>
              <a:buFont typeface="Amiko"/>
              <a:buChar char="●"/>
              <a:defRPr>
                <a:solidFill>
                  <a:schemeClr val="dk1"/>
                </a:solidFill>
                <a:latin typeface="Amiko"/>
                <a:ea typeface="Amiko"/>
                <a:cs typeface="Amiko"/>
                <a:sym typeface="Amiko"/>
              </a:defRPr>
            </a:lvl7pPr>
            <a:lvl8pPr marL="3657600" lvl="7" indent="-317500">
              <a:lnSpc>
                <a:spcPct val="100000"/>
              </a:lnSpc>
              <a:spcBef>
                <a:spcPts val="0"/>
              </a:spcBef>
              <a:spcAft>
                <a:spcPts val="0"/>
              </a:spcAft>
              <a:buClr>
                <a:schemeClr val="dk1"/>
              </a:buClr>
              <a:buSzPts val="1400"/>
              <a:buFont typeface="Amiko"/>
              <a:buChar char="○"/>
              <a:defRPr>
                <a:solidFill>
                  <a:schemeClr val="dk1"/>
                </a:solidFill>
                <a:latin typeface="Amiko"/>
                <a:ea typeface="Amiko"/>
                <a:cs typeface="Amiko"/>
                <a:sym typeface="Amiko"/>
              </a:defRPr>
            </a:lvl8pPr>
            <a:lvl9pPr marL="4114800" lvl="8" indent="-317500">
              <a:lnSpc>
                <a:spcPct val="100000"/>
              </a:lnSpc>
              <a:spcBef>
                <a:spcPts val="0"/>
              </a:spcBef>
              <a:spcAft>
                <a:spcPts val="0"/>
              </a:spcAft>
              <a:buClr>
                <a:schemeClr val="dk1"/>
              </a:buClr>
              <a:buSzPts val="1400"/>
              <a:buFont typeface="Amiko"/>
              <a:buChar char="■"/>
              <a:defRPr>
                <a:solidFill>
                  <a:schemeClr val="dk1"/>
                </a:solidFill>
                <a:latin typeface="Amiko"/>
                <a:ea typeface="Amiko"/>
                <a:cs typeface="Amiko"/>
                <a:sym typeface="Amik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5" r:id="rId5"/>
    <p:sldLayoutId id="2147483658" r:id="rId6"/>
    <p:sldLayoutId id="2147483659" r:id="rId7"/>
    <p:sldLayoutId id="2147483660" r:id="rId8"/>
    <p:sldLayoutId id="2147483665" r:id="rId9"/>
    <p:sldLayoutId id="2147483666" r:id="rId10"/>
    <p:sldLayoutId id="2147483676" r:id="rId11"/>
    <p:sldLayoutId id="2147483677"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twi-global.com/technical-knowledge/faqs/geothermal-energy"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s://www.wtsenergy.com/glossary/geothermal-energy/"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239"/>
        <p:cNvGrpSpPr/>
        <p:nvPr/>
      </p:nvGrpSpPr>
      <p:grpSpPr>
        <a:xfrm>
          <a:off x="0" y="0"/>
          <a:ext cx="0" cy="0"/>
          <a:chOff x="0" y="0"/>
          <a:chExt cx="0" cy="0"/>
        </a:xfrm>
      </p:grpSpPr>
      <p:sp>
        <p:nvSpPr>
          <p:cNvPr id="2" name="Rechteck 1">
            <a:extLst>
              <a:ext uri="{FF2B5EF4-FFF2-40B4-BE49-F238E27FC236}">
                <a16:creationId xmlns:a16="http://schemas.microsoft.com/office/drawing/2014/main" id="{70A1E15A-1014-DF34-29EB-128020D4DE7C}"/>
              </a:ext>
            </a:extLst>
          </p:cNvPr>
          <p:cNvSpPr/>
          <p:nvPr/>
        </p:nvSpPr>
        <p:spPr>
          <a:xfrm>
            <a:off x="0" y="0"/>
            <a:ext cx="9144001" cy="5276851"/>
          </a:xfrm>
          <a:prstGeom prst="rect">
            <a:avLst/>
          </a:prstGeom>
          <a:solidFill>
            <a:schemeClr val="bg1">
              <a:lumMod val="10000"/>
              <a:alpha val="36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solidFill>
                <a:schemeClr val="bg1"/>
              </a:solidFill>
            </a:endParaRPr>
          </a:p>
        </p:txBody>
      </p:sp>
      <p:sp>
        <p:nvSpPr>
          <p:cNvPr id="2240" name="Google Shape;2240;p35"/>
          <p:cNvSpPr txBox="1">
            <a:spLocks noGrp="1"/>
          </p:cNvSpPr>
          <p:nvPr>
            <p:ph type="ctrTitle"/>
          </p:nvPr>
        </p:nvSpPr>
        <p:spPr>
          <a:xfrm>
            <a:off x="713225" y="726250"/>
            <a:ext cx="7717500" cy="140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8000" dirty="0">
                <a:solidFill>
                  <a:schemeClr val="bg1"/>
                </a:solidFill>
              </a:rPr>
              <a:t>Geothermal Energy</a:t>
            </a:r>
            <a:endParaRPr sz="8000" dirty="0">
              <a:solidFill>
                <a:schemeClr val="bg1"/>
              </a:solidFill>
            </a:endParaRPr>
          </a:p>
        </p:txBody>
      </p:sp>
      <p:sp>
        <p:nvSpPr>
          <p:cNvPr id="3" name="Google Shape;2240;p35">
            <a:extLst>
              <a:ext uri="{FF2B5EF4-FFF2-40B4-BE49-F238E27FC236}">
                <a16:creationId xmlns:a16="http://schemas.microsoft.com/office/drawing/2014/main" id="{45A51015-787C-706E-40C7-21AD3BABCA99}"/>
              </a:ext>
            </a:extLst>
          </p:cNvPr>
          <p:cNvSpPr txBox="1">
            <a:spLocks/>
          </p:cNvSpPr>
          <p:nvPr/>
        </p:nvSpPr>
        <p:spPr>
          <a:xfrm>
            <a:off x="3669076" y="1845399"/>
            <a:ext cx="1597413" cy="28125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70000"/>
              </a:lnSpc>
              <a:spcBef>
                <a:spcPts val="0"/>
              </a:spcBef>
              <a:spcAft>
                <a:spcPts val="0"/>
              </a:spcAft>
              <a:buClr>
                <a:schemeClr val="dk1"/>
              </a:buClr>
              <a:buSzPts val="6500"/>
              <a:buFont typeface="Londrina Solid"/>
              <a:buNone/>
              <a:defRPr sz="7200" b="0" i="0" u="none" strike="noStrike" cap="none">
                <a:solidFill>
                  <a:schemeClr val="dk1"/>
                </a:solidFill>
                <a:latin typeface="Londrina Solid"/>
                <a:ea typeface="Londrina Solid"/>
                <a:cs typeface="Londrina Solid"/>
                <a:sym typeface="Londrina Solid"/>
              </a:defRPr>
            </a:lvl1pPr>
            <a:lvl2pPr marR="0" lvl="1" algn="ctr" rtl="0">
              <a:lnSpc>
                <a:spcPct val="100000"/>
              </a:lnSpc>
              <a:spcBef>
                <a:spcPts val="0"/>
              </a:spcBef>
              <a:spcAft>
                <a:spcPts val="0"/>
              </a:spcAft>
              <a:buClr>
                <a:schemeClr val="dk1"/>
              </a:buClr>
              <a:buSzPts val="5200"/>
              <a:buFont typeface="Londrina Solid"/>
              <a:buNone/>
              <a:defRPr sz="5200" b="0" i="0" u="none" strike="noStrike" cap="none">
                <a:solidFill>
                  <a:schemeClr val="dk1"/>
                </a:solidFill>
                <a:latin typeface="Londrina Solid"/>
                <a:ea typeface="Londrina Solid"/>
                <a:cs typeface="Londrina Solid"/>
                <a:sym typeface="Londrina Solid"/>
              </a:defRPr>
            </a:lvl2pPr>
            <a:lvl3pPr marR="0" lvl="2" algn="ctr" rtl="0">
              <a:lnSpc>
                <a:spcPct val="100000"/>
              </a:lnSpc>
              <a:spcBef>
                <a:spcPts val="0"/>
              </a:spcBef>
              <a:spcAft>
                <a:spcPts val="0"/>
              </a:spcAft>
              <a:buClr>
                <a:schemeClr val="dk1"/>
              </a:buClr>
              <a:buSzPts val="5200"/>
              <a:buFont typeface="Londrina Solid"/>
              <a:buNone/>
              <a:defRPr sz="5200" b="0" i="0" u="none" strike="noStrike" cap="none">
                <a:solidFill>
                  <a:schemeClr val="dk1"/>
                </a:solidFill>
                <a:latin typeface="Londrina Solid"/>
                <a:ea typeface="Londrina Solid"/>
                <a:cs typeface="Londrina Solid"/>
                <a:sym typeface="Londrina Solid"/>
              </a:defRPr>
            </a:lvl3pPr>
            <a:lvl4pPr marR="0" lvl="3" algn="ctr" rtl="0">
              <a:lnSpc>
                <a:spcPct val="100000"/>
              </a:lnSpc>
              <a:spcBef>
                <a:spcPts val="0"/>
              </a:spcBef>
              <a:spcAft>
                <a:spcPts val="0"/>
              </a:spcAft>
              <a:buClr>
                <a:schemeClr val="dk1"/>
              </a:buClr>
              <a:buSzPts val="5200"/>
              <a:buFont typeface="Londrina Solid"/>
              <a:buNone/>
              <a:defRPr sz="5200" b="0" i="0" u="none" strike="noStrike" cap="none">
                <a:solidFill>
                  <a:schemeClr val="dk1"/>
                </a:solidFill>
                <a:latin typeface="Londrina Solid"/>
                <a:ea typeface="Londrina Solid"/>
                <a:cs typeface="Londrina Solid"/>
                <a:sym typeface="Londrina Solid"/>
              </a:defRPr>
            </a:lvl4pPr>
            <a:lvl5pPr marR="0" lvl="4" algn="ctr" rtl="0">
              <a:lnSpc>
                <a:spcPct val="100000"/>
              </a:lnSpc>
              <a:spcBef>
                <a:spcPts val="0"/>
              </a:spcBef>
              <a:spcAft>
                <a:spcPts val="0"/>
              </a:spcAft>
              <a:buClr>
                <a:schemeClr val="dk1"/>
              </a:buClr>
              <a:buSzPts val="5200"/>
              <a:buFont typeface="Londrina Solid"/>
              <a:buNone/>
              <a:defRPr sz="5200" b="0" i="0" u="none" strike="noStrike" cap="none">
                <a:solidFill>
                  <a:schemeClr val="dk1"/>
                </a:solidFill>
                <a:latin typeface="Londrina Solid"/>
                <a:ea typeface="Londrina Solid"/>
                <a:cs typeface="Londrina Solid"/>
                <a:sym typeface="Londrina Solid"/>
              </a:defRPr>
            </a:lvl5pPr>
            <a:lvl6pPr marR="0" lvl="5" algn="ctr" rtl="0">
              <a:lnSpc>
                <a:spcPct val="100000"/>
              </a:lnSpc>
              <a:spcBef>
                <a:spcPts val="0"/>
              </a:spcBef>
              <a:spcAft>
                <a:spcPts val="0"/>
              </a:spcAft>
              <a:buClr>
                <a:schemeClr val="dk1"/>
              </a:buClr>
              <a:buSzPts val="5200"/>
              <a:buFont typeface="Londrina Solid"/>
              <a:buNone/>
              <a:defRPr sz="5200" b="0" i="0" u="none" strike="noStrike" cap="none">
                <a:solidFill>
                  <a:schemeClr val="dk1"/>
                </a:solidFill>
                <a:latin typeface="Londrina Solid"/>
                <a:ea typeface="Londrina Solid"/>
                <a:cs typeface="Londrina Solid"/>
                <a:sym typeface="Londrina Solid"/>
              </a:defRPr>
            </a:lvl6pPr>
            <a:lvl7pPr marR="0" lvl="6" algn="ctr" rtl="0">
              <a:lnSpc>
                <a:spcPct val="100000"/>
              </a:lnSpc>
              <a:spcBef>
                <a:spcPts val="0"/>
              </a:spcBef>
              <a:spcAft>
                <a:spcPts val="0"/>
              </a:spcAft>
              <a:buClr>
                <a:schemeClr val="dk1"/>
              </a:buClr>
              <a:buSzPts val="5200"/>
              <a:buFont typeface="Londrina Solid"/>
              <a:buNone/>
              <a:defRPr sz="5200" b="0" i="0" u="none" strike="noStrike" cap="none">
                <a:solidFill>
                  <a:schemeClr val="dk1"/>
                </a:solidFill>
                <a:latin typeface="Londrina Solid"/>
                <a:ea typeface="Londrina Solid"/>
                <a:cs typeface="Londrina Solid"/>
                <a:sym typeface="Londrina Solid"/>
              </a:defRPr>
            </a:lvl7pPr>
            <a:lvl8pPr marR="0" lvl="7" algn="ctr" rtl="0">
              <a:lnSpc>
                <a:spcPct val="100000"/>
              </a:lnSpc>
              <a:spcBef>
                <a:spcPts val="0"/>
              </a:spcBef>
              <a:spcAft>
                <a:spcPts val="0"/>
              </a:spcAft>
              <a:buClr>
                <a:schemeClr val="dk1"/>
              </a:buClr>
              <a:buSzPts val="5200"/>
              <a:buFont typeface="Londrina Solid"/>
              <a:buNone/>
              <a:defRPr sz="5200" b="0" i="0" u="none" strike="noStrike" cap="none">
                <a:solidFill>
                  <a:schemeClr val="dk1"/>
                </a:solidFill>
                <a:latin typeface="Londrina Solid"/>
                <a:ea typeface="Londrina Solid"/>
                <a:cs typeface="Londrina Solid"/>
                <a:sym typeface="Londrina Solid"/>
              </a:defRPr>
            </a:lvl8pPr>
            <a:lvl9pPr marR="0" lvl="8" algn="ctr" rtl="0">
              <a:lnSpc>
                <a:spcPct val="100000"/>
              </a:lnSpc>
              <a:spcBef>
                <a:spcPts val="0"/>
              </a:spcBef>
              <a:spcAft>
                <a:spcPts val="0"/>
              </a:spcAft>
              <a:buClr>
                <a:schemeClr val="dk1"/>
              </a:buClr>
              <a:buSzPts val="5200"/>
              <a:buFont typeface="Londrina Solid"/>
              <a:buNone/>
              <a:defRPr sz="5200" b="0" i="0" u="none" strike="noStrike" cap="none">
                <a:solidFill>
                  <a:schemeClr val="dk1"/>
                </a:solidFill>
                <a:latin typeface="Londrina Solid"/>
                <a:ea typeface="Londrina Solid"/>
                <a:cs typeface="Londrina Solid"/>
                <a:sym typeface="Londrina Solid"/>
              </a:defRPr>
            </a:lvl9pPr>
          </a:lstStyle>
          <a:p>
            <a:r>
              <a:rPr lang="de-DE" sz="1400" dirty="0">
                <a:solidFill>
                  <a:schemeClr val="bg1"/>
                </a:solidFill>
              </a:rPr>
              <a:t>By Marvin </a:t>
            </a:r>
            <a:r>
              <a:rPr lang="de-DE" sz="1400" dirty="0" err="1">
                <a:solidFill>
                  <a:schemeClr val="bg1"/>
                </a:solidFill>
              </a:rPr>
              <a:t>Baeumer</a:t>
            </a:r>
            <a:endParaRPr lang="de-DE" sz="1400" dirty="0">
              <a:solidFill>
                <a:schemeClr val="bg1"/>
              </a:solidFill>
            </a:endParaRPr>
          </a:p>
        </p:txBody>
      </p:sp>
      <p:grpSp>
        <p:nvGrpSpPr>
          <p:cNvPr id="4" name="Google Shape;2300;p38">
            <a:extLst>
              <a:ext uri="{FF2B5EF4-FFF2-40B4-BE49-F238E27FC236}">
                <a16:creationId xmlns:a16="http://schemas.microsoft.com/office/drawing/2014/main" id="{4523B791-3E6A-A78A-DD18-D98304846355}"/>
              </a:ext>
            </a:extLst>
          </p:cNvPr>
          <p:cNvGrpSpPr/>
          <p:nvPr/>
        </p:nvGrpSpPr>
        <p:grpSpPr>
          <a:xfrm>
            <a:off x="1605127" y="2724246"/>
            <a:ext cx="1103649" cy="1955009"/>
            <a:chOff x="627138" y="2256550"/>
            <a:chExt cx="1103649" cy="1955009"/>
          </a:xfrm>
        </p:grpSpPr>
        <p:sp>
          <p:nvSpPr>
            <p:cNvPr id="5" name="Google Shape;2301;p38">
              <a:extLst>
                <a:ext uri="{FF2B5EF4-FFF2-40B4-BE49-F238E27FC236}">
                  <a16:creationId xmlns:a16="http://schemas.microsoft.com/office/drawing/2014/main" id="{50A33814-526D-3AF2-637F-11B1907997A6}"/>
                </a:ext>
              </a:extLst>
            </p:cNvPr>
            <p:cNvSpPr/>
            <p:nvPr/>
          </p:nvSpPr>
          <p:spPr>
            <a:xfrm>
              <a:off x="865796" y="2672532"/>
              <a:ext cx="243790" cy="1015210"/>
            </a:xfrm>
            <a:custGeom>
              <a:avLst/>
              <a:gdLst/>
              <a:ahLst/>
              <a:cxnLst/>
              <a:rect l="l" t="t" r="r" b="b"/>
              <a:pathLst>
                <a:path w="10677" h="44462" extrusionOk="0">
                  <a:moveTo>
                    <a:pt x="1840" y="0"/>
                  </a:moveTo>
                  <a:lnTo>
                    <a:pt x="1840" y="13603"/>
                  </a:lnTo>
                  <a:cubicBezTo>
                    <a:pt x="1840" y="16586"/>
                    <a:pt x="1505" y="19569"/>
                    <a:pt x="920" y="22496"/>
                  </a:cubicBezTo>
                  <a:cubicBezTo>
                    <a:pt x="335" y="25422"/>
                    <a:pt x="0" y="28405"/>
                    <a:pt x="0" y="31360"/>
                  </a:cubicBezTo>
                  <a:lnTo>
                    <a:pt x="0" y="44461"/>
                  </a:lnTo>
                  <a:lnTo>
                    <a:pt x="10676" y="44461"/>
                  </a:lnTo>
                  <a:lnTo>
                    <a:pt x="10676" y="31360"/>
                  </a:lnTo>
                  <a:cubicBezTo>
                    <a:pt x="10676" y="28377"/>
                    <a:pt x="10370" y="25422"/>
                    <a:pt x="9784" y="22496"/>
                  </a:cubicBezTo>
                  <a:cubicBezTo>
                    <a:pt x="9227" y="19597"/>
                    <a:pt x="8892" y="16586"/>
                    <a:pt x="8892" y="13603"/>
                  </a:cubicBezTo>
                  <a:lnTo>
                    <a:pt x="88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302;p38">
              <a:extLst>
                <a:ext uri="{FF2B5EF4-FFF2-40B4-BE49-F238E27FC236}">
                  <a16:creationId xmlns:a16="http://schemas.microsoft.com/office/drawing/2014/main" id="{0283F0E6-07EA-07A0-8374-BC62D08E71AE}"/>
                </a:ext>
              </a:extLst>
            </p:cNvPr>
            <p:cNvSpPr/>
            <p:nvPr/>
          </p:nvSpPr>
          <p:spPr>
            <a:xfrm>
              <a:off x="892511" y="2708814"/>
              <a:ext cx="191616" cy="239977"/>
            </a:xfrm>
            <a:custGeom>
              <a:avLst/>
              <a:gdLst/>
              <a:ahLst/>
              <a:cxnLst/>
              <a:rect l="l" t="t" r="r" b="b"/>
              <a:pathLst>
                <a:path w="8392" h="10510" extrusionOk="0">
                  <a:moveTo>
                    <a:pt x="1" y="0"/>
                  </a:moveTo>
                  <a:lnTo>
                    <a:pt x="670" y="10509"/>
                  </a:lnTo>
                  <a:lnTo>
                    <a:pt x="7722" y="10509"/>
                  </a:lnTo>
                  <a:lnTo>
                    <a:pt x="839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303;p38">
              <a:extLst>
                <a:ext uri="{FF2B5EF4-FFF2-40B4-BE49-F238E27FC236}">
                  <a16:creationId xmlns:a16="http://schemas.microsoft.com/office/drawing/2014/main" id="{B9E4A574-7BDB-9944-4F06-6DCA45499F34}"/>
                </a:ext>
              </a:extLst>
            </p:cNvPr>
            <p:cNvSpPr/>
            <p:nvPr/>
          </p:nvSpPr>
          <p:spPr>
            <a:xfrm>
              <a:off x="881072" y="2672532"/>
              <a:ext cx="213879" cy="50941"/>
            </a:xfrm>
            <a:custGeom>
              <a:avLst/>
              <a:gdLst/>
              <a:ahLst/>
              <a:cxnLst/>
              <a:rect l="l" t="t" r="r" b="b"/>
              <a:pathLst>
                <a:path w="9367" h="2231" extrusionOk="0">
                  <a:moveTo>
                    <a:pt x="0" y="0"/>
                  </a:moveTo>
                  <a:lnTo>
                    <a:pt x="0" y="2230"/>
                  </a:lnTo>
                  <a:lnTo>
                    <a:pt x="9366" y="2230"/>
                  </a:lnTo>
                  <a:lnTo>
                    <a:pt x="936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304;p38">
              <a:extLst>
                <a:ext uri="{FF2B5EF4-FFF2-40B4-BE49-F238E27FC236}">
                  <a16:creationId xmlns:a16="http://schemas.microsoft.com/office/drawing/2014/main" id="{6A609E8A-1365-BE8E-16C0-8D25FEC7FE90}"/>
                </a:ext>
              </a:extLst>
            </p:cNvPr>
            <p:cNvSpPr/>
            <p:nvPr/>
          </p:nvSpPr>
          <p:spPr>
            <a:xfrm>
              <a:off x="866436" y="3447765"/>
              <a:ext cx="243151" cy="40118"/>
            </a:xfrm>
            <a:custGeom>
              <a:avLst/>
              <a:gdLst/>
              <a:ahLst/>
              <a:cxnLst/>
              <a:rect l="l" t="t" r="r" b="b"/>
              <a:pathLst>
                <a:path w="10649" h="1757" extrusionOk="0">
                  <a:moveTo>
                    <a:pt x="0" y="0"/>
                  </a:moveTo>
                  <a:lnTo>
                    <a:pt x="0" y="1756"/>
                  </a:lnTo>
                  <a:lnTo>
                    <a:pt x="10648" y="1756"/>
                  </a:lnTo>
                  <a:lnTo>
                    <a:pt x="1064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305;p38">
              <a:extLst>
                <a:ext uri="{FF2B5EF4-FFF2-40B4-BE49-F238E27FC236}">
                  <a16:creationId xmlns:a16="http://schemas.microsoft.com/office/drawing/2014/main" id="{4E1861D6-2E89-B6C4-0BFE-E9B723E7EF07}"/>
                </a:ext>
              </a:extLst>
            </p:cNvPr>
            <p:cNvSpPr/>
            <p:nvPr/>
          </p:nvSpPr>
          <p:spPr>
            <a:xfrm>
              <a:off x="866436" y="3505670"/>
              <a:ext cx="243151" cy="40757"/>
            </a:xfrm>
            <a:custGeom>
              <a:avLst/>
              <a:gdLst/>
              <a:ahLst/>
              <a:cxnLst/>
              <a:rect l="l" t="t" r="r" b="b"/>
              <a:pathLst>
                <a:path w="10649" h="1785" extrusionOk="0">
                  <a:moveTo>
                    <a:pt x="0" y="1"/>
                  </a:moveTo>
                  <a:lnTo>
                    <a:pt x="0" y="1785"/>
                  </a:lnTo>
                  <a:lnTo>
                    <a:pt x="10648" y="1785"/>
                  </a:lnTo>
                  <a:lnTo>
                    <a:pt x="1064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306;p38">
              <a:extLst>
                <a:ext uri="{FF2B5EF4-FFF2-40B4-BE49-F238E27FC236}">
                  <a16:creationId xmlns:a16="http://schemas.microsoft.com/office/drawing/2014/main" id="{E40C9E38-7A9D-6D5C-6536-5E4EFF79B477}"/>
                </a:ext>
              </a:extLst>
            </p:cNvPr>
            <p:cNvSpPr/>
            <p:nvPr/>
          </p:nvSpPr>
          <p:spPr>
            <a:xfrm>
              <a:off x="866436" y="3563598"/>
              <a:ext cx="243151" cy="40757"/>
            </a:xfrm>
            <a:custGeom>
              <a:avLst/>
              <a:gdLst/>
              <a:ahLst/>
              <a:cxnLst/>
              <a:rect l="l" t="t" r="r" b="b"/>
              <a:pathLst>
                <a:path w="10649" h="1785" extrusionOk="0">
                  <a:moveTo>
                    <a:pt x="0" y="1"/>
                  </a:moveTo>
                  <a:lnTo>
                    <a:pt x="0" y="1785"/>
                  </a:lnTo>
                  <a:lnTo>
                    <a:pt x="10648" y="1785"/>
                  </a:lnTo>
                  <a:lnTo>
                    <a:pt x="1064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307;p38">
              <a:extLst>
                <a:ext uri="{FF2B5EF4-FFF2-40B4-BE49-F238E27FC236}">
                  <a16:creationId xmlns:a16="http://schemas.microsoft.com/office/drawing/2014/main" id="{62B80B0E-068E-2627-5F07-F39CFB7A3B3B}"/>
                </a:ext>
              </a:extLst>
            </p:cNvPr>
            <p:cNvSpPr/>
            <p:nvPr/>
          </p:nvSpPr>
          <p:spPr>
            <a:xfrm>
              <a:off x="1195485" y="2672532"/>
              <a:ext cx="243790" cy="1015210"/>
            </a:xfrm>
            <a:custGeom>
              <a:avLst/>
              <a:gdLst/>
              <a:ahLst/>
              <a:cxnLst/>
              <a:rect l="l" t="t" r="r" b="b"/>
              <a:pathLst>
                <a:path w="10677" h="44462" extrusionOk="0">
                  <a:moveTo>
                    <a:pt x="1813" y="0"/>
                  </a:moveTo>
                  <a:lnTo>
                    <a:pt x="1813" y="13603"/>
                  </a:lnTo>
                  <a:cubicBezTo>
                    <a:pt x="1813" y="16586"/>
                    <a:pt x="1506" y="19569"/>
                    <a:pt x="921" y="22496"/>
                  </a:cubicBezTo>
                  <a:cubicBezTo>
                    <a:pt x="307" y="25422"/>
                    <a:pt x="1" y="28405"/>
                    <a:pt x="1" y="31360"/>
                  </a:cubicBezTo>
                  <a:lnTo>
                    <a:pt x="1" y="44461"/>
                  </a:lnTo>
                  <a:lnTo>
                    <a:pt x="10677" y="44461"/>
                  </a:lnTo>
                  <a:lnTo>
                    <a:pt x="10677" y="31360"/>
                  </a:lnTo>
                  <a:cubicBezTo>
                    <a:pt x="10677" y="28377"/>
                    <a:pt x="10342" y="25422"/>
                    <a:pt x="9757" y="22496"/>
                  </a:cubicBezTo>
                  <a:cubicBezTo>
                    <a:pt x="9199" y="19597"/>
                    <a:pt x="8921" y="16586"/>
                    <a:pt x="8921" y="13603"/>
                  </a:cubicBezTo>
                  <a:lnTo>
                    <a:pt x="892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308;p38">
              <a:extLst>
                <a:ext uri="{FF2B5EF4-FFF2-40B4-BE49-F238E27FC236}">
                  <a16:creationId xmlns:a16="http://schemas.microsoft.com/office/drawing/2014/main" id="{A0AE0C2F-FC4B-34E6-4A38-E6BD712F5455}"/>
                </a:ext>
              </a:extLst>
            </p:cNvPr>
            <p:cNvSpPr/>
            <p:nvPr/>
          </p:nvSpPr>
          <p:spPr>
            <a:xfrm>
              <a:off x="1221583" y="2708814"/>
              <a:ext cx="192872" cy="239977"/>
            </a:xfrm>
            <a:custGeom>
              <a:avLst/>
              <a:gdLst/>
              <a:ahLst/>
              <a:cxnLst/>
              <a:rect l="l" t="t" r="r" b="b"/>
              <a:pathLst>
                <a:path w="8447" h="10510" extrusionOk="0">
                  <a:moveTo>
                    <a:pt x="1" y="0"/>
                  </a:moveTo>
                  <a:lnTo>
                    <a:pt x="670" y="10509"/>
                  </a:lnTo>
                  <a:lnTo>
                    <a:pt x="7778" y="10509"/>
                  </a:lnTo>
                  <a:lnTo>
                    <a:pt x="844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309;p38">
              <a:extLst>
                <a:ext uri="{FF2B5EF4-FFF2-40B4-BE49-F238E27FC236}">
                  <a16:creationId xmlns:a16="http://schemas.microsoft.com/office/drawing/2014/main" id="{DCA31226-4FFA-5AA2-EABA-7AE4319661B6}"/>
                </a:ext>
              </a:extLst>
            </p:cNvPr>
            <p:cNvSpPr/>
            <p:nvPr/>
          </p:nvSpPr>
          <p:spPr>
            <a:xfrm>
              <a:off x="1211400" y="2672532"/>
              <a:ext cx="213879" cy="50941"/>
            </a:xfrm>
            <a:custGeom>
              <a:avLst/>
              <a:gdLst/>
              <a:ahLst/>
              <a:cxnLst/>
              <a:rect l="l" t="t" r="r" b="b"/>
              <a:pathLst>
                <a:path w="9367" h="2231" extrusionOk="0">
                  <a:moveTo>
                    <a:pt x="0" y="0"/>
                  </a:moveTo>
                  <a:lnTo>
                    <a:pt x="0" y="2230"/>
                  </a:lnTo>
                  <a:lnTo>
                    <a:pt x="9367" y="2230"/>
                  </a:lnTo>
                  <a:lnTo>
                    <a:pt x="936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310;p38">
              <a:extLst>
                <a:ext uri="{FF2B5EF4-FFF2-40B4-BE49-F238E27FC236}">
                  <a16:creationId xmlns:a16="http://schemas.microsoft.com/office/drawing/2014/main" id="{55EA5E4A-75EA-FABB-ADC1-430EAFA3E779}"/>
                </a:ext>
              </a:extLst>
            </p:cNvPr>
            <p:cNvSpPr/>
            <p:nvPr/>
          </p:nvSpPr>
          <p:spPr>
            <a:xfrm>
              <a:off x="1196124" y="3447765"/>
              <a:ext cx="243790" cy="40118"/>
            </a:xfrm>
            <a:custGeom>
              <a:avLst/>
              <a:gdLst/>
              <a:ahLst/>
              <a:cxnLst/>
              <a:rect l="l" t="t" r="r" b="b"/>
              <a:pathLst>
                <a:path w="10677" h="1757" extrusionOk="0">
                  <a:moveTo>
                    <a:pt x="0" y="0"/>
                  </a:moveTo>
                  <a:lnTo>
                    <a:pt x="0" y="1756"/>
                  </a:lnTo>
                  <a:lnTo>
                    <a:pt x="10677" y="1756"/>
                  </a:lnTo>
                  <a:lnTo>
                    <a:pt x="1067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311;p38">
              <a:extLst>
                <a:ext uri="{FF2B5EF4-FFF2-40B4-BE49-F238E27FC236}">
                  <a16:creationId xmlns:a16="http://schemas.microsoft.com/office/drawing/2014/main" id="{4759E34B-0C66-63B9-6F53-19E2E6702AAB}"/>
                </a:ext>
              </a:extLst>
            </p:cNvPr>
            <p:cNvSpPr/>
            <p:nvPr/>
          </p:nvSpPr>
          <p:spPr>
            <a:xfrm>
              <a:off x="1196124" y="3505670"/>
              <a:ext cx="243790" cy="40757"/>
            </a:xfrm>
            <a:custGeom>
              <a:avLst/>
              <a:gdLst/>
              <a:ahLst/>
              <a:cxnLst/>
              <a:rect l="l" t="t" r="r" b="b"/>
              <a:pathLst>
                <a:path w="10677" h="1785" extrusionOk="0">
                  <a:moveTo>
                    <a:pt x="0" y="1"/>
                  </a:moveTo>
                  <a:lnTo>
                    <a:pt x="0" y="1785"/>
                  </a:lnTo>
                  <a:lnTo>
                    <a:pt x="10677" y="1785"/>
                  </a:lnTo>
                  <a:lnTo>
                    <a:pt x="106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312;p38">
              <a:extLst>
                <a:ext uri="{FF2B5EF4-FFF2-40B4-BE49-F238E27FC236}">
                  <a16:creationId xmlns:a16="http://schemas.microsoft.com/office/drawing/2014/main" id="{DB45E1E0-792B-5C7F-359C-7A74DED2BD34}"/>
                </a:ext>
              </a:extLst>
            </p:cNvPr>
            <p:cNvSpPr/>
            <p:nvPr/>
          </p:nvSpPr>
          <p:spPr>
            <a:xfrm>
              <a:off x="1196124" y="3563598"/>
              <a:ext cx="243790" cy="40757"/>
            </a:xfrm>
            <a:custGeom>
              <a:avLst/>
              <a:gdLst/>
              <a:ahLst/>
              <a:cxnLst/>
              <a:rect l="l" t="t" r="r" b="b"/>
              <a:pathLst>
                <a:path w="10677" h="1785" extrusionOk="0">
                  <a:moveTo>
                    <a:pt x="0" y="1"/>
                  </a:moveTo>
                  <a:lnTo>
                    <a:pt x="0" y="1785"/>
                  </a:lnTo>
                  <a:lnTo>
                    <a:pt x="10677" y="1785"/>
                  </a:lnTo>
                  <a:lnTo>
                    <a:pt x="106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313;p38">
              <a:extLst>
                <a:ext uri="{FF2B5EF4-FFF2-40B4-BE49-F238E27FC236}">
                  <a16:creationId xmlns:a16="http://schemas.microsoft.com/office/drawing/2014/main" id="{ACCBC6A9-83E4-3871-13EE-84E0EC209AD5}"/>
                </a:ext>
              </a:extLst>
            </p:cNvPr>
            <p:cNvSpPr/>
            <p:nvPr/>
          </p:nvSpPr>
          <p:spPr>
            <a:xfrm>
              <a:off x="735944" y="3603693"/>
              <a:ext cx="68774" cy="100603"/>
            </a:xfrm>
            <a:custGeom>
              <a:avLst/>
              <a:gdLst/>
              <a:ahLst/>
              <a:cxnLst/>
              <a:rect l="l" t="t" r="r" b="b"/>
              <a:pathLst>
                <a:path w="3012" h="4406" extrusionOk="0">
                  <a:moveTo>
                    <a:pt x="1" y="1"/>
                  </a:moveTo>
                  <a:lnTo>
                    <a:pt x="1" y="4405"/>
                  </a:lnTo>
                  <a:lnTo>
                    <a:pt x="3011" y="4405"/>
                  </a:lnTo>
                  <a:lnTo>
                    <a:pt x="301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314;p38">
              <a:extLst>
                <a:ext uri="{FF2B5EF4-FFF2-40B4-BE49-F238E27FC236}">
                  <a16:creationId xmlns:a16="http://schemas.microsoft.com/office/drawing/2014/main" id="{97D111D9-6F7A-F3FD-C8FB-8DF1A0DC7ED5}"/>
                </a:ext>
              </a:extLst>
            </p:cNvPr>
            <p:cNvSpPr/>
            <p:nvPr/>
          </p:nvSpPr>
          <p:spPr>
            <a:xfrm>
              <a:off x="842232" y="3603693"/>
              <a:ext cx="266715" cy="100603"/>
            </a:xfrm>
            <a:custGeom>
              <a:avLst/>
              <a:gdLst/>
              <a:ahLst/>
              <a:cxnLst/>
              <a:rect l="l" t="t" r="r" b="b"/>
              <a:pathLst>
                <a:path w="11681" h="4406" extrusionOk="0">
                  <a:moveTo>
                    <a:pt x="1" y="1"/>
                  </a:moveTo>
                  <a:lnTo>
                    <a:pt x="1" y="4405"/>
                  </a:lnTo>
                  <a:lnTo>
                    <a:pt x="11681" y="4405"/>
                  </a:lnTo>
                  <a:lnTo>
                    <a:pt x="1168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315;p38">
              <a:extLst>
                <a:ext uri="{FF2B5EF4-FFF2-40B4-BE49-F238E27FC236}">
                  <a16:creationId xmlns:a16="http://schemas.microsoft.com/office/drawing/2014/main" id="{C20C3258-5C00-D02B-D043-AC8D6CC73BD0}"/>
                </a:ext>
              </a:extLst>
            </p:cNvPr>
            <p:cNvSpPr/>
            <p:nvPr/>
          </p:nvSpPr>
          <p:spPr>
            <a:xfrm>
              <a:off x="1327232" y="3556588"/>
              <a:ext cx="109508" cy="148324"/>
            </a:xfrm>
            <a:custGeom>
              <a:avLst/>
              <a:gdLst/>
              <a:ahLst/>
              <a:cxnLst/>
              <a:rect l="l" t="t" r="r" b="b"/>
              <a:pathLst>
                <a:path w="4796" h="6496" extrusionOk="0">
                  <a:moveTo>
                    <a:pt x="1" y="1"/>
                  </a:moveTo>
                  <a:lnTo>
                    <a:pt x="1" y="6496"/>
                  </a:lnTo>
                  <a:lnTo>
                    <a:pt x="4795" y="6496"/>
                  </a:lnTo>
                  <a:lnTo>
                    <a:pt x="47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316;p38">
              <a:extLst>
                <a:ext uri="{FF2B5EF4-FFF2-40B4-BE49-F238E27FC236}">
                  <a16:creationId xmlns:a16="http://schemas.microsoft.com/office/drawing/2014/main" id="{0D5233E7-9E9B-A154-8623-E7A8177B756E}"/>
                </a:ext>
              </a:extLst>
            </p:cNvPr>
            <p:cNvSpPr/>
            <p:nvPr/>
          </p:nvSpPr>
          <p:spPr>
            <a:xfrm>
              <a:off x="1464711" y="3556588"/>
              <a:ext cx="108869" cy="148324"/>
            </a:xfrm>
            <a:custGeom>
              <a:avLst/>
              <a:gdLst/>
              <a:ahLst/>
              <a:cxnLst/>
              <a:rect l="l" t="t" r="r" b="b"/>
              <a:pathLst>
                <a:path w="4768" h="6496" extrusionOk="0">
                  <a:moveTo>
                    <a:pt x="1" y="1"/>
                  </a:moveTo>
                  <a:lnTo>
                    <a:pt x="1" y="6496"/>
                  </a:lnTo>
                  <a:lnTo>
                    <a:pt x="4768" y="6496"/>
                  </a:lnTo>
                  <a:lnTo>
                    <a:pt x="476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317;p38">
              <a:extLst>
                <a:ext uri="{FF2B5EF4-FFF2-40B4-BE49-F238E27FC236}">
                  <a16:creationId xmlns:a16="http://schemas.microsoft.com/office/drawing/2014/main" id="{3EEE519E-BAD9-D1C3-E2BD-B373A7F3A2F4}"/>
                </a:ext>
              </a:extLst>
            </p:cNvPr>
            <p:cNvSpPr/>
            <p:nvPr/>
          </p:nvSpPr>
          <p:spPr>
            <a:xfrm>
              <a:off x="735944" y="3650159"/>
              <a:ext cx="994843" cy="40757"/>
            </a:xfrm>
            <a:custGeom>
              <a:avLst/>
              <a:gdLst/>
              <a:ahLst/>
              <a:cxnLst/>
              <a:rect l="l" t="t" r="r" b="b"/>
              <a:pathLst>
                <a:path w="43570" h="1785" extrusionOk="0">
                  <a:moveTo>
                    <a:pt x="1" y="1"/>
                  </a:moveTo>
                  <a:lnTo>
                    <a:pt x="1" y="1785"/>
                  </a:lnTo>
                  <a:lnTo>
                    <a:pt x="43570" y="1785"/>
                  </a:lnTo>
                  <a:lnTo>
                    <a:pt x="435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318;p38">
              <a:extLst>
                <a:ext uri="{FF2B5EF4-FFF2-40B4-BE49-F238E27FC236}">
                  <a16:creationId xmlns:a16="http://schemas.microsoft.com/office/drawing/2014/main" id="{464ECF9F-0F79-6382-F9B7-750913DF3D44}"/>
                </a:ext>
              </a:extLst>
            </p:cNvPr>
            <p:cNvSpPr/>
            <p:nvPr/>
          </p:nvSpPr>
          <p:spPr>
            <a:xfrm>
              <a:off x="735944" y="3687080"/>
              <a:ext cx="969384" cy="524479"/>
            </a:xfrm>
            <a:custGeom>
              <a:avLst/>
              <a:gdLst/>
              <a:ahLst/>
              <a:cxnLst/>
              <a:rect l="l" t="t" r="r" b="b"/>
              <a:pathLst>
                <a:path w="42455" h="22970" extrusionOk="0">
                  <a:moveTo>
                    <a:pt x="1" y="0"/>
                  </a:moveTo>
                  <a:lnTo>
                    <a:pt x="1" y="22970"/>
                  </a:lnTo>
                  <a:lnTo>
                    <a:pt x="42455" y="22970"/>
                  </a:lnTo>
                  <a:lnTo>
                    <a:pt x="424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19;p38">
              <a:extLst>
                <a:ext uri="{FF2B5EF4-FFF2-40B4-BE49-F238E27FC236}">
                  <a16:creationId xmlns:a16="http://schemas.microsoft.com/office/drawing/2014/main" id="{76497259-88B2-DD08-12D5-E808B6868858}"/>
                </a:ext>
              </a:extLst>
            </p:cNvPr>
            <p:cNvSpPr/>
            <p:nvPr/>
          </p:nvSpPr>
          <p:spPr>
            <a:xfrm>
              <a:off x="735944" y="3747542"/>
              <a:ext cx="106311" cy="127957"/>
            </a:xfrm>
            <a:custGeom>
              <a:avLst/>
              <a:gdLst/>
              <a:ahLst/>
              <a:cxnLst/>
              <a:rect l="l" t="t" r="r" b="b"/>
              <a:pathLst>
                <a:path w="4656" h="5604" extrusionOk="0">
                  <a:moveTo>
                    <a:pt x="1" y="1"/>
                  </a:moveTo>
                  <a:lnTo>
                    <a:pt x="1" y="5603"/>
                  </a:lnTo>
                  <a:lnTo>
                    <a:pt x="4656" y="5603"/>
                  </a:lnTo>
                  <a:lnTo>
                    <a:pt x="465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320;p38">
              <a:extLst>
                <a:ext uri="{FF2B5EF4-FFF2-40B4-BE49-F238E27FC236}">
                  <a16:creationId xmlns:a16="http://schemas.microsoft.com/office/drawing/2014/main" id="{CB8486DD-F2FE-85BB-B6A7-61D1C333E583}"/>
                </a:ext>
              </a:extLst>
            </p:cNvPr>
            <p:cNvSpPr/>
            <p:nvPr/>
          </p:nvSpPr>
          <p:spPr>
            <a:xfrm>
              <a:off x="915436" y="3747542"/>
              <a:ext cx="127957" cy="127957"/>
            </a:xfrm>
            <a:custGeom>
              <a:avLst/>
              <a:gdLst/>
              <a:ahLst/>
              <a:cxnLst/>
              <a:rect l="l" t="t" r="r" b="b"/>
              <a:pathLst>
                <a:path w="5604" h="5604" extrusionOk="0">
                  <a:moveTo>
                    <a:pt x="0" y="1"/>
                  </a:moveTo>
                  <a:lnTo>
                    <a:pt x="0" y="5603"/>
                  </a:lnTo>
                  <a:lnTo>
                    <a:pt x="5603" y="5603"/>
                  </a:lnTo>
                  <a:lnTo>
                    <a:pt x="56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321;p38">
              <a:extLst>
                <a:ext uri="{FF2B5EF4-FFF2-40B4-BE49-F238E27FC236}">
                  <a16:creationId xmlns:a16="http://schemas.microsoft.com/office/drawing/2014/main" id="{3E038EED-1C15-9232-6A2C-6C79FBF14A50}"/>
                </a:ext>
              </a:extLst>
            </p:cNvPr>
            <p:cNvSpPr/>
            <p:nvPr/>
          </p:nvSpPr>
          <p:spPr>
            <a:xfrm>
              <a:off x="1116573" y="3747542"/>
              <a:ext cx="127957" cy="127957"/>
            </a:xfrm>
            <a:custGeom>
              <a:avLst/>
              <a:gdLst/>
              <a:ahLst/>
              <a:cxnLst/>
              <a:rect l="l" t="t" r="r" b="b"/>
              <a:pathLst>
                <a:path w="5604" h="5604" extrusionOk="0">
                  <a:moveTo>
                    <a:pt x="0" y="1"/>
                  </a:moveTo>
                  <a:lnTo>
                    <a:pt x="0" y="5603"/>
                  </a:lnTo>
                  <a:lnTo>
                    <a:pt x="5603" y="5603"/>
                  </a:lnTo>
                  <a:lnTo>
                    <a:pt x="56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322;p38">
              <a:extLst>
                <a:ext uri="{FF2B5EF4-FFF2-40B4-BE49-F238E27FC236}">
                  <a16:creationId xmlns:a16="http://schemas.microsoft.com/office/drawing/2014/main" id="{D6870284-2FE1-0BD7-AA66-E953015F12BC}"/>
                </a:ext>
              </a:extLst>
            </p:cNvPr>
            <p:cNvSpPr/>
            <p:nvPr/>
          </p:nvSpPr>
          <p:spPr>
            <a:xfrm>
              <a:off x="1318328" y="3747542"/>
              <a:ext cx="127957" cy="127957"/>
            </a:xfrm>
            <a:custGeom>
              <a:avLst/>
              <a:gdLst/>
              <a:ahLst/>
              <a:cxnLst/>
              <a:rect l="l" t="t" r="r" b="b"/>
              <a:pathLst>
                <a:path w="5604" h="5604" extrusionOk="0">
                  <a:moveTo>
                    <a:pt x="1" y="1"/>
                  </a:moveTo>
                  <a:lnTo>
                    <a:pt x="1" y="5603"/>
                  </a:lnTo>
                  <a:lnTo>
                    <a:pt x="5603" y="5603"/>
                  </a:lnTo>
                  <a:lnTo>
                    <a:pt x="56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323;p38">
              <a:extLst>
                <a:ext uri="{FF2B5EF4-FFF2-40B4-BE49-F238E27FC236}">
                  <a16:creationId xmlns:a16="http://schemas.microsoft.com/office/drawing/2014/main" id="{B6E61196-3EF2-005B-4311-334A8287A823}"/>
                </a:ext>
              </a:extLst>
            </p:cNvPr>
            <p:cNvSpPr/>
            <p:nvPr/>
          </p:nvSpPr>
          <p:spPr>
            <a:xfrm>
              <a:off x="1519465" y="3747542"/>
              <a:ext cx="127957" cy="127957"/>
            </a:xfrm>
            <a:custGeom>
              <a:avLst/>
              <a:gdLst/>
              <a:ahLst/>
              <a:cxnLst/>
              <a:rect l="l" t="t" r="r" b="b"/>
              <a:pathLst>
                <a:path w="5604" h="5604" extrusionOk="0">
                  <a:moveTo>
                    <a:pt x="0" y="1"/>
                  </a:moveTo>
                  <a:lnTo>
                    <a:pt x="0" y="5603"/>
                  </a:lnTo>
                  <a:lnTo>
                    <a:pt x="5603" y="5603"/>
                  </a:lnTo>
                  <a:lnTo>
                    <a:pt x="56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324;p38">
              <a:extLst>
                <a:ext uri="{FF2B5EF4-FFF2-40B4-BE49-F238E27FC236}">
                  <a16:creationId xmlns:a16="http://schemas.microsoft.com/office/drawing/2014/main" id="{245A9A55-175A-C396-1AEB-D913761E7D52}"/>
                </a:ext>
              </a:extLst>
            </p:cNvPr>
            <p:cNvSpPr/>
            <p:nvPr/>
          </p:nvSpPr>
          <p:spPr>
            <a:xfrm>
              <a:off x="735944" y="4029510"/>
              <a:ext cx="106311" cy="127957"/>
            </a:xfrm>
            <a:custGeom>
              <a:avLst/>
              <a:gdLst/>
              <a:ahLst/>
              <a:cxnLst/>
              <a:rect l="l" t="t" r="r" b="b"/>
              <a:pathLst>
                <a:path w="4656" h="5604" extrusionOk="0">
                  <a:moveTo>
                    <a:pt x="1" y="0"/>
                  </a:moveTo>
                  <a:lnTo>
                    <a:pt x="1" y="5603"/>
                  </a:lnTo>
                  <a:lnTo>
                    <a:pt x="4656" y="5603"/>
                  </a:lnTo>
                  <a:lnTo>
                    <a:pt x="46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325;p38">
              <a:extLst>
                <a:ext uri="{FF2B5EF4-FFF2-40B4-BE49-F238E27FC236}">
                  <a16:creationId xmlns:a16="http://schemas.microsoft.com/office/drawing/2014/main" id="{A814AA49-3F9E-63AD-52C0-BA0867D2BA4D}"/>
                </a:ext>
              </a:extLst>
            </p:cNvPr>
            <p:cNvSpPr/>
            <p:nvPr/>
          </p:nvSpPr>
          <p:spPr>
            <a:xfrm>
              <a:off x="915436" y="4029510"/>
              <a:ext cx="127957" cy="127957"/>
            </a:xfrm>
            <a:custGeom>
              <a:avLst/>
              <a:gdLst/>
              <a:ahLst/>
              <a:cxnLst/>
              <a:rect l="l" t="t" r="r" b="b"/>
              <a:pathLst>
                <a:path w="5604" h="5604" extrusionOk="0">
                  <a:moveTo>
                    <a:pt x="0" y="0"/>
                  </a:moveTo>
                  <a:lnTo>
                    <a:pt x="0" y="5603"/>
                  </a:lnTo>
                  <a:lnTo>
                    <a:pt x="5603" y="5603"/>
                  </a:lnTo>
                  <a:lnTo>
                    <a:pt x="56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326;p38">
              <a:extLst>
                <a:ext uri="{FF2B5EF4-FFF2-40B4-BE49-F238E27FC236}">
                  <a16:creationId xmlns:a16="http://schemas.microsoft.com/office/drawing/2014/main" id="{2BA0C9DC-0101-FC53-E042-E83818E99A07}"/>
                </a:ext>
              </a:extLst>
            </p:cNvPr>
            <p:cNvSpPr/>
            <p:nvPr/>
          </p:nvSpPr>
          <p:spPr>
            <a:xfrm>
              <a:off x="1116573" y="4029510"/>
              <a:ext cx="127957" cy="127957"/>
            </a:xfrm>
            <a:custGeom>
              <a:avLst/>
              <a:gdLst/>
              <a:ahLst/>
              <a:cxnLst/>
              <a:rect l="l" t="t" r="r" b="b"/>
              <a:pathLst>
                <a:path w="5604" h="5604" extrusionOk="0">
                  <a:moveTo>
                    <a:pt x="0" y="0"/>
                  </a:moveTo>
                  <a:lnTo>
                    <a:pt x="0" y="5603"/>
                  </a:lnTo>
                  <a:lnTo>
                    <a:pt x="5603" y="5603"/>
                  </a:lnTo>
                  <a:lnTo>
                    <a:pt x="56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327;p38">
              <a:extLst>
                <a:ext uri="{FF2B5EF4-FFF2-40B4-BE49-F238E27FC236}">
                  <a16:creationId xmlns:a16="http://schemas.microsoft.com/office/drawing/2014/main" id="{DEDA7039-5F04-5944-3AA3-0A432A692935}"/>
                </a:ext>
              </a:extLst>
            </p:cNvPr>
            <p:cNvSpPr/>
            <p:nvPr/>
          </p:nvSpPr>
          <p:spPr>
            <a:xfrm>
              <a:off x="1318328" y="4029510"/>
              <a:ext cx="127957" cy="127957"/>
            </a:xfrm>
            <a:custGeom>
              <a:avLst/>
              <a:gdLst/>
              <a:ahLst/>
              <a:cxnLst/>
              <a:rect l="l" t="t" r="r" b="b"/>
              <a:pathLst>
                <a:path w="5604" h="5604" extrusionOk="0">
                  <a:moveTo>
                    <a:pt x="1" y="0"/>
                  </a:moveTo>
                  <a:lnTo>
                    <a:pt x="1" y="5603"/>
                  </a:lnTo>
                  <a:lnTo>
                    <a:pt x="5603" y="5603"/>
                  </a:lnTo>
                  <a:lnTo>
                    <a:pt x="56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328;p38">
              <a:extLst>
                <a:ext uri="{FF2B5EF4-FFF2-40B4-BE49-F238E27FC236}">
                  <a16:creationId xmlns:a16="http://schemas.microsoft.com/office/drawing/2014/main" id="{63F02F92-67AB-0B57-FCC0-9B82B7AADF78}"/>
                </a:ext>
              </a:extLst>
            </p:cNvPr>
            <p:cNvSpPr/>
            <p:nvPr/>
          </p:nvSpPr>
          <p:spPr>
            <a:xfrm>
              <a:off x="1519465" y="4029510"/>
              <a:ext cx="127957" cy="127957"/>
            </a:xfrm>
            <a:custGeom>
              <a:avLst/>
              <a:gdLst/>
              <a:ahLst/>
              <a:cxnLst/>
              <a:rect l="l" t="t" r="r" b="b"/>
              <a:pathLst>
                <a:path w="5604" h="5604" extrusionOk="0">
                  <a:moveTo>
                    <a:pt x="0" y="0"/>
                  </a:moveTo>
                  <a:lnTo>
                    <a:pt x="0" y="5603"/>
                  </a:lnTo>
                  <a:lnTo>
                    <a:pt x="5603" y="5603"/>
                  </a:lnTo>
                  <a:lnTo>
                    <a:pt x="56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329;p38">
              <a:extLst>
                <a:ext uri="{FF2B5EF4-FFF2-40B4-BE49-F238E27FC236}">
                  <a16:creationId xmlns:a16="http://schemas.microsoft.com/office/drawing/2014/main" id="{A5A8F290-D99F-0B7D-B894-41FEA914919C}"/>
                </a:ext>
              </a:extLst>
            </p:cNvPr>
            <p:cNvSpPr/>
            <p:nvPr/>
          </p:nvSpPr>
          <p:spPr>
            <a:xfrm>
              <a:off x="735944" y="3932126"/>
              <a:ext cx="994843" cy="40757"/>
            </a:xfrm>
            <a:custGeom>
              <a:avLst/>
              <a:gdLst/>
              <a:ahLst/>
              <a:cxnLst/>
              <a:rect l="l" t="t" r="r" b="b"/>
              <a:pathLst>
                <a:path w="43570" h="1785" extrusionOk="0">
                  <a:moveTo>
                    <a:pt x="1" y="0"/>
                  </a:moveTo>
                  <a:lnTo>
                    <a:pt x="1" y="1784"/>
                  </a:lnTo>
                  <a:lnTo>
                    <a:pt x="43570" y="1784"/>
                  </a:lnTo>
                  <a:lnTo>
                    <a:pt x="4357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330;p38">
              <a:extLst>
                <a:ext uri="{FF2B5EF4-FFF2-40B4-BE49-F238E27FC236}">
                  <a16:creationId xmlns:a16="http://schemas.microsoft.com/office/drawing/2014/main" id="{F3DAA84F-2408-DC87-3169-0C9B8E179370}"/>
                </a:ext>
              </a:extLst>
            </p:cNvPr>
            <p:cNvSpPr/>
            <p:nvPr/>
          </p:nvSpPr>
          <p:spPr>
            <a:xfrm>
              <a:off x="916538" y="2409788"/>
              <a:ext cx="262725" cy="262725"/>
            </a:xfrm>
            <a:custGeom>
              <a:avLst/>
              <a:gdLst/>
              <a:ahLst/>
              <a:cxnLst/>
              <a:rect l="l" t="t" r="r" b="b"/>
              <a:pathLst>
                <a:path w="10509" h="10509" extrusionOk="0">
                  <a:moveTo>
                    <a:pt x="5271" y="1"/>
                  </a:moveTo>
                  <a:cubicBezTo>
                    <a:pt x="2369" y="1"/>
                    <a:pt x="1" y="2336"/>
                    <a:pt x="1" y="5238"/>
                  </a:cubicBezTo>
                  <a:cubicBezTo>
                    <a:pt x="1" y="8173"/>
                    <a:pt x="2336" y="10508"/>
                    <a:pt x="5271" y="10508"/>
                  </a:cubicBezTo>
                  <a:cubicBezTo>
                    <a:pt x="8173" y="10508"/>
                    <a:pt x="10508" y="8173"/>
                    <a:pt x="10508" y="5238"/>
                  </a:cubicBezTo>
                  <a:cubicBezTo>
                    <a:pt x="10508" y="2369"/>
                    <a:pt x="8173" y="1"/>
                    <a:pt x="5271" y="1"/>
                  </a:cubicBezTo>
                  <a:close/>
                </a:path>
              </a:pathLst>
            </a:custGeom>
            <a:solidFill>
              <a:srgbClr val="70643D">
                <a:alpha val="8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331;p38">
              <a:extLst>
                <a:ext uri="{FF2B5EF4-FFF2-40B4-BE49-F238E27FC236}">
                  <a16:creationId xmlns:a16="http://schemas.microsoft.com/office/drawing/2014/main" id="{7CC5BBCC-B743-77F9-EF1F-485C88FA236B}"/>
                </a:ext>
              </a:extLst>
            </p:cNvPr>
            <p:cNvSpPr/>
            <p:nvPr/>
          </p:nvSpPr>
          <p:spPr>
            <a:xfrm>
              <a:off x="804838" y="2447550"/>
              <a:ext cx="204350" cy="204350"/>
            </a:xfrm>
            <a:custGeom>
              <a:avLst/>
              <a:gdLst/>
              <a:ahLst/>
              <a:cxnLst/>
              <a:rect l="l" t="t" r="r" b="b"/>
              <a:pathLst>
                <a:path w="8174" h="8174" extrusionOk="0">
                  <a:moveTo>
                    <a:pt x="4070" y="1"/>
                  </a:moveTo>
                  <a:cubicBezTo>
                    <a:pt x="1835" y="1"/>
                    <a:pt x="1" y="1836"/>
                    <a:pt x="1" y="4070"/>
                  </a:cubicBezTo>
                  <a:cubicBezTo>
                    <a:pt x="1" y="6339"/>
                    <a:pt x="1835" y="8173"/>
                    <a:pt x="4070" y="8173"/>
                  </a:cubicBezTo>
                  <a:cubicBezTo>
                    <a:pt x="6338" y="8173"/>
                    <a:pt x="8173" y="6339"/>
                    <a:pt x="8173" y="4070"/>
                  </a:cubicBezTo>
                  <a:cubicBezTo>
                    <a:pt x="8173" y="1836"/>
                    <a:pt x="6338" y="1"/>
                    <a:pt x="4070" y="1"/>
                  </a:cubicBezTo>
                  <a:close/>
                </a:path>
              </a:pathLst>
            </a:custGeom>
            <a:solidFill>
              <a:srgbClr val="70643D">
                <a:alpha val="8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332;p38">
              <a:extLst>
                <a:ext uri="{FF2B5EF4-FFF2-40B4-BE49-F238E27FC236}">
                  <a16:creationId xmlns:a16="http://schemas.microsoft.com/office/drawing/2014/main" id="{E0882C9B-86E8-5C1E-1EDA-6813D85AD79E}"/>
                </a:ext>
              </a:extLst>
            </p:cNvPr>
            <p:cNvSpPr/>
            <p:nvPr/>
          </p:nvSpPr>
          <p:spPr>
            <a:xfrm>
              <a:off x="783088" y="2256550"/>
              <a:ext cx="133450" cy="133450"/>
            </a:xfrm>
            <a:custGeom>
              <a:avLst/>
              <a:gdLst/>
              <a:ahLst/>
              <a:cxnLst/>
              <a:rect l="l" t="t" r="r" b="b"/>
              <a:pathLst>
                <a:path w="5338" h="5338" extrusionOk="0">
                  <a:moveTo>
                    <a:pt x="2669" y="1"/>
                  </a:moveTo>
                  <a:cubicBezTo>
                    <a:pt x="1235" y="1"/>
                    <a:pt x="1" y="1235"/>
                    <a:pt x="1" y="2669"/>
                  </a:cubicBezTo>
                  <a:cubicBezTo>
                    <a:pt x="1" y="4137"/>
                    <a:pt x="1235" y="5338"/>
                    <a:pt x="2669" y="5338"/>
                  </a:cubicBezTo>
                  <a:cubicBezTo>
                    <a:pt x="4137" y="5338"/>
                    <a:pt x="5338" y="4137"/>
                    <a:pt x="5338" y="2669"/>
                  </a:cubicBezTo>
                  <a:cubicBezTo>
                    <a:pt x="5338" y="1235"/>
                    <a:pt x="4137" y="67"/>
                    <a:pt x="2669" y="1"/>
                  </a:cubicBezTo>
                  <a:close/>
                </a:path>
              </a:pathLst>
            </a:custGeom>
            <a:solidFill>
              <a:srgbClr val="70643D">
                <a:alpha val="8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333;p38">
              <a:extLst>
                <a:ext uri="{FF2B5EF4-FFF2-40B4-BE49-F238E27FC236}">
                  <a16:creationId xmlns:a16="http://schemas.microsoft.com/office/drawing/2014/main" id="{2D9D42B6-1EF1-D82B-7CD8-540EB5692CC4}"/>
                </a:ext>
              </a:extLst>
            </p:cNvPr>
            <p:cNvSpPr/>
            <p:nvPr/>
          </p:nvSpPr>
          <p:spPr>
            <a:xfrm>
              <a:off x="828638" y="2305050"/>
              <a:ext cx="204350" cy="204350"/>
            </a:xfrm>
            <a:custGeom>
              <a:avLst/>
              <a:gdLst/>
              <a:ahLst/>
              <a:cxnLst/>
              <a:rect l="l" t="t" r="r" b="b"/>
              <a:pathLst>
                <a:path w="8174" h="8174" extrusionOk="0">
                  <a:moveTo>
                    <a:pt x="4070" y="1"/>
                  </a:moveTo>
                  <a:cubicBezTo>
                    <a:pt x="1835" y="1"/>
                    <a:pt x="1" y="1836"/>
                    <a:pt x="1" y="4070"/>
                  </a:cubicBezTo>
                  <a:cubicBezTo>
                    <a:pt x="1" y="6339"/>
                    <a:pt x="1835" y="8173"/>
                    <a:pt x="4070" y="8173"/>
                  </a:cubicBezTo>
                  <a:cubicBezTo>
                    <a:pt x="6338" y="8173"/>
                    <a:pt x="8173" y="6339"/>
                    <a:pt x="8173" y="4070"/>
                  </a:cubicBezTo>
                  <a:cubicBezTo>
                    <a:pt x="8173" y="1836"/>
                    <a:pt x="6338" y="1"/>
                    <a:pt x="4070" y="1"/>
                  </a:cubicBezTo>
                  <a:close/>
                </a:path>
              </a:pathLst>
            </a:custGeom>
            <a:solidFill>
              <a:srgbClr val="70643D">
                <a:alpha val="8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334;p38">
              <a:extLst>
                <a:ext uri="{FF2B5EF4-FFF2-40B4-BE49-F238E27FC236}">
                  <a16:creationId xmlns:a16="http://schemas.microsoft.com/office/drawing/2014/main" id="{08A58C4E-E4B7-C6F1-39E8-93BE6DDA302A}"/>
                </a:ext>
              </a:extLst>
            </p:cNvPr>
            <p:cNvSpPr/>
            <p:nvPr/>
          </p:nvSpPr>
          <p:spPr>
            <a:xfrm>
              <a:off x="694563" y="2328363"/>
              <a:ext cx="204350" cy="204350"/>
            </a:xfrm>
            <a:custGeom>
              <a:avLst/>
              <a:gdLst/>
              <a:ahLst/>
              <a:cxnLst/>
              <a:rect l="l" t="t" r="r" b="b"/>
              <a:pathLst>
                <a:path w="8174" h="8174" extrusionOk="0">
                  <a:moveTo>
                    <a:pt x="4070" y="1"/>
                  </a:moveTo>
                  <a:cubicBezTo>
                    <a:pt x="1835" y="1"/>
                    <a:pt x="1" y="1836"/>
                    <a:pt x="1" y="4070"/>
                  </a:cubicBezTo>
                  <a:cubicBezTo>
                    <a:pt x="1" y="6339"/>
                    <a:pt x="1835" y="8173"/>
                    <a:pt x="4070" y="8173"/>
                  </a:cubicBezTo>
                  <a:cubicBezTo>
                    <a:pt x="6338" y="8173"/>
                    <a:pt x="8173" y="6339"/>
                    <a:pt x="8173" y="4070"/>
                  </a:cubicBezTo>
                  <a:cubicBezTo>
                    <a:pt x="8173" y="1836"/>
                    <a:pt x="6338" y="1"/>
                    <a:pt x="4070" y="1"/>
                  </a:cubicBezTo>
                  <a:close/>
                </a:path>
              </a:pathLst>
            </a:custGeom>
            <a:solidFill>
              <a:srgbClr val="70643D">
                <a:alpha val="8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335;p38">
              <a:extLst>
                <a:ext uri="{FF2B5EF4-FFF2-40B4-BE49-F238E27FC236}">
                  <a16:creationId xmlns:a16="http://schemas.microsoft.com/office/drawing/2014/main" id="{5903C824-A57F-9016-7047-9354843BAE2A}"/>
                </a:ext>
              </a:extLst>
            </p:cNvPr>
            <p:cNvSpPr/>
            <p:nvPr/>
          </p:nvSpPr>
          <p:spPr>
            <a:xfrm>
              <a:off x="627138" y="2256550"/>
              <a:ext cx="204350" cy="204350"/>
            </a:xfrm>
            <a:custGeom>
              <a:avLst/>
              <a:gdLst/>
              <a:ahLst/>
              <a:cxnLst/>
              <a:rect l="l" t="t" r="r" b="b"/>
              <a:pathLst>
                <a:path w="8174" h="8174" extrusionOk="0">
                  <a:moveTo>
                    <a:pt x="4070" y="1"/>
                  </a:moveTo>
                  <a:cubicBezTo>
                    <a:pt x="1835" y="1"/>
                    <a:pt x="1" y="1836"/>
                    <a:pt x="1" y="4070"/>
                  </a:cubicBezTo>
                  <a:cubicBezTo>
                    <a:pt x="1" y="6339"/>
                    <a:pt x="1835" y="8173"/>
                    <a:pt x="4070" y="8173"/>
                  </a:cubicBezTo>
                  <a:cubicBezTo>
                    <a:pt x="6338" y="8173"/>
                    <a:pt x="8173" y="6339"/>
                    <a:pt x="8173" y="4070"/>
                  </a:cubicBezTo>
                  <a:cubicBezTo>
                    <a:pt x="8173" y="1836"/>
                    <a:pt x="6338" y="1"/>
                    <a:pt x="4070" y="1"/>
                  </a:cubicBezTo>
                  <a:close/>
                </a:path>
              </a:pathLst>
            </a:custGeom>
            <a:solidFill>
              <a:srgbClr val="70643D">
                <a:alpha val="8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336;p38">
              <a:extLst>
                <a:ext uri="{FF2B5EF4-FFF2-40B4-BE49-F238E27FC236}">
                  <a16:creationId xmlns:a16="http://schemas.microsoft.com/office/drawing/2014/main" id="{FCC1B4BE-3070-C808-DAF8-F4B3369ACA36}"/>
                </a:ext>
              </a:extLst>
            </p:cNvPr>
            <p:cNvSpPr/>
            <p:nvPr/>
          </p:nvSpPr>
          <p:spPr>
            <a:xfrm>
              <a:off x="1233963" y="2409788"/>
              <a:ext cx="262725" cy="262725"/>
            </a:xfrm>
            <a:custGeom>
              <a:avLst/>
              <a:gdLst/>
              <a:ahLst/>
              <a:cxnLst/>
              <a:rect l="l" t="t" r="r" b="b"/>
              <a:pathLst>
                <a:path w="10509" h="10509" extrusionOk="0">
                  <a:moveTo>
                    <a:pt x="5271" y="1"/>
                  </a:moveTo>
                  <a:cubicBezTo>
                    <a:pt x="2369" y="1"/>
                    <a:pt x="1" y="2336"/>
                    <a:pt x="1" y="5238"/>
                  </a:cubicBezTo>
                  <a:cubicBezTo>
                    <a:pt x="1" y="8173"/>
                    <a:pt x="2336" y="10508"/>
                    <a:pt x="5271" y="10508"/>
                  </a:cubicBezTo>
                  <a:cubicBezTo>
                    <a:pt x="8173" y="10508"/>
                    <a:pt x="10508" y="8173"/>
                    <a:pt x="10508" y="5238"/>
                  </a:cubicBezTo>
                  <a:cubicBezTo>
                    <a:pt x="10508" y="2369"/>
                    <a:pt x="8173" y="1"/>
                    <a:pt x="5271" y="1"/>
                  </a:cubicBezTo>
                  <a:close/>
                </a:path>
              </a:pathLst>
            </a:custGeom>
            <a:solidFill>
              <a:srgbClr val="70643D">
                <a:alpha val="8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337;p38">
              <a:extLst>
                <a:ext uri="{FF2B5EF4-FFF2-40B4-BE49-F238E27FC236}">
                  <a16:creationId xmlns:a16="http://schemas.microsoft.com/office/drawing/2014/main" id="{9E701172-881A-9B51-2A9A-3D916F5F9C43}"/>
                </a:ext>
              </a:extLst>
            </p:cNvPr>
            <p:cNvSpPr/>
            <p:nvPr/>
          </p:nvSpPr>
          <p:spPr>
            <a:xfrm>
              <a:off x="1122263" y="2447550"/>
              <a:ext cx="204350" cy="204350"/>
            </a:xfrm>
            <a:custGeom>
              <a:avLst/>
              <a:gdLst/>
              <a:ahLst/>
              <a:cxnLst/>
              <a:rect l="l" t="t" r="r" b="b"/>
              <a:pathLst>
                <a:path w="8174" h="8174" extrusionOk="0">
                  <a:moveTo>
                    <a:pt x="4070" y="1"/>
                  </a:moveTo>
                  <a:cubicBezTo>
                    <a:pt x="1835" y="1"/>
                    <a:pt x="1" y="1836"/>
                    <a:pt x="1" y="4070"/>
                  </a:cubicBezTo>
                  <a:cubicBezTo>
                    <a:pt x="1" y="6339"/>
                    <a:pt x="1835" y="8173"/>
                    <a:pt x="4070" y="8173"/>
                  </a:cubicBezTo>
                  <a:cubicBezTo>
                    <a:pt x="6338" y="8173"/>
                    <a:pt x="8173" y="6339"/>
                    <a:pt x="8173" y="4070"/>
                  </a:cubicBezTo>
                  <a:cubicBezTo>
                    <a:pt x="8173" y="1836"/>
                    <a:pt x="6338" y="1"/>
                    <a:pt x="4070" y="1"/>
                  </a:cubicBezTo>
                  <a:close/>
                </a:path>
              </a:pathLst>
            </a:custGeom>
            <a:solidFill>
              <a:srgbClr val="70643D">
                <a:alpha val="8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338;p38">
              <a:extLst>
                <a:ext uri="{FF2B5EF4-FFF2-40B4-BE49-F238E27FC236}">
                  <a16:creationId xmlns:a16="http://schemas.microsoft.com/office/drawing/2014/main" id="{999A11B2-CF4B-4A20-CBA0-E218FDF2B253}"/>
                </a:ext>
              </a:extLst>
            </p:cNvPr>
            <p:cNvSpPr/>
            <p:nvPr/>
          </p:nvSpPr>
          <p:spPr>
            <a:xfrm>
              <a:off x="1100513" y="2256550"/>
              <a:ext cx="133450" cy="133450"/>
            </a:xfrm>
            <a:custGeom>
              <a:avLst/>
              <a:gdLst/>
              <a:ahLst/>
              <a:cxnLst/>
              <a:rect l="l" t="t" r="r" b="b"/>
              <a:pathLst>
                <a:path w="5338" h="5338" extrusionOk="0">
                  <a:moveTo>
                    <a:pt x="2669" y="1"/>
                  </a:moveTo>
                  <a:cubicBezTo>
                    <a:pt x="1235" y="1"/>
                    <a:pt x="1" y="1235"/>
                    <a:pt x="1" y="2669"/>
                  </a:cubicBezTo>
                  <a:cubicBezTo>
                    <a:pt x="1" y="4137"/>
                    <a:pt x="1235" y="5338"/>
                    <a:pt x="2669" y="5338"/>
                  </a:cubicBezTo>
                  <a:cubicBezTo>
                    <a:pt x="4137" y="5338"/>
                    <a:pt x="5338" y="4137"/>
                    <a:pt x="5338" y="2669"/>
                  </a:cubicBezTo>
                  <a:cubicBezTo>
                    <a:pt x="5338" y="1235"/>
                    <a:pt x="4137" y="67"/>
                    <a:pt x="2669" y="1"/>
                  </a:cubicBezTo>
                  <a:close/>
                </a:path>
              </a:pathLst>
            </a:custGeom>
            <a:solidFill>
              <a:srgbClr val="70643D">
                <a:alpha val="8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339;p38">
              <a:extLst>
                <a:ext uri="{FF2B5EF4-FFF2-40B4-BE49-F238E27FC236}">
                  <a16:creationId xmlns:a16="http://schemas.microsoft.com/office/drawing/2014/main" id="{B96164D0-57EE-2E6E-B523-B115C71CDA43}"/>
                </a:ext>
              </a:extLst>
            </p:cNvPr>
            <p:cNvSpPr/>
            <p:nvPr/>
          </p:nvSpPr>
          <p:spPr>
            <a:xfrm>
              <a:off x="1146063" y="2305050"/>
              <a:ext cx="204350" cy="204350"/>
            </a:xfrm>
            <a:custGeom>
              <a:avLst/>
              <a:gdLst/>
              <a:ahLst/>
              <a:cxnLst/>
              <a:rect l="l" t="t" r="r" b="b"/>
              <a:pathLst>
                <a:path w="8174" h="8174" extrusionOk="0">
                  <a:moveTo>
                    <a:pt x="4070" y="1"/>
                  </a:moveTo>
                  <a:cubicBezTo>
                    <a:pt x="1835" y="1"/>
                    <a:pt x="1" y="1836"/>
                    <a:pt x="1" y="4070"/>
                  </a:cubicBezTo>
                  <a:cubicBezTo>
                    <a:pt x="1" y="6339"/>
                    <a:pt x="1835" y="8173"/>
                    <a:pt x="4070" y="8173"/>
                  </a:cubicBezTo>
                  <a:cubicBezTo>
                    <a:pt x="6338" y="8173"/>
                    <a:pt x="8173" y="6339"/>
                    <a:pt x="8173" y="4070"/>
                  </a:cubicBezTo>
                  <a:cubicBezTo>
                    <a:pt x="8173" y="1836"/>
                    <a:pt x="6338" y="1"/>
                    <a:pt x="4070" y="1"/>
                  </a:cubicBezTo>
                  <a:close/>
                </a:path>
              </a:pathLst>
            </a:custGeom>
            <a:solidFill>
              <a:srgbClr val="70643D">
                <a:alpha val="8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340;p38">
              <a:extLst>
                <a:ext uri="{FF2B5EF4-FFF2-40B4-BE49-F238E27FC236}">
                  <a16:creationId xmlns:a16="http://schemas.microsoft.com/office/drawing/2014/main" id="{E44C2A39-40DC-9EC0-C32C-ED5382726CBF}"/>
                </a:ext>
              </a:extLst>
            </p:cNvPr>
            <p:cNvSpPr/>
            <p:nvPr/>
          </p:nvSpPr>
          <p:spPr>
            <a:xfrm>
              <a:off x="1011988" y="2328363"/>
              <a:ext cx="204350" cy="204350"/>
            </a:xfrm>
            <a:custGeom>
              <a:avLst/>
              <a:gdLst/>
              <a:ahLst/>
              <a:cxnLst/>
              <a:rect l="l" t="t" r="r" b="b"/>
              <a:pathLst>
                <a:path w="8174" h="8174" extrusionOk="0">
                  <a:moveTo>
                    <a:pt x="4070" y="1"/>
                  </a:moveTo>
                  <a:cubicBezTo>
                    <a:pt x="1835" y="1"/>
                    <a:pt x="1" y="1836"/>
                    <a:pt x="1" y="4070"/>
                  </a:cubicBezTo>
                  <a:cubicBezTo>
                    <a:pt x="1" y="6339"/>
                    <a:pt x="1835" y="8173"/>
                    <a:pt x="4070" y="8173"/>
                  </a:cubicBezTo>
                  <a:cubicBezTo>
                    <a:pt x="6338" y="8173"/>
                    <a:pt x="8173" y="6339"/>
                    <a:pt x="8173" y="4070"/>
                  </a:cubicBezTo>
                  <a:cubicBezTo>
                    <a:pt x="8173" y="1836"/>
                    <a:pt x="6338" y="1"/>
                    <a:pt x="4070" y="1"/>
                  </a:cubicBezTo>
                  <a:close/>
                </a:path>
              </a:pathLst>
            </a:custGeom>
            <a:solidFill>
              <a:srgbClr val="70643D">
                <a:alpha val="8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341;p38">
              <a:extLst>
                <a:ext uri="{FF2B5EF4-FFF2-40B4-BE49-F238E27FC236}">
                  <a16:creationId xmlns:a16="http://schemas.microsoft.com/office/drawing/2014/main" id="{3E6D8B1F-36BD-A2BB-51D6-DEEC629CBAD6}"/>
                </a:ext>
              </a:extLst>
            </p:cNvPr>
            <p:cNvSpPr/>
            <p:nvPr/>
          </p:nvSpPr>
          <p:spPr>
            <a:xfrm>
              <a:off x="944563" y="2256550"/>
              <a:ext cx="204350" cy="204350"/>
            </a:xfrm>
            <a:custGeom>
              <a:avLst/>
              <a:gdLst/>
              <a:ahLst/>
              <a:cxnLst/>
              <a:rect l="l" t="t" r="r" b="b"/>
              <a:pathLst>
                <a:path w="8174" h="8174" extrusionOk="0">
                  <a:moveTo>
                    <a:pt x="4070" y="1"/>
                  </a:moveTo>
                  <a:cubicBezTo>
                    <a:pt x="1835" y="1"/>
                    <a:pt x="1" y="1836"/>
                    <a:pt x="1" y="4070"/>
                  </a:cubicBezTo>
                  <a:cubicBezTo>
                    <a:pt x="1" y="6339"/>
                    <a:pt x="1835" y="8173"/>
                    <a:pt x="4070" y="8173"/>
                  </a:cubicBezTo>
                  <a:cubicBezTo>
                    <a:pt x="6338" y="8173"/>
                    <a:pt x="8173" y="6339"/>
                    <a:pt x="8173" y="4070"/>
                  </a:cubicBezTo>
                  <a:cubicBezTo>
                    <a:pt x="8173" y="1836"/>
                    <a:pt x="6338" y="1"/>
                    <a:pt x="4070" y="1"/>
                  </a:cubicBezTo>
                  <a:close/>
                </a:path>
              </a:pathLst>
            </a:custGeom>
            <a:solidFill>
              <a:srgbClr val="70643D">
                <a:alpha val="8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876"/>
        <p:cNvGrpSpPr/>
        <p:nvPr/>
      </p:nvGrpSpPr>
      <p:grpSpPr>
        <a:xfrm>
          <a:off x="0" y="0"/>
          <a:ext cx="0" cy="0"/>
          <a:chOff x="0" y="0"/>
          <a:chExt cx="0" cy="0"/>
        </a:xfrm>
      </p:grpSpPr>
      <p:sp>
        <p:nvSpPr>
          <p:cNvPr id="2" name="Rechteck 1">
            <a:extLst>
              <a:ext uri="{FF2B5EF4-FFF2-40B4-BE49-F238E27FC236}">
                <a16:creationId xmlns:a16="http://schemas.microsoft.com/office/drawing/2014/main" id="{CD2736A3-93E2-2351-64F9-A82901B300C8}"/>
              </a:ext>
            </a:extLst>
          </p:cNvPr>
          <p:cNvSpPr/>
          <p:nvPr/>
        </p:nvSpPr>
        <p:spPr>
          <a:xfrm>
            <a:off x="-1" y="0"/>
            <a:ext cx="9144001" cy="5276851"/>
          </a:xfrm>
          <a:prstGeom prst="rect">
            <a:avLst/>
          </a:prstGeom>
          <a:solidFill>
            <a:schemeClr val="bg1">
              <a:lumMod val="10000"/>
              <a:alpha val="36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1"/>
              </a:solidFill>
            </a:endParaRPr>
          </a:p>
        </p:txBody>
      </p:sp>
      <p:sp>
        <p:nvSpPr>
          <p:cNvPr id="3877" name="Google Shape;3877;p72"/>
          <p:cNvSpPr txBox="1">
            <a:spLocks noGrp="1"/>
          </p:cNvSpPr>
          <p:nvPr>
            <p:ph type="subTitle" idx="1"/>
          </p:nvPr>
        </p:nvSpPr>
        <p:spPr>
          <a:xfrm>
            <a:off x="713250" y="1002700"/>
            <a:ext cx="7717500" cy="3376500"/>
          </a:xfrm>
          <a:prstGeom prst="rect">
            <a:avLst/>
          </a:prstGeom>
        </p:spPr>
        <p:txBody>
          <a:bodyPr spcFirstLastPara="1" wrap="square" lIns="91425" tIns="91425" rIns="91425" bIns="91425" anchor="ctr" anchorCtr="0">
            <a:noAutofit/>
          </a:bodyPr>
          <a:lstStyle/>
          <a:p>
            <a:pPr marL="0" lvl="0" indent="0" algn="l" rtl="0">
              <a:spcBef>
                <a:spcPts val="1200"/>
              </a:spcBef>
              <a:spcAft>
                <a:spcPts val="0"/>
              </a:spcAft>
              <a:buNone/>
            </a:pPr>
            <a:r>
              <a:rPr lang="de-DE" sz="1400" dirty="0">
                <a:hlinkClick r:id="rId3"/>
              </a:rPr>
              <a:t>https://www.twi-global.com/technical-knowledge/faqs/geothermal-energy</a:t>
            </a:r>
            <a:r>
              <a:rPr lang="de-DE" sz="1400" dirty="0"/>
              <a:t> (17.01.2024)</a:t>
            </a:r>
          </a:p>
          <a:p>
            <a:pPr marL="0" lvl="0" indent="0" algn="l" rtl="0">
              <a:spcBef>
                <a:spcPts val="1200"/>
              </a:spcBef>
              <a:spcAft>
                <a:spcPts val="0"/>
              </a:spcAft>
              <a:buNone/>
            </a:pPr>
            <a:r>
              <a:rPr lang="de-DE" sz="1400" dirty="0">
                <a:hlinkClick r:id="rId4"/>
              </a:rPr>
              <a:t>https://www.wtsenergy.com/glossary/geothermal-energy/</a:t>
            </a:r>
            <a:r>
              <a:rPr lang="de-DE" sz="1400" dirty="0"/>
              <a:t> (16.01.2024)</a:t>
            </a:r>
            <a:endParaRPr sz="1400" dirty="0"/>
          </a:p>
        </p:txBody>
      </p:sp>
      <p:sp>
        <p:nvSpPr>
          <p:cNvPr id="3878" name="Google Shape;3878;p72"/>
          <p:cNvSpPr txBox="1">
            <a:spLocks noGrp="1"/>
          </p:cNvSpPr>
          <p:nvPr>
            <p:ph type="title"/>
          </p:nvPr>
        </p:nvSpPr>
        <p:spPr>
          <a:xfrm>
            <a:off x="713250" y="463300"/>
            <a:ext cx="7717500" cy="539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Resources</a:t>
            </a:r>
            <a:endParaRPr dirty="0"/>
          </a:p>
        </p:txBody>
      </p:sp>
    </p:spTree>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82"/>
        <p:cNvGrpSpPr/>
        <p:nvPr/>
      </p:nvGrpSpPr>
      <p:grpSpPr>
        <a:xfrm>
          <a:off x="0" y="0"/>
          <a:ext cx="0" cy="0"/>
          <a:chOff x="0" y="0"/>
          <a:chExt cx="0" cy="0"/>
        </a:xfrm>
      </p:grpSpPr>
      <p:sp>
        <p:nvSpPr>
          <p:cNvPr id="2257" name="Rechteck 2256">
            <a:extLst>
              <a:ext uri="{FF2B5EF4-FFF2-40B4-BE49-F238E27FC236}">
                <a16:creationId xmlns:a16="http://schemas.microsoft.com/office/drawing/2014/main" id="{A60BFD06-BBA1-E66E-250B-BA088B26C086}"/>
              </a:ext>
            </a:extLst>
          </p:cNvPr>
          <p:cNvSpPr/>
          <p:nvPr/>
        </p:nvSpPr>
        <p:spPr>
          <a:xfrm>
            <a:off x="448" y="0"/>
            <a:ext cx="9144001" cy="5276851"/>
          </a:xfrm>
          <a:prstGeom prst="rect">
            <a:avLst/>
          </a:prstGeom>
          <a:solidFill>
            <a:schemeClr val="bg1">
              <a:lumMod val="10000"/>
              <a:alpha val="36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solidFill>
                <a:schemeClr val="bg1"/>
              </a:solidFill>
            </a:endParaRPr>
          </a:p>
        </p:txBody>
      </p:sp>
      <p:sp>
        <p:nvSpPr>
          <p:cNvPr id="2283" name="Google Shape;2283;p37"/>
          <p:cNvSpPr txBox="1">
            <a:spLocks noGrp="1"/>
          </p:cNvSpPr>
          <p:nvPr>
            <p:ph type="title" idx="9"/>
          </p:nvPr>
        </p:nvSpPr>
        <p:spPr>
          <a:xfrm>
            <a:off x="713200" y="423777"/>
            <a:ext cx="7717500" cy="539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solidFill>
              </a:rPr>
              <a:t>Table of contents</a:t>
            </a:r>
            <a:endParaRPr dirty="0">
              <a:solidFill>
                <a:schemeClr val="bg1"/>
              </a:solidFill>
            </a:endParaRPr>
          </a:p>
        </p:txBody>
      </p:sp>
      <p:sp>
        <p:nvSpPr>
          <p:cNvPr id="2284" name="Google Shape;2284;p37"/>
          <p:cNvSpPr txBox="1">
            <a:spLocks noGrp="1"/>
          </p:cNvSpPr>
          <p:nvPr>
            <p:ph type="title"/>
          </p:nvPr>
        </p:nvSpPr>
        <p:spPr>
          <a:xfrm>
            <a:off x="1743965" y="1205804"/>
            <a:ext cx="724200" cy="524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solidFill>
              </a:rPr>
              <a:t>1</a:t>
            </a:r>
            <a:endParaRPr dirty="0">
              <a:solidFill>
                <a:schemeClr val="bg1"/>
              </a:solidFill>
            </a:endParaRPr>
          </a:p>
        </p:txBody>
      </p:sp>
      <p:sp>
        <p:nvSpPr>
          <p:cNvPr id="2285" name="Google Shape;2285;p37"/>
          <p:cNvSpPr txBox="1">
            <a:spLocks noGrp="1"/>
          </p:cNvSpPr>
          <p:nvPr>
            <p:ph type="subTitle" idx="1"/>
          </p:nvPr>
        </p:nvSpPr>
        <p:spPr>
          <a:xfrm>
            <a:off x="1426927" y="1725314"/>
            <a:ext cx="1383986" cy="414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solidFill>
              </a:rPr>
              <a:t>Concept</a:t>
            </a:r>
            <a:endParaRPr dirty="0">
              <a:solidFill>
                <a:schemeClr val="bg1"/>
              </a:solidFill>
            </a:endParaRPr>
          </a:p>
        </p:txBody>
      </p:sp>
      <p:sp>
        <p:nvSpPr>
          <p:cNvPr id="2287" name="Google Shape;2287;p37"/>
          <p:cNvSpPr txBox="1">
            <a:spLocks noGrp="1"/>
          </p:cNvSpPr>
          <p:nvPr>
            <p:ph type="subTitle" idx="3"/>
          </p:nvPr>
        </p:nvSpPr>
        <p:spPr>
          <a:xfrm>
            <a:off x="4037674" y="1723970"/>
            <a:ext cx="1061491" cy="414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solidFill>
              </a:rPr>
              <a:t>Types</a:t>
            </a:r>
            <a:endParaRPr dirty="0">
              <a:solidFill>
                <a:schemeClr val="bg1"/>
              </a:solidFill>
            </a:endParaRPr>
          </a:p>
        </p:txBody>
      </p:sp>
      <p:sp>
        <p:nvSpPr>
          <p:cNvPr id="2288" name="Google Shape;2288;p37"/>
          <p:cNvSpPr txBox="1">
            <a:spLocks noGrp="1"/>
          </p:cNvSpPr>
          <p:nvPr>
            <p:ph type="title" idx="4"/>
          </p:nvPr>
        </p:nvSpPr>
        <p:spPr>
          <a:xfrm>
            <a:off x="4209850" y="1205804"/>
            <a:ext cx="724200" cy="524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solidFill>
              </a:rPr>
              <a:t>2</a:t>
            </a:r>
            <a:endParaRPr dirty="0">
              <a:solidFill>
                <a:schemeClr val="bg1"/>
              </a:solidFill>
            </a:endParaRPr>
          </a:p>
        </p:txBody>
      </p:sp>
      <p:sp>
        <p:nvSpPr>
          <p:cNvPr id="2290" name="Google Shape;2290;p37"/>
          <p:cNvSpPr txBox="1">
            <a:spLocks noGrp="1"/>
          </p:cNvSpPr>
          <p:nvPr>
            <p:ph type="subTitle" idx="6"/>
          </p:nvPr>
        </p:nvSpPr>
        <p:spPr>
          <a:xfrm>
            <a:off x="6332987" y="1729904"/>
            <a:ext cx="1284089" cy="414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solidFill>
              </a:rPr>
              <a:t>Usages</a:t>
            </a:r>
            <a:endParaRPr dirty="0">
              <a:solidFill>
                <a:schemeClr val="bg1"/>
              </a:solidFill>
            </a:endParaRPr>
          </a:p>
        </p:txBody>
      </p:sp>
      <p:sp>
        <p:nvSpPr>
          <p:cNvPr id="2291" name="Google Shape;2291;p37"/>
          <p:cNvSpPr txBox="1">
            <a:spLocks noGrp="1"/>
          </p:cNvSpPr>
          <p:nvPr>
            <p:ph type="title" idx="7"/>
          </p:nvPr>
        </p:nvSpPr>
        <p:spPr>
          <a:xfrm>
            <a:off x="6634043" y="1205804"/>
            <a:ext cx="724200" cy="524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solidFill>
              </a:rPr>
              <a:t>3</a:t>
            </a:r>
            <a:endParaRPr dirty="0">
              <a:solidFill>
                <a:schemeClr val="bg1"/>
              </a:solidFill>
            </a:endParaRPr>
          </a:p>
        </p:txBody>
      </p:sp>
      <p:sp>
        <p:nvSpPr>
          <p:cNvPr id="2" name="Google Shape;2284;p37">
            <a:extLst>
              <a:ext uri="{FF2B5EF4-FFF2-40B4-BE49-F238E27FC236}">
                <a16:creationId xmlns:a16="http://schemas.microsoft.com/office/drawing/2014/main" id="{07B15BFF-4E79-FBEE-2AEA-AE60BEE7E3CA}"/>
              </a:ext>
            </a:extLst>
          </p:cNvPr>
          <p:cNvSpPr txBox="1">
            <a:spLocks/>
          </p:cNvSpPr>
          <p:nvPr/>
        </p:nvSpPr>
        <p:spPr>
          <a:xfrm>
            <a:off x="1758292" y="2882097"/>
            <a:ext cx="724200" cy="524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800"/>
              <a:buFont typeface="Londrina Solid"/>
              <a:buNone/>
              <a:defRPr sz="3000" b="0" i="0" u="none" strike="noStrike" cap="none">
                <a:solidFill>
                  <a:schemeClr val="accent3"/>
                </a:solidFill>
                <a:latin typeface="Londrina Solid"/>
                <a:ea typeface="Londrina Solid"/>
                <a:cs typeface="Londrina Solid"/>
                <a:sym typeface="Londrina Solid"/>
              </a:defRPr>
            </a:lvl1pPr>
            <a:lvl2pPr marR="0" lvl="1" algn="ctr" rtl="0">
              <a:lnSpc>
                <a:spcPct val="100000"/>
              </a:lnSpc>
              <a:spcBef>
                <a:spcPts val="0"/>
              </a:spcBef>
              <a:spcAft>
                <a:spcPts val="0"/>
              </a:spcAft>
              <a:buClr>
                <a:schemeClr val="dk1"/>
              </a:buClr>
              <a:buSzPts val="4800"/>
              <a:buFont typeface="Londrina Solid"/>
              <a:buNone/>
              <a:defRPr sz="4800" b="0" i="0" u="none" strike="noStrike" cap="none">
                <a:solidFill>
                  <a:schemeClr val="dk1"/>
                </a:solidFill>
                <a:latin typeface="Londrina Solid"/>
                <a:ea typeface="Londrina Solid"/>
                <a:cs typeface="Londrina Solid"/>
                <a:sym typeface="Londrina Solid"/>
              </a:defRPr>
            </a:lvl2pPr>
            <a:lvl3pPr marR="0" lvl="2" algn="ctr" rtl="0">
              <a:lnSpc>
                <a:spcPct val="100000"/>
              </a:lnSpc>
              <a:spcBef>
                <a:spcPts val="0"/>
              </a:spcBef>
              <a:spcAft>
                <a:spcPts val="0"/>
              </a:spcAft>
              <a:buClr>
                <a:schemeClr val="dk1"/>
              </a:buClr>
              <a:buSzPts val="4800"/>
              <a:buFont typeface="Londrina Solid"/>
              <a:buNone/>
              <a:defRPr sz="4800" b="0" i="0" u="none" strike="noStrike" cap="none">
                <a:solidFill>
                  <a:schemeClr val="dk1"/>
                </a:solidFill>
                <a:latin typeface="Londrina Solid"/>
                <a:ea typeface="Londrina Solid"/>
                <a:cs typeface="Londrina Solid"/>
                <a:sym typeface="Londrina Solid"/>
              </a:defRPr>
            </a:lvl3pPr>
            <a:lvl4pPr marR="0" lvl="3" algn="ctr" rtl="0">
              <a:lnSpc>
                <a:spcPct val="100000"/>
              </a:lnSpc>
              <a:spcBef>
                <a:spcPts val="0"/>
              </a:spcBef>
              <a:spcAft>
                <a:spcPts val="0"/>
              </a:spcAft>
              <a:buClr>
                <a:schemeClr val="dk1"/>
              </a:buClr>
              <a:buSzPts val="4800"/>
              <a:buFont typeface="Londrina Solid"/>
              <a:buNone/>
              <a:defRPr sz="4800" b="0" i="0" u="none" strike="noStrike" cap="none">
                <a:solidFill>
                  <a:schemeClr val="dk1"/>
                </a:solidFill>
                <a:latin typeface="Londrina Solid"/>
                <a:ea typeface="Londrina Solid"/>
                <a:cs typeface="Londrina Solid"/>
                <a:sym typeface="Londrina Solid"/>
              </a:defRPr>
            </a:lvl4pPr>
            <a:lvl5pPr marR="0" lvl="4" algn="ctr" rtl="0">
              <a:lnSpc>
                <a:spcPct val="100000"/>
              </a:lnSpc>
              <a:spcBef>
                <a:spcPts val="0"/>
              </a:spcBef>
              <a:spcAft>
                <a:spcPts val="0"/>
              </a:spcAft>
              <a:buClr>
                <a:schemeClr val="dk1"/>
              </a:buClr>
              <a:buSzPts val="4800"/>
              <a:buFont typeface="Londrina Solid"/>
              <a:buNone/>
              <a:defRPr sz="4800" b="0" i="0" u="none" strike="noStrike" cap="none">
                <a:solidFill>
                  <a:schemeClr val="dk1"/>
                </a:solidFill>
                <a:latin typeface="Londrina Solid"/>
                <a:ea typeface="Londrina Solid"/>
                <a:cs typeface="Londrina Solid"/>
                <a:sym typeface="Londrina Solid"/>
              </a:defRPr>
            </a:lvl5pPr>
            <a:lvl6pPr marR="0" lvl="5" algn="ctr" rtl="0">
              <a:lnSpc>
                <a:spcPct val="100000"/>
              </a:lnSpc>
              <a:spcBef>
                <a:spcPts val="0"/>
              </a:spcBef>
              <a:spcAft>
                <a:spcPts val="0"/>
              </a:spcAft>
              <a:buClr>
                <a:schemeClr val="dk1"/>
              </a:buClr>
              <a:buSzPts val="4800"/>
              <a:buFont typeface="Londrina Solid"/>
              <a:buNone/>
              <a:defRPr sz="4800" b="0" i="0" u="none" strike="noStrike" cap="none">
                <a:solidFill>
                  <a:schemeClr val="dk1"/>
                </a:solidFill>
                <a:latin typeface="Londrina Solid"/>
                <a:ea typeface="Londrina Solid"/>
                <a:cs typeface="Londrina Solid"/>
                <a:sym typeface="Londrina Solid"/>
              </a:defRPr>
            </a:lvl6pPr>
            <a:lvl7pPr marR="0" lvl="6" algn="ctr" rtl="0">
              <a:lnSpc>
                <a:spcPct val="100000"/>
              </a:lnSpc>
              <a:spcBef>
                <a:spcPts val="0"/>
              </a:spcBef>
              <a:spcAft>
                <a:spcPts val="0"/>
              </a:spcAft>
              <a:buClr>
                <a:schemeClr val="dk1"/>
              </a:buClr>
              <a:buSzPts val="4800"/>
              <a:buFont typeface="Londrina Solid"/>
              <a:buNone/>
              <a:defRPr sz="4800" b="0" i="0" u="none" strike="noStrike" cap="none">
                <a:solidFill>
                  <a:schemeClr val="dk1"/>
                </a:solidFill>
                <a:latin typeface="Londrina Solid"/>
                <a:ea typeface="Londrina Solid"/>
                <a:cs typeface="Londrina Solid"/>
                <a:sym typeface="Londrina Solid"/>
              </a:defRPr>
            </a:lvl7pPr>
            <a:lvl8pPr marR="0" lvl="7" algn="ctr" rtl="0">
              <a:lnSpc>
                <a:spcPct val="100000"/>
              </a:lnSpc>
              <a:spcBef>
                <a:spcPts val="0"/>
              </a:spcBef>
              <a:spcAft>
                <a:spcPts val="0"/>
              </a:spcAft>
              <a:buClr>
                <a:schemeClr val="dk1"/>
              </a:buClr>
              <a:buSzPts val="4800"/>
              <a:buFont typeface="Londrina Solid"/>
              <a:buNone/>
              <a:defRPr sz="4800" b="0" i="0" u="none" strike="noStrike" cap="none">
                <a:solidFill>
                  <a:schemeClr val="dk1"/>
                </a:solidFill>
                <a:latin typeface="Londrina Solid"/>
                <a:ea typeface="Londrina Solid"/>
                <a:cs typeface="Londrina Solid"/>
                <a:sym typeface="Londrina Solid"/>
              </a:defRPr>
            </a:lvl8pPr>
            <a:lvl9pPr marR="0" lvl="8" algn="ctr" rtl="0">
              <a:lnSpc>
                <a:spcPct val="100000"/>
              </a:lnSpc>
              <a:spcBef>
                <a:spcPts val="0"/>
              </a:spcBef>
              <a:spcAft>
                <a:spcPts val="0"/>
              </a:spcAft>
              <a:buClr>
                <a:schemeClr val="dk1"/>
              </a:buClr>
              <a:buSzPts val="4800"/>
              <a:buFont typeface="Londrina Solid"/>
              <a:buNone/>
              <a:defRPr sz="4800" b="0" i="0" u="none" strike="noStrike" cap="none">
                <a:solidFill>
                  <a:schemeClr val="dk1"/>
                </a:solidFill>
                <a:latin typeface="Londrina Solid"/>
                <a:ea typeface="Londrina Solid"/>
                <a:cs typeface="Londrina Solid"/>
                <a:sym typeface="Londrina Solid"/>
              </a:defRPr>
            </a:lvl9pPr>
          </a:lstStyle>
          <a:p>
            <a:r>
              <a:rPr lang="en" dirty="0">
                <a:solidFill>
                  <a:schemeClr val="bg1"/>
                </a:solidFill>
              </a:rPr>
              <a:t>4</a:t>
            </a:r>
          </a:p>
        </p:txBody>
      </p:sp>
      <p:sp>
        <p:nvSpPr>
          <p:cNvPr id="3" name="Google Shape;2285;p37">
            <a:extLst>
              <a:ext uri="{FF2B5EF4-FFF2-40B4-BE49-F238E27FC236}">
                <a16:creationId xmlns:a16="http://schemas.microsoft.com/office/drawing/2014/main" id="{E148CDE3-ED95-BDEB-82C0-CBA811BA3017}"/>
              </a:ext>
            </a:extLst>
          </p:cNvPr>
          <p:cNvSpPr txBox="1">
            <a:spLocks/>
          </p:cNvSpPr>
          <p:nvPr/>
        </p:nvSpPr>
        <p:spPr>
          <a:xfrm>
            <a:off x="1675445" y="3349099"/>
            <a:ext cx="886949" cy="414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400"/>
              <a:buFont typeface="Francois One"/>
              <a:buNone/>
              <a:defRPr sz="3000" b="0" i="0" u="none" strike="noStrike" cap="none">
                <a:solidFill>
                  <a:schemeClr val="accent1"/>
                </a:solidFill>
                <a:latin typeface="Londrina Solid"/>
                <a:ea typeface="Londrina Solid"/>
                <a:cs typeface="Londrina Solid"/>
                <a:sym typeface="Londrina Solid"/>
              </a:defRPr>
            </a:lvl1pPr>
            <a:lvl2pPr marL="914400" marR="0" lvl="1" indent="-317500" algn="l" rtl="0">
              <a:lnSpc>
                <a:spcPct val="100000"/>
              </a:lnSpc>
              <a:spcBef>
                <a:spcPts val="0"/>
              </a:spcBef>
              <a:spcAft>
                <a:spcPts val="0"/>
              </a:spcAft>
              <a:buClr>
                <a:schemeClr val="dk1"/>
              </a:buClr>
              <a:buSzPts val="2400"/>
              <a:buFont typeface="Francois One"/>
              <a:buNone/>
              <a:defRPr sz="2400" b="0" i="0" u="none" strike="noStrike" cap="none">
                <a:solidFill>
                  <a:schemeClr val="dk1"/>
                </a:solidFill>
                <a:latin typeface="Francois One"/>
                <a:ea typeface="Francois One"/>
                <a:cs typeface="Francois One"/>
                <a:sym typeface="Francois One"/>
              </a:defRPr>
            </a:lvl2pPr>
            <a:lvl3pPr marL="1371600" marR="0" lvl="2" indent="-317500" algn="l" rtl="0">
              <a:lnSpc>
                <a:spcPct val="100000"/>
              </a:lnSpc>
              <a:spcBef>
                <a:spcPts val="0"/>
              </a:spcBef>
              <a:spcAft>
                <a:spcPts val="0"/>
              </a:spcAft>
              <a:buClr>
                <a:schemeClr val="dk1"/>
              </a:buClr>
              <a:buSzPts val="2400"/>
              <a:buFont typeface="Francois One"/>
              <a:buNone/>
              <a:defRPr sz="2400" b="0" i="0" u="none" strike="noStrike" cap="none">
                <a:solidFill>
                  <a:schemeClr val="dk1"/>
                </a:solidFill>
                <a:latin typeface="Francois One"/>
                <a:ea typeface="Francois One"/>
                <a:cs typeface="Francois One"/>
                <a:sym typeface="Francois One"/>
              </a:defRPr>
            </a:lvl3pPr>
            <a:lvl4pPr marL="1828800" marR="0" lvl="3" indent="-317500" algn="l" rtl="0">
              <a:lnSpc>
                <a:spcPct val="100000"/>
              </a:lnSpc>
              <a:spcBef>
                <a:spcPts val="0"/>
              </a:spcBef>
              <a:spcAft>
                <a:spcPts val="0"/>
              </a:spcAft>
              <a:buClr>
                <a:schemeClr val="dk1"/>
              </a:buClr>
              <a:buSzPts val="2400"/>
              <a:buFont typeface="Francois One"/>
              <a:buNone/>
              <a:defRPr sz="2400" b="0" i="0" u="none" strike="noStrike" cap="none">
                <a:solidFill>
                  <a:schemeClr val="dk1"/>
                </a:solidFill>
                <a:latin typeface="Francois One"/>
                <a:ea typeface="Francois One"/>
                <a:cs typeface="Francois One"/>
                <a:sym typeface="Francois One"/>
              </a:defRPr>
            </a:lvl4pPr>
            <a:lvl5pPr marL="2286000" marR="0" lvl="4" indent="-317500" algn="l" rtl="0">
              <a:lnSpc>
                <a:spcPct val="100000"/>
              </a:lnSpc>
              <a:spcBef>
                <a:spcPts val="0"/>
              </a:spcBef>
              <a:spcAft>
                <a:spcPts val="0"/>
              </a:spcAft>
              <a:buClr>
                <a:schemeClr val="dk1"/>
              </a:buClr>
              <a:buSzPts val="2400"/>
              <a:buFont typeface="Francois One"/>
              <a:buNone/>
              <a:defRPr sz="2400" b="0" i="0" u="none" strike="noStrike" cap="none">
                <a:solidFill>
                  <a:schemeClr val="dk1"/>
                </a:solidFill>
                <a:latin typeface="Francois One"/>
                <a:ea typeface="Francois One"/>
                <a:cs typeface="Francois One"/>
                <a:sym typeface="Francois One"/>
              </a:defRPr>
            </a:lvl5pPr>
            <a:lvl6pPr marL="2743200" marR="0" lvl="5" indent="-317500" algn="l" rtl="0">
              <a:lnSpc>
                <a:spcPct val="100000"/>
              </a:lnSpc>
              <a:spcBef>
                <a:spcPts val="0"/>
              </a:spcBef>
              <a:spcAft>
                <a:spcPts val="0"/>
              </a:spcAft>
              <a:buClr>
                <a:schemeClr val="dk1"/>
              </a:buClr>
              <a:buSzPts val="2400"/>
              <a:buFont typeface="Francois One"/>
              <a:buNone/>
              <a:defRPr sz="2400" b="0" i="0" u="none" strike="noStrike" cap="none">
                <a:solidFill>
                  <a:schemeClr val="dk1"/>
                </a:solidFill>
                <a:latin typeface="Francois One"/>
                <a:ea typeface="Francois One"/>
                <a:cs typeface="Francois One"/>
                <a:sym typeface="Francois One"/>
              </a:defRPr>
            </a:lvl6pPr>
            <a:lvl7pPr marL="3200400" marR="0" lvl="6" indent="-317500" algn="l" rtl="0">
              <a:lnSpc>
                <a:spcPct val="100000"/>
              </a:lnSpc>
              <a:spcBef>
                <a:spcPts val="0"/>
              </a:spcBef>
              <a:spcAft>
                <a:spcPts val="0"/>
              </a:spcAft>
              <a:buClr>
                <a:schemeClr val="dk1"/>
              </a:buClr>
              <a:buSzPts val="2400"/>
              <a:buFont typeface="Francois One"/>
              <a:buNone/>
              <a:defRPr sz="2400" b="0" i="0" u="none" strike="noStrike" cap="none">
                <a:solidFill>
                  <a:schemeClr val="dk1"/>
                </a:solidFill>
                <a:latin typeface="Francois One"/>
                <a:ea typeface="Francois One"/>
                <a:cs typeface="Francois One"/>
                <a:sym typeface="Francois One"/>
              </a:defRPr>
            </a:lvl7pPr>
            <a:lvl8pPr marL="3657600" marR="0" lvl="7" indent="-317500" algn="l" rtl="0">
              <a:lnSpc>
                <a:spcPct val="100000"/>
              </a:lnSpc>
              <a:spcBef>
                <a:spcPts val="0"/>
              </a:spcBef>
              <a:spcAft>
                <a:spcPts val="0"/>
              </a:spcAft>
              <a:buClr>
                <a:schemeClr val="dk1"/>
              </a:buClr>
              <a:buSzPts val="2400"/>
              <a:buFont typeface="Francois One"/>
              <a:buNone/>
              <a:defRPr sz="2400" b="0" i="0" u="none" strike="noStrike" cap="none">
                <a:solidFill>
                  <a:schemeClr val="dk1"/>
                </a:solidFill>
                <a:latin typeface="Francois One"/>
                <a:ea typeface="Francois One"/>
                <a:cs typeface="Francois One"/>
                <a:sym typeface="Francois One"/>
              </a:defRPr>
            </a:lvl8pPr>
            <a:lvl9pPr marL="4114800" marR="0" lvl="8" indent="-317500" algn="l" rtl="0">
              <a:lnSpc>
                <a:spcPct val="100000"/>
              </a:lnSpc>
              <a:spcBef>
                <a:spcPts val="0"/>
              </a:spcBef>
              <a:spcAft>
                <a:spcPts val="0"/>
              </a:spcAft>
              <a:buClr>
                <a:schemeClr val="dk1"/>
              </a:buClr>
              <a:buSzPts val="2400"/>
              <a:buFont typeface="Francois One"/>
              <a:buNone/>
              <a:defRPr sz="2400" b="0" i="0" u="none" strike="noStrike" cap="none">
                <a:solidFill>
                  <a:schemeClr val="dk1"/>
                </a:solidFill>
                <a:latin typeface="Francois One"/>
                <a:ea typeface="Francois One"/>
                <a:cs typeface="Francois One"/>
                <a:sym typeface="Francois One"/>
              </a:defRPr>
            </a:lvl9pPr>
          </a:lstStyle>
          <a:p>
            <a:pPr marL="0" indent="0"/>
            <a:r>
              <a:rPr lang="de-DE" dirty="0">
                <a:solidFill>
                  <a:schemeClr val="bg1"/>
                </a:solidFill>
              </a:rPr>
              <a:t>Pros</a:t>
            </a:r>
          </a:p>
        </p:txBody>
      </p:sp>
      <p:sp>
        <p:nvSpPr>
          <p:cNvPr id="4" name="Google Shape;2287;p37">
            <a:extLst>
              <a:ext uri="{FF2B5EF4-FFF2-40B4-BE49-F238E27FC236}">
                <a16:creationId xmlns:a16="http://schemas.microsoft.com/office/drawing/2014/main" id="{09D6EA8D-2521-EA94-9EFC-09F2D92182FE}"/>
              </a:ext>
            </a:extLst>
          </p:cNvPr>
          <p:cNvSpPr txBox="1">
            <a:spLocks/>
          </p:cNvSpPr>
          <p:nvPr/>
        </p:nvSpPr>
        <p:spPr>
          <a:xfrm>
            <a:off x="4068260" y="3349099"/>
            <a:ext cx="1000318" cy="414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400"/>
              <a:buFont typeface="Francois One"/>
              <a:buNone/>
              <a:defRPr sz="3000" b="0" i="0" u="none" strike="noStrike" cap="none">
                <a:solidFill>
                  <a:schemeClr val="accent1"/>
                </a:solidFill>
                <a:latin typeface="Londrina Solid"/>
                <a:ea typeface="Londrina Solid"/>
                <a:cs typeface="Londrina Solid"/>
                <a:sym typeface="Londrina Solid"/>
              </a:defRPr>
            </a:lvl1pPr>
            <a:lvl2pPr marL="914400" marR="0" lvl="1" indent="-317500" algn="l" rtl="0">
              <a:lnSpc>
                <a:spcPct val="100000"/>
              </a:lnSpc>
              <a:spcBef>
                <a:spcPts val="0"/>
              </a:spcBef>
              <a:spcAft>
                <a:spcPts val="0"/>
              </a:spcAft>
              <a:buClr>
                <a:schemeClr val="dk1"/>
              </a:buClr>
              <a:buSzPts val="2400"/>
              <a:buFont typeface="Francois One"/>
              <a:buNone/>
              <a:defRPr sz="2400" b="0" i="0" u="none" strike="noStrike" cap="none">
                <a:solidFill>
                  <a:schemeClr val="dk1"/>
                </a:solidFill>
                <a:latin typeface="Francois One"/>
                <a:ea typeface="Francois One"/>
                <a:cs typeface="Francois One"/>
                <a:sym typeface="Francois One"/>
              </a:defRPr>
            </a:lvl2pPr>
            <a:lvl3pPr marL="1371600" marR="0" lvl="2" indent="-317500" algn="l" rtl="0">
              <a:lnSpc>
                <a:spcPct val="100000"/>
              </a:lnSpc>
              <a:spcBef>
                <a:spcPts val="0"/>
              </a:spcBef>
              <a:spcAft>
                <a:spcPts val="0"/>
              </a:spcAft>
              <a:buClr>
                <a:schemeClr val="dk1"/>
              </a:buClr>
              <a:buSzPts val="2400"/>
              <a:buFont typeface="Francois One"/>
              <a:buNone/>
              <a:defRPr sz="2400" b="0" i="0" u="none" strike="noStrike" cap="none">
                <a:solidFill>
                  <a:schemeClr val="dk1"/>
                </a:solidFill>
                <a:latin typeface="Francois One"/>
                <a:ea typeface="Francois One"/>
                <a:cs typeface="Francois One"/>
                <a:sym typeface="Francois One"/>
              </a:defRPr>
            </a:lvl3pPr>
            <a:lvl4pPr marL="1828800" marR="0" lvl="3" indent="-317500" algn="l" rtl="0">
              <a:lnSpc>
                <a:spcPct val="100000"/>
              </a:lnSpc>
              <a:spcBef>
                <a:spcPts val="0"/>
              </a:spcBef>
              <a:spcAft>
                <a:spcPts val="0"/>
              </a:spcAft>
              <a:buClr>
                <a:schemeClr val="dk1"/>
              </a:buClr>
              <a:buSzPts val="2400"/>
              <a:buFont typeface="Francois One"/>
              <a:buNone/>
              <a:defRPr sz="2400" b="0" i="0" u="none" strike="noStrike" cap="none">
                <a:solidFill>
                  <a:schemeClr val="dk1"/>
                </a:solidFill>
                <a:latin typeface="Francois One"/>
                <a:ea typeface="Francois One"/>
                <a:cs typeface="Francois One"/>
                <a:sym typeface="Francois One"/>
              </a:defRPr>
            </a:lvl4pPr>
            <a:lvl5pPr marL="2286000" marR="0" lvl="4" indent="-317500" algn="l" rtl="0">
              <a:lnSpc>
                <a:spcPct val="100000"/>
              </a:lnSpc>
              <a:spcBef>
                <a:spcPts val="0"/>
              </a:spcBef>
              <a:spcAft>
                <a:spcPts val="0"/>
              </a:spcAft>
              <a:buClr>
                <a:schemeClr val="dk1"/>
              </a:buClr>
              <a:buSzPts val="2400"/>
              <a:buFont typeface="Francois One"/>
              <a:buNone/>
              <a:defRPr sz="2400" b="0" i="0" u="none" strike="noStrike" cap="none">
                <a:solidFill>
                  <a:schemeClr val="dk1"/>
                </a:solidFill>
                <a:latin typeface="Francois One"/>
                <a:ea typeface="Francois One"/>
                <a:cs typeface="Francois One"/>
                <a:sym typeface="Francois One"/>
              </a:defRPr>
            </a:lvl5pPr>
            <a:lvl6pPr marL="2743200" marR="0" lvl="5" indent="-317500" algn="l" rtl="0">
              <a:lnSpc>
                <a:spcPct val="100000"/>
              </a:lnSpc>
              <a:spcBef>
                <a:spcPts val="0"/>
              </a:spcBef>
              <a:spcAft>
                <a:spcPts val="0"/>
              </a:spcAft>
              <a:buClr>
                <a:schemeClr val="dk1"/>
              </a:buClr>
              <a:buSzPts val="2400"/>
              <a:buFont typeface="Francois One"/>
              <a:buNone/>
              <a:defRPr sz="2400" b="0" i="0" u="none" strike="noStrike" cap="none">
                <a:solidFill>
                  <a:schemeClr val="dk1"/>
                </a:solidFill>
                <a:latin typeface="Francois One"/>
                <a:ea typeface="Francois One"/>
                <a:cs typeface="Francois One"/>
                <a:sym typeface="Francois One"/>
              </a:defRPr>
            </a:lvl6pPr>
            <a:lvl7pPr marL="3200400" marR="0" lvl="6" indent="-317500" algn="l" rtl="0">
              <a:lnSpc>
                <a:spcPct val="100000"/>
              </a:lnSpc>
              <a:spcBef>
                <a:spcPts val="0"/>
              </a:spcBef>
              <a:spcAft>
                <a:spcPts val="0"/>
              </a:spcAft>
              <a:buClr>
                <a:schemeClr val="dk1"/>
              </a:buClr>
              <a:buSzPts val="2400"/>
              <a:buFont typeface="Francois One"/>
              <a:buNone/>
              <a:defRPr sz="2400" b="0" i="0" u="none" strike="noStrike" cap="none">
                <a:solidFill>
                  <a:schemeClr val="dk1"/>
                </a:solidFill>
                <a:latin typeface="Francois One"/>
                <a:ea typeface="Francois One"/>
                <a:cs typeface="Francois One"/>
                <a:sym typeface="Francois One"/>
              </a:defRPr>
            </a:lvl7pPr>
            <a:lvl8pPr marL="3657600" marR="0" lvl="7" indent="-317500" algn="l" rtl="0">
              <a:lnSpc>
                <a:spcPct val="100000"/>
              </a:lnSpc>
              <a:spcBef>
                <a:spcPts val="0"/>
              </a:spcBef>
              <a:spcAft>
                <a:spcPts val="0"/>
              </a:spcAft>
              <a:buClr>
                <a:schemeClr val="dk1"/>
              </a:buClr>
              <a:buSzPts val="2400"/>
              <a:buFont typeface="Francois One"/>
              <a:buNone/>
              <a:defRPr sz="2400" b="0" i="0" u="none" strike="noStrike" cap="none">
                <a:solidFill>
                  <a:schemeClr val="dk1"/>
                </a:solidFill>
                <a:latin typeface="Francois One"/>
                <a:ea typeface="Francois One"/>
                <a:cs typeface="Francois One"/>
                <a:sym typeface="Francois One"/>
              </a:defRPr>
            </a:lvl8pPr>
            <a:lvl9pPr marL="4114800" marR="0" lvl="8" indent="-317500" algn="l" rtl="0">
              <a:lnSpc>
                <a:spcPct val="100000"/>
              </a:lnSpc>
              <a:spcBef>
                <a:spcPts val="0"/>
              </a:spcBef>
              <a:spcAft>
                <a:spcPts val="0"/>
              </a:spcAft>
              <a:buClr>
                <a:schemeClr val="dk1"/>
              </a:buClr>
              <a:buSzPts val="2400"/>
              <a:buFont typeface="Francois One"/>
              <a:buNone/>
              <a:defRPr sz="2400" b="0" i="0" u="none" strike="noStrike" cap="none">
                <a:solidFill>
                  <a:schemeClr val="dk1"/>
                </a:solidFill>
                <a:latin typeface="Francois One"/>
                <a:ea typeface="Francois One"/>
                <a:cs typeface="Francois One"/>
                <a:sym typeface="Francois One"/>
              </a:defRPr>
            </a:lvl9pPr>
          </a:lstStyle>
          <a:p>
            <a:pPr marL="0" indent="0"/>
            <a:r>
              <a:rPr lang="de-DE" dirty="0" err="1">
                <a:solidFill>
                  <a:schemeClr val="bg1"/>
                </a:solidFill>
              </a:rPr>
              <a:t>Cons</a:t>
            </a:r>
            <a:endParaRPr lang="de-DE" dirty="0">
              <a:solidFill>
                <a:schemeClr val="bg1"/>
              </a:solidFill>
            </a:endParaRPr>
          </a:p>
        </p:txBody>
      </p:sp>
      <p:sp>
        <p:nvSpPr>
          <p:cNvPr id="5" name="Google Shape;2288;p37">
            <a:extLst>
              <a:ext uri="{FF2B5EF4-FFF2-40B4-BE49-F238E27FC236}">
                <a16:creationId xmlns:a16="http://schemas.microsoft.com/office/drawing/2014/main" id="{8F38F30B-2BA2-0B77-3FB4-B72E20AEA89A}"/>
              </a:ext>
            </a:extLst>
          </p:cNvPr>
          <p:cNvSpPr txBox="1">
            <a:spLocks/>
          </p:cNvSpPr>
          <p:nvPr/>
        </p:nvSpPr>
        <p:spPr>
          <a:xfrm>
            <a:off x="4234580" y="2922616"/>
            <a:ext cx="724200" cy="524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800"/>
              <a:buFont typeface="Londrina Solid"/>
              <a:buNone/>
              <a:defRPr sz="3000" b="0" i="0" u="none" strike="noStrike" cap="none">
                <a:solidFill>
                  <a:schemeClr val="accent3"/>
                </a:solidFill>
                <a:latin typeface="Londrina Solid"/>
                <a:ea typeface="Londrina Solid"/>
                <a:cs typeface="Londrina Solid"/>
                <a:sym typeface="Londrina Solid"/>
              </a:defRPr>
            </a:lvl1pPr>
            <a:lvl2pPr marR="0" lvl="1" algn="ctr" rtl="0">
              <a:lnSpc>
                <a:spcPct val="100000"/>
              </a:lnSpc>
              <a:spcBef>
                <a:spcPts val="0"/>
              </a:spcBef>
              <a:spcAft>
                <a:spcPts val="0"/>
              </a:spcAft>
              <a:buClr>
                <a:schemeClr val="dk1"/>
              </a:buClr>
              <a:buSzPts val="4800"/>
              <a:buFont typeface="Londrina Solid"/>
              <a:buNone/>
              <a:defRPr sz="4800" b="0" i="0" u="none" strike="noStrike" cap="none">
                <a:solidFill>
                  <a:schemeClr val="dk1"/>
                </a:solidFill>
                <a:latin typeface="Londrina Solid"/>
                <a:ea typeface="Londrina Solid"/>
                <a:cs typeface="Londrina Solid"/>
                <a:sym typeface="Londrina Solid"/>
              </a:defRPr>
            </a:lvl2pPr>
            <a:lvl3pPr marR="0" lvl="2" algn="ctr" rtl="0">
              <a:lnSpc>
                <a:spcPct val="100000"/>
              </a:lnSpc>
              <a:spcBef>
                <a:spcPts val="0"/>
              </a:spcBef>
              <a:spcAft>
                <a:spcPts val="0"/>
              </a:spcAft>
              <a:buClr>
                <a:schemeClr val="dk1"/>
              </a:buClr>
              <a:buSzPts val="4800"/>
              <a:buFont typeface="Londrina Solid"/>
              <a:buNone/>
              <a:defRPr sz="4800" b="0" i="0" u="none" strike="noStrike" cap="none">
                <a:solidFill>
                  <a:schemeClr val="dk1"/>
                </a:solidFill>
                <a:latin typeface="Londrina Solid"/>
                <a:ea typeface="Londrina Solid"/>
                <a:cs typeface="Londrina Solid"/>
                <a:sym typeface="Londrina Solid"/>
              </a:defRPr>
            </a:lvl3pPr>
            <a:lvl4pPr marR="0" lvl="3" algn="ctr" rtl="0">
              <a:lnSpc>
                <a:spcPct val="100000"/>
              </a:lnSpc>
              <a:spcBef>
                <a:spcPts val="0"/>
              </a:spcBef>
              <a:spcAft>
                <a:spcPts val="0"/>
              </a:spcAft>
              <a:buClr>
                <a:schemeClr val="dk1"/>
              </a:buClr>
              <a:buSzPts val="4800"/>
              <a:buFont typeface="Londrina Solid"/>
              <a:buNone/>
              <a:defRPr sz="4800" b="0" i="0" u="none" strike="noStrike" cap="none">
                <a:solidFill>
                  <a:schemeClr val="dk1"/>
                </a:solidFill>
                <a:latin typeface="Londrina Solid"/>
                <a:ea typeface="Londrina Solid"/>
                <a:cs typeface="Londrina Solid"/>
                <a:sym typeface="Londrina Solid"/>
              </a:defRPr>
            </a:lvl4pPr>
            <a:lvl5pPr marR="0" lvl="4" algn="ctr" rtl="0">
              <a:lnSpc>
                <a:spcPct val="100000"/>
              </a:lnSpc>
              <a:spcBef>
                <a:spcPts val="0"/>
              </a:spcBef>
              <a:spcAft>
                <a:spcPts val="0"/>
              </a:spcAft>
              <a:buClr>
                <a:schemeClr val="dk1"/>
              </a:buClr>
              <a:buSzPts val="4800"/>
              <a:buFont typeface="Londrina Solid"/>
              <a:buNone/>
              <a:defRPr sz="4800" b="0" i="0" u="none" strike="noStrike" cap="none">
                <a:solidFill>
                  <a:schemeClr val="dk1"/>
                </a:solidFill>
                <a:latin typeface="Londrina Solid"/>
                <a:ea typeface="Londrina Solid"/>
                <a:cs typeface="Londrina Solid"/>
                <a:sym typeface="Londrina Solid"/>
              </a:defRPr>
            </a:lvl5pPr>
            <a:lvl6pPr marR="0" lvl="5" algn="ctr" rtl="0">
              <a:lnSpc>
                <a:spcPct val="100000"/>
              </a:lnSpc>
              <a:spcBef>
                <a:spcPts val="0"/>
              </a:spcBef>
              <a:spcAft>
                <a:spcPts val="0"/>
              </a:spcAft>
              <a:buClr>
                <a:schemeClr val="dk1"/>
              </a:buClr>
              <a:buSzPts val="4800"/>
              <a:buFont typeface="Londrina Solid"/>
              <a:buNone/>
              <a:defRPr sz="4800" b="0" i="0" u="none" strike="noStrike" cap="none">
                <a:solidFill>
                  <a:schemeClr val="dk1"/>
                </a:solidFill>
                <a:latin typeface="Londrina Solid"/>
                <a:ea typeface="Londrina Solid"/>
                <a:cs typeface="Londrina Solid"/>
                <a:sym typeface="Londrina Solid"/>
              </a:defRPr>
            </a:lvl6pPr>
            <a:lvl7pPr marR="0" lvl="6" algn="ctr" rtl="0">
              <a:lnSpc>
                <a:spcPct val="100000"/>
              </a:lnSpc>
              <a:spcBef>
                <a:spcPts val="0"/>
              </a:spcBef>
              <a:spcAft>
                <a:spcPts val="0"/>
              </a:spcAft>
              <a:buClr>
                <a:schemeClr val="dk1"/>
              </a:buClr>
              <a:buSzPts val="4800"/>
              <a:buFont typeface="Londrina Solid"/>
              <a:buNone/>
              <a:defRPr sz="4800" b="0" i="0" u="none" strike="noStrike" cap="none">
                <a:solidFill>
                  <a:schemeClr val="dk1"/>
                </a:solidFill>
                <a:latin typeface="Londrina Solid"/>
                <a:ea typeface="Londrina Solid"/>
                <a:cs typeface="Londrina Solid"/>
                <a:sym typeface="Londrina Solid"/>
              </a:defRPr>
            </a:lvl7pPr>
            <a:lvl8pPr marR="0" lvl="7" algn="ctr" rtl="0">
              <a:lnSpc>
                <a:spcPct val="100000"/>
              </a:lnSpc>
              <a:spcBef>
                <a:spcPts val="0"/>
              </a:spcBef>
              <a:spcAft>
                <a:spcPts val="0"/>
              </a:spcAft>
              <a:buClr>
                <a:schemeClr val="dk1"/>
              </a:buClr>
              <a:buSzPts val="4800"/>
              <a:buFont typeface="Londrina Solid"/>
              <a:buNone/>
              <a:defRPr sz="4800" b="0" i="0" u="none" strike="noStrike" cap="none">
                <a:solidFill>
                  <a:schemeClr val="dk1"/>
                </a:solidFill>
                <a:latin typeface="Londrina Solid"/>
                <a:ea typeface="Londrina Solid"/>
                <a:cs typeface="Londrina Solid"/>
                <a:sym typeface="Londrina Solid"/>
              </a:defRPr>
            </a:lvl8pPr>
            <a:lvl9pPr marR="0" lvl="8" algn="ctr" rtl="0">
              <a:lnSpc>
                <a:spcPct val="100000"/>
              </a:lnSpc>
              <a:spcBef>
                <a:spcPts val="0"/>
              </a:spcBef>
              <a:spcAft>
                <a:spcPts val="0"/>
              </a:spcAft>
              <a:buClr>
                <a:schemeClr val="dk1"/>
              </a:buClr>
              <a:buSzPts val="4800"/>
              <a:buFont typeface="Londrina Solid"/>
              <a:buNone/>
              <a:defRPr sz="4800" b="0" i="0" u="none" strike="noStrike" cap="none">
                <a:solidFill>
                  <a:schemeClr val="dk1"/>
                </a:solidFill>
                <a:latin typeface="Londrina Solid"/>
                <a:ea typeface="Londrina Solid"/>
                <a:cs typeface="Londrina Solid"/>
                <a:sym typeface="Londrina Solid"/>
              </a:defRPr>
            </a:lvl9pPr>
          </a:lstStyle>
          <a:p>
            <a:r>
              <a:rPr lang="en" dirty="0">
                <a:solidFill>
                  <a:schemeClr val="bg1"/>
                </a:solidFill>
              </a:rPr>
              <a:t>5</a:t>
            </a:r>
          </a:p>
        </p:txBody>
      </p:sp>
      <p:grpSp>
        <p:nvGrpSpPr>
          <p:cNvPr id="39" name="Google Shape;2300;p38">
            <a:extLst>
              <a:ext uri="{FF2B5EF4-FFF2-40B4-BE49-F238E27FC236}">
                <a16:creationId xmlns:a16="http://schemas.microsoft.com/office/drawing/2014/main" id="{69D858C8-20A4-BAEF-51D9-C69CAC49251C}"/>
              </a:ext>
            </a:extLst>
          </p:cNvPr>
          <p:cNvGrpSpPr/>
          <p:nvPr/>
        </p:nvGrpSpPr>
        <p:grpSpPr>
          <a:xfrm>
            <a:off x="7978250" y="2748647"/>
            <a:ext cx="1103649" cy="1955009"/>
            <a:chOff x="627138" y="2256550"/>
            <a:chExt cx="1103649" cy="1955009"/>
          </a:xfrm>
        </p:grpSpPr>
        <p:sp>
          <p:nvSpPr>
            <p:cNvPr id="40" name="Google Shape;2301;p38">
              <a:extLst>
                <a:ext uri="{FF2B5EF4-FFF2-40B4-BE49-F238E27FC236}">
                  <a16:creationId xmlns:a16="http://schemas.microsoft.com/office/drawing/2014/main" id="{CA6F5302-C149-CED1-F9F3-AE90708173FC}"/>
                </a:ext>
              </a:extLst>
            </p:cNvPr>
            <p:cNvSpPr/>
            <p:nvPr/>
          </p:nvSpPr>
          <p:spPr>
            <a:xfrm>
              <a:off x="865796" y="2672532"/>
              <a:ext cx="243790" cy="1015210"/>
            </a:xfrm>
            <a:custGeom>
              <a:avLst/>
              <a:gdLst/>
              <a:ahLst/>
              <a:cxnLst/>
              <a:rect l="l" t="t" r="r" b="b"/>
              <a:pathLst>
                <a:path w="10677" h="44462" extrusionOk="0">
                  <a:moveTo>
                    <a:pt x="1840" y="0"/>
                  </a:moveTo>
                  <a:lnTo>
                    <a:pt x="1840" y="13603"/>
                  </a:lnTo>
                  <a:cubicBezTo>
                    <a:pt x="1840" y="16586"/>
                    <a:pt x="1505" y="19569"/>
                    <a:pt x="920" y="22496"/>
                  </a:cubicBezTo>
                  <a:cubicBezTo>
                    <a:pt x="335" y="25422"/>
                    <a:pt x="0" y="28405"/>
                    <a:pt x="0" y="31360"/>
                  </a:cubicBezTo>
                  <a:lnTo>
                    <a:pt x="0" y="44461"/>
                  </a:lnTo>
                  <a:lnTo>
                    <a:pt x="10676" y="44461"/>
                  </a:lnTo>
                  <a:lnTo>
                    <a:pt x="10676" y="31360"/>
                  </a:lnTo>
                  <a:cubicBezTo>
                    <a:pt x="10676" y="28377"/>
                    <a:pt x="10370" y="25422"/>
                    <a:pt x="9784" y="22496"/>
                  </a:cubicBezTo>
                  <a:cubicBezTo>
                    <a:pt x="9227" y="19597"/>
                    <a:pt x="8892" y="16586"/>
                    <a:pt x="8892" y="13603"/>
                  </a:cubicBezTo>
                  <a:lnTo>
                    <a:pt x="88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302;p38">
              <a:extLst>
                <a:ext uri="{FF2B5EF4-FFF2-40B4-BE49-F238E27FC236}">
                  <a16:creationId xmlns:a16="http://schemas.microsoft.com/office/drawing/2014/main" id="{21A9ECEF-A71A-CB01-D697-28BED3163C67}"/>
                </a:ext>
              </a:extLst>
            </p:cNvPr>
            <p:cNvSpPr/>
            <p:nvPr/>
          </p:nvSpPr>
          <p:spPr>
            <a:xfrm>
              <a:off x="892511" y="2708814"/>
              <a:ext cx="191616" cy="239977"/>
            </a:xfrm>
            <a:custGeom>
              <a:avLst/>
              <a:gdLst/>
              <a:ahLst/>
              <a:cxnLst/>
              <a:rect l="l" t="t" r="r" b="b"/>
              <a:pathLst>
                <a:path w="8392" h="10510" extrusionOk="0">
                  <a:moveTo>
                    <a:pt x="1" y="0"/>
                  </a:moveTo>
                  <a:lnTo>
                    <a:pt x="670" y="10509"/>
                  </a:lnTo>
                  <a:lnTo>
                    <a:pt x="7722" y="10509"/>
                  </a:lnTo>
                  <a:lnTo>
                    <a:pt x="839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303;p38">
              <a:extLst>
                <a:ext uri="{FF2B5EF4-FFF2-40B4-BE49-F238E27FC236}">
                  <a16:creationId xmlns:a16="http://schemas.microsoft.com/office/drawing/2014/main" id="{05139C69-4E1F-75F3-72C9-A21F87705EF0}"/>
                </a:ext>
              </a:extLst>
            </p:cNvPr>
            <p:cNvSpPr/>
            <p:nvPr/>
          </p:nvSpPr>
          <p:spPr>
            <a:xfrm>
              <a:off x="881072" y="2672532"/>
              <a:ext cx="213879" cy="50941"/>
            </a:xfrm>
            <a:custGeom>
              <a:avLst/>
              <a:gdLst/>
              <a:ahLst/>
              <a:cxnLst/>
              <a:rect l="l" t="t" r="r" b="b"/>
              <a:pathLst>
                <a:path w="9367" h="2231" extrusionOk="0">
                  <a:moveTo>
                    <a:pt x="0" y="0"/>
                  </a:moveTo>
                  <a:lnTo>
                    <a:pt x="0" y="2230"/>
                  </a:lnTo>
                  <a:lnTo>
                    <a:pt x="9366" y="2230"/>
                  </a:lnTo>
                  <a:lnTo>
                    <a:pt x="936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304;p38">
              <a:extLst>
                <a:ext uri="{FF2B5EF4-FFF2-40B4-BE49-F238E27FC236}">
                  <a16:creationId xmlns:a16="http://schemas.microsoft.com/office/drawing/2014/main" id="{75FA3FBC-2BC9-DDB4-3F1B-E27172305150}"/>
                </a:ext>
              </a:extLst>
            </p:cNvPr>
            <p:cNvSpPr/>
            <p:nvPr/>
          </p:nvSpPr>
          <p:spPr>
            <a:xfrm>
              <a:off x="866436" y="3447765"/>
              <a:ext cx="243151" cy="40118"/>
            </a:xfrm>
            <a:custGeom>
              <a:avLst/>
              <a:gdLst/>
              <a:ahLst/>
              <a:cxnLst/>
              <a:rect l="l" t="t" r="r" b="b"/>
              <a:pathLst>
                <a:path w="10649" h="1757" extrusionOk="0">
                  <a:moveTo>
                    <a:pt x="0" y="0"/>
                  </a:moveTo>
                  <a:lnTo>
                    <a:pt x="0" y="1756"/>
                  </a:lnTo>
                  <a:lnTo>
                    <a:pt x="10648" y="1756"/>
                  </a:lnTo>
                  <a:lnTo>
                    <a:pt x="1064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305;p38">
              <a:extLst>
                <a:ext uri="{FF2B5EF4-FFF2-40B4-BE49-F238E27FC236}">
                  <a16:creationId xmlns:a16="http://schemas.microsoft.com/office/drawing/2014/main" id="{A90CFD45-E77D-2F0D-C985-81387162B303}"/>
                </a:ext>
              </a:extLst>
            </p:cNvPr>
            <p:cNvSpPr/>
            <p:nvPr/>
          </p:nvSpPr>
          <p:spPr>
            <a:xfrm>
              <a:off x="866436" y="3505670"/>
              <a:ext cx="243151" cy="40757"/>
            </a:xfrm>
            <a:custGeom>
              <a:avLst/>
              <a:gdLst/>
              <a:ahLst/>
              <a:cxnLst/>
              <a:rect l="l" t="t" r="r" b="b"/>
              <a:pathLst>
                <a:path w="10649" h="1785" extrusionOk="0">
                  <a:moveTo>
                    <a:pt x="0" y="1"/>
                  </a:moveTo>
                  <a:lnTo>
                    <a:pt x="0" y="1785"/>
                  </a:lnTo>
                  <a:lnTo>
                    <a:pt x="10648" y="1785"/>
                  </a:lnTo>
                  <a:lnTo>
                    <a:pt x="1064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306;p38">
              <a:extLst>
                <a:ext uri="{FF2B5EF4-FFF2-40B4-BE49-F238E27FC236}">
                  <a16:creationId xmlns:a16="http://schemas.microsoft.com/office/drawing/2014/main" id="{6057EE76-B917-4EF5-68E1-9D3FE07042A8}"/>
                </a:ext>
              </a:extLst>
            </p:cNvPr>
            <p:cNvSpPr/>
            <p:nvPr/>
          </p:nvSpPr>
          <p:spPr>
            <a:xfrm>
              <a:off x="866436" y="3563598"/>
              <a:ext cx="243151" cy="40757"/>
            </a:xfrm>
            <a:custGeom>
              <a:avLst/>
              <a:gdLst/>
              <a:ahLst/>
              <a:cxnLst/>
              <a:rect l="l" t="t" r="r" b="b"/>
              <a:pathLst>
                <a:path w="10649" h="1785" extrusionOk="0">
                  <a:moveTo>
                    <a:pt x="0" y="1"/>
                  </a:moveTo>
                  <a:lnTo>
                    <a:pt x="0" y="1785"/>
                  </a:lnTo>
                  <a:lnTo>
                    <a:pt x="10648" y="1785"/>
                  </a:lnTo>
                  <a:lnTo>
                    <a:pt x="1064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307;p38">
              <a:extLst>
                <a:ext uri="{FF2B5EF4-FFF2-40B4-BE49-F238E27FC236}">
                  <a16:creationId xmlns:a16="http://schemas.microsoft.com/office/drawing/2014/main" id="{0DFCD074-D82A-8865-C06D-CF839C2E0D01}"/>
                </a:ext>
              </a:extLst>
            </p:cNvPr>
            <p:cNvSpPr/>
            <p:nvPr/>
          </p:nvSpPr>
          <p:spPr>
            <a:xfrm>
              <a:off x="1195485" y="2672532"/>
              <a:ext cx="243790" cy="1015210"/>
            </a:xfrm>
            <a:custGeom>
              <a:avLst/>
              <a:gdLst/>
              <a:ahLst/>
              <a:cxnLst/>
              <a:rect l="l" t="t" r="r" b="b"/>
              <a:pathLst>
                <a:path w="10677" h="44462" extrusionOk="0">
                  <a:moveTo>
                    <a:pt x="1813" y="0"/>
                  </a:moveTo>
                  <a:lnTo>
                    <a:pt x="1813" y="13603"/>
                  </a:lnTo>
                  <a:cubicBezTo>
                    <a:pt x="1813" y="16586"/>
                    <a:pt x="1506" y="19569"/>
                    <a:pt x="921" y="22496"/>
                  </a:cubicBezTo>
                  <a:cubicBezTo>
                    <a:pt x="307" y="25422"/>
                    <a:pt x="1" y="28405"/>
                    <a:pt x="1" y="31360"/>
                  </a:cubicBezTo>
                  <a:lnTo>
                    <a:pt x="1" y="44461"/>
                  </a:lnTo>
                  <a:lnTo>
                    <a:pt x="10677" y="44461"/>
                  </a:lnTo>
                  <a:lnTo>
                    <a:pt x="10677" y="31360"/>
                  </a:lnTo>
                  <a:cubicBezTo>
                    <a:pt x="10677" y="28377"/>
                    <a:pt x="10342" y="25422"/>
                    <a:pt x="9757" y="22496"/>
                  </a:cubicBezTo>
                  <a:cubicBezTo>
                    <a:pt x="9199" y="19597"/>
                    <a:pt x="8921" y="16586"/>
                    <a:pt x="8921" y="13603"/>
                  </a:cubicBezTo>
                  <a:lnTo>
                    <a:pt x="892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308;p38">
              <a:extLst>
                <a:ext uri="{FF2B5EF4-FFF2-40B4-BE49-F238E27FC236}">
                  <a16:creationId xmlns:a16="http://schemas.microsoft.com/office/drawing/2014/main" id="{2C8449D7-8101-FCEF-3285-A62C28262317}"/>
                </a:ext>
              </a:extLst>
            </p:cNvPr>
            <p:cNvSpPr/>
            <p:nvPr/>
          </p:nvSpPr>
          <p:spPr>
            <a:xfrm>
              <a:off x="1221583" y="2708814"/>
              <a:ext cx="192872" cy="239977"/>
            </a:xfrm>
            <a:custGeom>
              <a:avLst/>
              <a:gdLst/>
              <a:ahLst/>
              <a:cxnLst/>
              <a:rect l="l" t="t" r="r" b="b"/>
              <a:pathLst>
                <a:path w="8447" h="10510" extrusionOk="0">
                  <a:moveTo>
                    <a:pt x="1" y="0"/>
                  </a:moveTo>
                  <a:lnTo>
                    <a:pt x="670" y="10509"/>
                  </a:lnTo>
                  <a:lnTo>
                    <a:pt x="7778" y="10509"/>
                  </a:lnTo>
                  <a:lnTo>
                    <a:pt x="844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309;p38">
              <a:extLst>
                <a:ext uri="{FF2B5EF4-FFF2-40B4-BE49-F238E27FC236}">
                  <a16:creationId xmlns:a16="http://schemas.microsoft.com/office/drawing/2014/main" id="{540F33F3-41C9-7442-078B-76F814DA930F}"/>
                </a:ext>
              </a:extLst>
            </p:cNvPr>
            <p:cNvSpPr/>
            <p:nvPr/>
          </p:nvSpPr>
          <p:spPr>
            <a:xfrm>
              <a:off x="1211400" y="2672532"/>
              <a:ext cx="213879" cy="50941"/>
            </a:xfrm>
            <a:custGeom>
              <a:avLst/>
              <a:gdLst/>
              <a:ahLst/>
              <a:cxnLst/>
              <a:rect l="l" t="t" r="r" b="b"/>
              <a:pathLst>
                <a:path w="9367" h="2231" extrusionOk="0">
                  <a:moveTo>
                    <a:pt x="0" y="0"/>
                  </a:moveTo>
                  <a:lnTo>
                    <a:pt x="0" y="2230"/>
                  </a:lnTo>
                  <a:lnTo>
                    <a:pt x="9367" y="2230"/>
                  </a:lnTo>
                  <a:lnTo>
                    <a:pt x="936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310;p38">
              <a:extLst>
                <a:ext uri="{FF2B5EF4-FFF2-40B4-BE49-F238E27FC236}">
                  <a16:creationId xmlns:a16="http://schemas.microsoft.com/office/drawing/2014/main" id="{D9F1CD98-11F0-1377-D9B0-818B7C031A0D}"/>
                </a:ext>
              </a:extLst>
            </p:cNvPr>
            <p:cNvSpPr/>
            <p:nvPr/>
          </p:nvSpPr>
          <p:spPr>
            <a:xfrm>
              <a:off x="1196124" y="3447765"/>
              <a:ext cx="243790" cy="40118"/>
            </a:xfrm>
            <a:custGeom>
              <a:avLst/>
              <a:gdLst/>
              <a:ahLst/>
              <a:cxnLst/>
              <a:rect l="l" t="t" r="r" b="b"/>
              <a:pathLst>
                <a:path w="10677" h="1757" extrusionOk="0">
                  <a:moveTo>
                    <a:pt x="0" y="0"/>
                  </a:moveTo>
                  <a:lnTo>
                    <a:pt x="0" y="1756"/>
                  </a:lnTo>
                  <a:lnTo>
                    <a:pt x="10677" y="1756"/>
                  </a:lnTo>
                  <a:lnTo>
                    <a:pt x="1067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311;p38">
              <a:extLst>
                <a:ext uri="{FF2B5EF4-FFF2-40B4-BE49-F238E27FC236}">
                  <a16:creationId xmlns:a16="http://schemas.microsoft.com/office/drawing/2014/main" id="{13205B23-1C46-31F4-ACEE-633C6EFA58BC}"/>
                </a:ext>
              </a:extLst>
            </p:cNvPr>
            <p:cNvSpPr/>
            <p:nvPr/>
          </p:nvSpPr>
          <p:spPr>
            <a:xfrm>
              <a:off x="1196124" y="3505670"/>
              <a:ext cx="243790" cy="40757"/>
            </a:xfrm>
            <a:custGeom>
              <a:avLst/>
              <a:gdLst/>
              <a:ahLst/>
              <a:cxnLst/>
              <a:rect l="l" t="t" r="r" b="b"/>
              <a:pathLst>
                <a:path w="10677" h="1785" extrusionOk="0">
                  <a:moveTo>
                    <a:pt x="0" y="1"/>
                  </a:moveTo>
                  <a:lnTo>
                    <a:pt x="0" y="1785"/>
                  </a:lnTo>
                  <a:lnTo>
                    <a:pt x="10677" y="1785"/>
                  </a:lnTo>
                  <a:lnTo>
                    <a:pt x="106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312;p38">
              <a:extLst>
                <a:ext uri="{FF2B5EF4-FFF2-40B4-BE49-F238E27FC236}">
                  <a16:creationId xmlns:a16="http://schemas.microsoft.com/office/drawing/2014/main" id="{8D40D5AF-6E19-C79F-CB71-FAF6DB94BB1E}"/>
                </a:ext>
              </a:extLst>
            </p:cNvPr>
            <p:cNvSpPr/>
            <p:nvPr/>
          </p:nvSpPr>
          <p:spPr>
            <a:xfrm>
              <a:off x="1196124" y="3563598"/>
              <a:ext cx="243790" cy="40757"/>
            </a:xfrm>
            <a:custGeom>
              <a:avLst/>
              <a:gdLst/>
              <a:ahLst/>
              <a:cxnLst/>
              <a:rect l="l" t="t" r="r" b="b"/>
              <a:pathLst>
                <a:path w="10677" h="1785" extrusionOk="0">
                  <a:moveTo>
                    <a:pt x="0" y="1"/>
                  </a:moveTo>
                  <a:lnTo>
                    <a:pt x="0" y="1785"/>
                  </a:lnTo>
                  <a:lnTo>
                    <a:pt x="10677" y="1785"/>
                  </a:lnTo>
                  <a:lnTo>
                    <a:pt x="106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313;p38">
              <a:extLst>
                <a:ext uri="{FF2B5EF4-FFF2-40B4-BE49-F238E27FC236}">
                  <a16:creationId xmlns:a16="http://schemas.microsoft.com/office/drawing/2014/main" id="{04FF3B25-BD3A-443B-8401-77BBB9722204}"/>
                </a:ext>
              </a:extLst>
            </p:cNvPr>
            <p:cNvSpPr/>
            <p:nvPr/>
          </p:nvSpPr>
          <p:spPr>
            <a:xfrm>
              <a:off x="735944" y="3603693"/>
              <a:ext cx="68774" cy="100603"/>
            </a:xfrm>
            <a:custGeom>
              <a:avLst/>
              <a:gdLst/>
              <a:ahLst/>
              <a:cxnLst/>
              <a:rect l="l" t="t" r="r" b="b"/>
              <a:pathLst>
                <a:path w="3012" h="4406" extrusionOk="0">
                  <a:moveTo>
                    <a:pt x="1" y="1"/>
                  </a:moveTo>
                  <a:lnTo>
                    <a:pt x="1" y="4405"/>
                  </a:lnTo>
                  <a:lnTo>
                    <a:pt x="3011" y="4405"/>
                  </a:lnTo>
                  <a:lnTo>
                    <a:pt x="301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314;p38">
              <a:extLst>
                <a:ext uri="{FF2B5EF4-FFF2-40B4-BE49-F238E27FC236}">
                  <a16:creationId xmlns:a16="http://schemas.microsoft.com/office/drawing/2014/main" id="{A3AE613D-D95E-2DDD-F9B3-3F7F44E465D0}"/>
                </a:ext>
              </a:extLst>
            </p:cNvPr>
            <p:cNvSpPr/>
            <p:nvPr/>
          </p:nvSpPr>
          <p:spPr>
            <a:xfrm>
              <a:off x="842232" y="3603693"/>
              <a:ext cx="266715" cy="100603"/>
            </a:xfrm>
            <a:custGeom>
              <a:avLst/>
              <a:gdLst/>
              <a:ahLst/>
              <a:cxnLst/>
              <a:rect l="l" t="t" r="r" b="b"/>
              <a:pathLst>
                <a:path w="11681" h="4406" extrusionOk="0">
                  <a:moveTo>
                    <a:pt x="1" y="1"/>
                  </a:moveTo>
                  <a:lnTo>
                    <a:pt x="1" y="4405"/>
                  </a:lnTo>
                  <a:lnTo>
                    <a:pt x="11681" y="4405"/>
                  </a:lnTo>
                  <a:lnTo>
                    <a:pt x="1168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315;p38">
              <a:extLst>
                <a:ext uri="{FF2B5EF4-FFF2-40B4-BE49-F238E27FC236}">
                  <a16:creationId xmlns:a16="http://schemas.microsoft.com/office/drawing/2014/main" id="{55D36F8A-E5AC-EF1A-65E7-D90A1CCB5404}"/>
                </a:ext>
              </a:extLst>
            </p:cNvPr>
            <p:cNvSpPr/>
            <p:nvPr/>
          </p:nvSpPr>
          <p:spPr>
            <a:xfrm>
              <a:off x="1327232" y="3556588"/>
              <a:ext cx="109508" cy="148324"/>
            </a:xfrm>
            <a:custGeom>
              <a:avLst/>
              <a:gdLst/>
              <a:ahLst/>
              <a:cxnLst/>
              <a:rect l="l" t="t" r="r" b="b"/>
              <a:pathLst>
                <a:path w="4796" h="6496" extrusionOk="0">
                  <a:moveTo>
                    <a:pt x="1" y="1"/>
                  </a:moveTo>
                  <a:lnTo>
                    <a:pt x="1" y="6496"/>
                  </a:lnTo>
                  <a:lnTo>
                    <a:pt x="4795" y="6496"/>
                  </a:lnTo>
                  <a:lnTo>
                    <a:pt x="47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316;p38">
              <a:extLst>
                <a:ext uri="{FF2B5EF4-FFF2-40B4-BE49-F238E27FC236}">
                  <a16:creationId xmlns:a16="http://schemas.microsoft.com/office/drawing/2014/main" id="{52AE5347-DA05-8A95-2ACF-B16EB6EC552E}"/>
                </a:ext>
              </a:extLst>
            </p:cNvPr>
            <p:cNvSpPr/>
            <p:nvPr/>
          </p:nvSpPr>
          <p:spPr>
            <a:xfrm>
              <a:off x="1464711" y="3556588"/>
              <a:ext cx="108869" cy="148324"/>
            </a:xfrm>
            <a:custGeom>
              <a:avLst/>
              <a:gdLst/>
              <a:ahLst/>
              <a:cxnLst/>
              <a:rect l="l" t="t" r="r" b="b"/>
              <a:pathLst>
                <a:path w="4768" h="6496" extrusionOk="0">
                  <a:moveTo>
                    <a:pt x="1" y="1"/>
                  </a:moveTo>
                  <a:lnTo>
                    <a:pt x="1" y="6496"/>
                  </a:lnTo>
                  <a:lnTo>
                    <a:pt x="4768" y="6496"/>
                  </a:lnTo>
                  <a:lnTo>
                    <a:pt x="476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317;p38">
              <a:extLst>
                <a:ext uri="{FF2B5EF4-FFF2-40B4-BE49-F238E27FC236}">
                  <a16:creationId xmlns:a16="http://schemas.microsoft.com/office/drawing/2014/main" id="{C8EE460A-C098-C464-C875-FB0C537A1DC5}"/>
                </a:ext>
              </a:extLst>
            </p:cNvPr>
            <p:cNvSpPr/>
            <p:nvPr/>
          </p:nvSpPr>
          <p:spPr>
            <a:xfrm>
              <a:off x="735944" y="3650159"/>
              <a:ext cx="994843" cy="40757"/>
            </a:xfrm>
            <a:custGeom>
              <a:avLst/>
              <a:gdLst/>
              <a:ahLst/>
              <a:cxnLst/>
              <a:rect l="l" t="t" r="r" b="b"/>
              <a:pathLst>
                <a:path w="43570" h="1785" extrusionOk="0">
                  <a:moveTo>
                    <a:pt x="1" y="1"/>
                  </a:moveTo>
                  <a:lnTo>
                    <a:pt x="1" y="1785"/>
                  </a:lnTo>
                  <a:lnTo>
                    <a:pt x="43570" y="1785"/>
                  </a:lnTo>
                  <a:lnTo>
                    <a:pt x="435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318;p38">
              <a:extLst>
                <a:ext uri="{FF2B5EF4-FFF2-40B4-BE49-F238E27FC236}">
                  <a16:creationId xmlns:a16="http://schemas.microsoft.com/office/drawing/2014/main" id="{3ADBDA2A-71CA-395B-75F0-822757CC77CB}"/>
                </a:ext>
              </a:extLst>
            </p:cNvPr>
            <p:cNvSpPr/>
            <p:nvPr/>
          </p:nvSpPr>
          <p:spPr>
            <a:xfrm>
              <a:off x="735944" y="3687080"/>
              <a:ext cx="969384" cy="524479"/>
            </a:xfrm>
            <a:custGeom>
              <a:avLst/>
              <a:gdLst/>
              <a:ahLst/>
              <a:cxnLst/>
              <a:rect l="l" t="t" r="r" b="b"/>
              <a:pathLst>
                <a:path w="42455" h="22970" extrusionOk="0">
                  <a:moveTo>
                    <a:pt x="1" y="0"/>
                  </a:moveTo>
                  <a:lnTo>
                    <a:pt x="1" y="22970"/>
                  </a:lnTo>
                  <a:lnTo>
                    <a:pt x="42455" y="22970"/>
                  </a:lnTo>
                  <a:lnTo>
                    <a:pt x="424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319;p38">
              <a:extLst>
                <a:ext uri="{FF2B5EF4-FFF2-40B4-BE49-F238E27FC236}">
                  <a16:creationId xmlns:a16="http://schemas.microsoft.com/office/drawing/2014/main" id="{A0BC0B33-22E4-2CE3-044F-5486510BE4BA}"/>
                </a:ext>
              </a:extLst>
            </p:cNvPr>
            <p:cNvSpPr/>
            <p:nvPr/>
          </p:nvSpPr>
          <p:spPr>
            <a:xfrm>
              <a:off x="735944" y="3747542"/>
              <a:ext cx="106311" cy="127957"/>
            </a:xfrm>
            <a:custGeom>
              <a:avLst/>
              <a:gdLst/>
              <a:ahLst/>
              <a:cxnLst/>
              <a:rect l="l" t="t" r="r" b="b"/>
              <a:pathLst>
                <a:path w="4656" h="5604" extrusionOk="0">
                  <a:moveTo>
                    <a:pt x="1" y="1"/>
                  </a:moveTo>
                  <a:lnTo>
                    <a:pt x="1" y="5603"/>
                  </a:lnTo>
                  <a:lnTo>
                    <a:pt x="4656" y="5603"/>
                  </a:lnTo>
                  <a:lnTo>
                    <a:pt x="465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320;p38">
              <a:extLst>
                <a:ext uri="{FF2B5EF4-FFF2-40B4-BE49-F238E27FC236}">
                  <a16:creationId xmlns:a16="http://schemas.microsoft.com/office/drawing/2014/main" id="{593F6334-9625-3DD7-2220-B0BCEA87AD98}"/>
                </a:ext>
              </a:extLst>
            </p:cNvPr>
            <p:cNvSpPr/>
            <p:nvPr/>
          </p:nvSpPr>
          <p:spPr>
            <a:xfrm>
              <a:off x="915436" y="3747542"/>
              <a:ext cx="127957" cy="127957"/>
            </a:xfrm>
            <a:custGeom>
              <a:avLst/>
              <a:gdLst/>
              <a:ahLst/>
              <a:cxnLst/>
              <a:rect l="l" t="t" r="r" b="b"/>
              <a:pathLst>
                <a:path w="5604" h="5604" extrusionOk="0">
                  <a:moveTo>
                    <a:pt x="0" y="1"/>
                  </a:moveTo>
                  <a:lnTo>
                    <a:pt x="0" y="5603"/>
                  </a:lnTo>
                  <a:lnTo>
                    <a:pt x="5603" y="5603"/>
                  </a:lnTo>
                  <a:lnTo>
                    <a:pt x="56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321;p38">
              <a:extLst>
                <a:ext uri="{FF2B5EF4-FFF2-40B4-BE49-F238E27FC236}">
                  <a16:creationId xmlns:a16="http://schemas.microsoft.com/office/drawing/2014/main" id="{1BD5E708-02BC-762D-C23A-BC9FC424C3C7}"/>
                </a:ext>
              </a:extLst>
            </p:cNvPr>
            <p:cNvSpPr/>
            <p:nvPr/>
          </p:nvSpPr>
          <p:spPr>
            <a:xfrm>
              <a:off x="1116573" y="3747542"/>
              <a:ext cx="127957" cy="127957"/>
            </a:xfrm>
            <a:custGeom>
              <a:avLst/>
              <a:gdLst/>
              <a:ahLst/>
              <a:cxnLst/>
              <a:rect l="l" t="t" r="r" b="b"/>
              <a:pathLst>
                <a:path w="5604" h="5604" extrusionOk="0">
                  <a:moveTo>
                    <a:pt x="0" y="1"/>
                  </a:moveTo>
                  <a:lnTo>
                    <a:pt x="0" y="5603"/>
                  </a:lnTo>
                  <a:lnTo>
                    <a:pt x="5603" y="5603"/>
                  </a:lnTo>
                  <a:lnTo>
                    <a:pt x="56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322;p38">
              <a:extLst>
                <a:ext uri="{FF2B5EF4-FFF2-40B4-BE49-F238E27FC236}">
                  <a16:creationId xmlns:a16="http://schemas.microsoft.com/office/drawing/2014/main" id="{3819579E-21F3-A3F0-5AC9-434DA19F2002}"/>
                </a:ext>
              </a:extLst>
            </p:cNvPr>
            <p:cNvSpPr/>
            <p:nvPr/>
          </p:nvSpPr>
          <p:spPr>
            <a:xfrm>
              <a:off x="1318328" y="3747542"/>
              <a:ext cx="127957" cy="127957"/>
            </a:xfrm>
            <a:custGeom>
              <a:avLst/>
              <a:gdLst/>
              <a:ahLst/>
              <a:cxnLst/>
              <a:rect l="l" t="t" r="r" b="b"/>
              <a:pathLst>
                <a:path w="5604" h="5604" extrusionOk="0">
                  <a:moveTo>
                    <a:pt x="1" y="1"/>
                  </a:moveTo>
                  <a:lnTo>
                    <a:pt x="1" y="5603"/>
                  </a:lnTo>
                  <a:lnTo>
                    <a:pt x="5603" y="5603"/>
                  </a:lnTo>
                  <a:lnTo>
                    <a:pt x="56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323;p38">
              <a:extLst>
                <a:ext uri="{FF2B5EF4-FFF2-40B4-BE49-F238E27FC236}">
                  <a16:creationId xmlns:a16="http://schemas.microsoft.com/office/drawing/2014/main" id="{D8623E4F-7441-106E-AEFA-4033FB4DC0F1}"/>
                </a:ext>
              </a:extLst>
            </p:cNvPr>
            <p:cNvSpPr/>
            <p:nvPr/>
          </p:nvSpPr>
          <p:spPr>
            <a:xfrm>
              <a:off x="1519465" y="3747542"/>
              <a:ext cx="127957" cy="127957"/>
            </a:xfrm>
            <a:custGeom>
              <a:avLst/>
              <a:gdLst/>
              <a:ahLst/>
              <a:cxnLst/>
              <a:rect l="l" t="t" r="r" b="b"/>
              <a:pathLst>
                <a:path w="5604" h="5604" extrusionOk="0">
                  <a:moveTo>
                    <a:pt x="0" y="1"/>
                  </a:moveTo>
                  <a:lnTo>
                    <a:pt x="0" y="5603"/>
                  </a:lnTo>
                  <a:lnTo>
                    <a:pt x="5603" y="5603"/>
                  </a:lnTo>
                  <a:lnTo>
                    <a:pt x="56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324;p38">
              <a:extLst>
                <a:ext uri="{FF2B5EF4-FFF2-40B4-BE49-F238E27FC236}">
                  <a16:creationId xmlns:a16="http://schemas.microsoft.com/office/drawing/2014/main" id="{BA4A9ED8-EDF4-E9BE-BE02-130ABF27C43D}"/>
                </a:ext>
              </a:extLst>
            </p:cNvPr>
            <p:cNvSpPr/>
            <p:nvPr/>
          </p:nvSpPr>
          <p:spPr>
            <a:xfrm>
              <a:off x="735944" y="4029510"/>
              <a:ext cx="106311" cy="127957"/>
            </a:xfrm>
            <a:custGeom>
              <a:avLst/>
              <a:gdLst/>
              <a:ahLst/>
              <a:cxnLst/>
              <a:rect l="l" t="t" r="r" b="b"/>
              <a:pathLst>
                <a:path w="4656" h="5604" extrusionOk="0">
                  <a:moveTo>
                    <a:pt x="1" y="0"/>
                  </a:moveTo>
                  <a:lnTo>
                    <a:pt x="1" y="5603"/>
                  </a:lnTo>
                  <a:lnTo>
                    <a:pt x="4656" y="5603"/>
                  </a:lnTo>
                  <a:lnTo>
                    <a:pt x="46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325;p38">
              <a:extLst>
                <a:ext uri="{FF2B5EF4-FFF2-40B4-BE49-F238E27FC236}">
                  <a16:creationId xmlns:a16="http://schemas.microsoft.com/office/drawing/2014/main" id="{760FA149-FD8A-0224-CAF7-8EC69FFCD940}"/>
                </a:ext>
              </a:extLst>
            </p:cNvPr>
            <p:cNvSpPr/>
            <p:nvPr/>
          </p:nvSpPr>
          <p:spPr>
            <a:xfrm>
              <a:off x="915436" y="4029510"/>
              <a:ext cx="127957" cy="127957"/>
            </a:xfrm>
            <a:custGeom>
              <a:avLst/>
              <a:gdLst/>
              <a:ahLst/>
              <a:cxnLst/>
              <a:rect l="l" t="t" r="r" b="b"/>
              <a:pathLst>
                <a:path w="5604" h="5604" extrusionOk="0">
                  <a:moveTo>
                    <a:pt x="0" y="0"/>
                  </a:moveTo>
                  <a:lnTo>
                    <a:pt x="0" y="5603"/>
                  </a:lnTo>
                  <a:lnTo>
                    <a:pt x="5603" y="5603"/>
                  </a:lnTo>
                  <a:lnTo>
                    <a:pt x="56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326;p38">
              <a:extLst>
                <a:ext uri="{FF2B5EF4-FFF2-40B4-BE49-F238E27FC236}">
                  <a16:creationId xmlns:a16="http://schemas.microsoft.com/office/drawing/2014/main" id="{54A09C30-AD70-C3F9-BAB3-08ED79BD867F}"/>
                </a:ext>
              </a:extLst>
            </p:cNvPr>
            <p:cNvSpPr/>
            <p:nvPr/>
          </p:nvSpPr>
          <p:spPr>
            <a:xfrm>
              <a:off x="1116573" y="4029510"/>
              <a:ext cx="127957" cy="127957"/>
            </a:xfrm>
            <a:custGeom>
              <a:avLst/>
              <a:gdLst/>
              <a:ahLst/>
              <a:cxnLst/>
              <a:rect l="l" t="t" r="r" b="b"/>
              <a:pathLst>
                <a:path w="5604" h="5604" extrusionOk="0">
                  <a:moveTo>
                    <a:pt x="0" y="0"/>
                  </a:moveTo>
                  <a:lnTo>
                    <a:pt x="0" y="5603"/>
                  </a:lnTo>
                  <a:lnTo>
                    <a:pt x="5603" y="5603"/>
                  </a:lnTo>
                  <a:lnTo>
                    <a:pt x="56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327;p38">
              <a:extLst>
                <a:ext uri="{FF2B5EF4-FFF2-40B4-BE49-F238E27FC236}">
                  <a16:creationId xmlns:a16="http://schemas.microsoft.com/office/drawing/2014/main" id="{14ED9BFD-104C-E7E8-3CE1-BD1228CCA65E}"/>
                </a:ext>
              </a:extLst>
            </p:cNvPr>
            <p:cNvSpPr/>
            <p:nvPr/>
          </p:nvSpPr>
          <p:spPr>
            <a:xfrm>
              <a:off x="1318328" y="4029510"/>
              <a:ext cx="127957" cy="127957"/>
            </a:xfrm>
            <a:custGeom>
              <a:avLst/>
              <a:gdLst/>
              <a:ahLst/>
              <a:cxnLst/>
              <a:rect l="l" t="t" r="r" b="b"/>
              <a:pathLst>
                <a:path w="5604" h="5604" extrusionOk="0">
                  <a:moveTo>
                    <a:pt x="1" y="0"/>
                  </a:moveTo>
                  <a:lnTo>
                    <a:pt x="1" y="5603"/>
                  </a:lnTo>
                  <a:lnTo>
                    <a:pt x="5603" y="5603"/>
                  </a:lnTo>
                  <a:lnTo>
                    <a:pt x="56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328;p38">
              <a:extLst>
                <a:ext uri="{FF2B5EF4-FFF2-40B4-BE49-F238E27FC236}">
                  <a16:creationId xmlns:a16="http://schemas.microsoft.com/office/drawing/2014/main" id="{9D60C5D3-1C06-8F85-6D50-60F6ED634F07}"/>
                </a:ext>
              </a:extLst>
            </p:cNvPr>
            <p:cNvSpPr/>
            <p:nvPr/>
          </p:nvSpPr>
          <p:spPr>
            <a:xfrm>
              <a:off x="1519465" y="4029510"/>
              <a:ext cx="127957" cy="127957"/>
            </a:xfrm>
            <a:custGeom>
              <a:avLst/>
              <a:gdLst/>
              <a:ahLst/>
              <a:cxnLst/>
              <a:rect l="l" t="t" r="r" b="b"/>
              <a:pathLst>
                <a:path w="5604" h="5604" extrusionOk="0">
                  <a:moveTo>
                    <a:pt x="0" y="0"/>
                  </a:moveTo>
                  <a:lnTo>
                    <a:pt x="0" y="5603"/>
                  </a:lnTo>
                  <a:lnTo>
                    <a:pt x="5603" y="5603"/>
                  </a:lnTo>
                  <a:lnTo>
                    <a:pt x="56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329;p38">
              <a:extLst>
                <a:ext uri="{FF2B5EF4-FFF2-40B4-BE49-F238E27FC236}">
                  <a16:creationId xmlns:a16="http://schemas.microsoft.com/office/drawing/2014/main" id="{1C710B5F-0526-E19D-62F6-B621C0463043}"/>
                </a:ext>
              </a:extLst>
            </p:cNvPr>
            <p:cNvSpPr/>
            <p:nvPr/>
          </p:nvSpPr>
          <p:spPr>
            <a:xfrm>
              <a:off x="735944" y="3932126"/>
              <a:ext cx="994843" cy="40757"/>
            </a:xfrm>
            <a:custGeom>
              <a:avLst/>
              <a:gdLst/>
              <a:ahLst/>
              <a:cxnLst/>
              <a:rect l="l" t="t" r="r" b="b"/>
              <a:pathLst>
                <a:path w="43570" h="1785" extrusionOk="0">
                  <a:moveTo>
                    <a:pt x="1" y="0"/>
                  </a:moveTo>
                  <a:lnTo>
                    <a:pt x="1" y="1784"/>
                  </a:lnTo>
                  <a:lnTo>
                    <a:pt x="43570" y="1784"/>
                  </a:lnTo>
                  <a:lnTo>
                    <a:pt x="4357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330;p38">
              <a:extLst>
                <a:ext uri="{FF2B5EF4-FFF2-40B4-BE49-F238E27FC236}">
                  <a16:creationId xmlns:a16="http://schemas.microsoft.com/office/drawing/2014/main" id="{6F9768C4-F771-5E17-60A5-5C9E3D8F9153}"/>
                </a:ext>
              </a:extLst>
            </p:cNvPr>
            <p:cNvSpPr/>
            <p:nvPr/>
          </p:nvSpPr>
          <p:spPr>
            <a:xfrm>
              <a:off x="916538" y="2409788"/>
              <a:ext cx="262725" cy="262725"/>
            </a:xfrm>
            <a:custGeom>
              <a:avLst/>
              <a:gdLst/>
              <a:ahLst/>
              <a:cxnLst/>
              <a:rect l="l" t="t" r="r" b="b"/>
              <a:pathLst>
                <a:path w="10509" h="10509" extrusionOk="0">
                  <a:moveTo>
                    <a:pt x="5271" y="1"/>
                  </a:moveTo>
                  <a:cubicBezTo>
                    <a:pt x="2369" y="1"/>
                    <a:pt x="1" y="2336"/>
                    <a:pt x="1" y="5238"/>
                  </a:cubicBezTo>
                  <a:cubicBezTo>
                    <a:pt x="1" y="8173"/>
                    <a:pt x="2336" y="10508"/>
                    <a:pt x="5271" y="10508"/>
                  </a:cubicBezTo>
                  <a:cubicBezTo>
                    <a:pt x="8173" y="10508"/>
                    <a:pt x="10508" y="8173"/>
                    <a:pt x="10508" y="5238"/>
                  </a:cubicBezTo>
                  <a:cubicBezTo>
                    <a:pt x="10508" y="2369"/>
                    <a:pt x="8173" y="1"/>
                    <a:pt x="5271" y="1"/>
                  </a:cubicBezTo>
                  <a:close/>
                </a:path>
              </a:pathLst>
            </a:custGeom>
            <a:solidFill>
              <a:srgbClr val="70643D">
                <a:alpha val="8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331;p38">
              <a:extLst>
                <a:ext uri="{FF2B5EF4-FFF2-40B4-BE49-F238E27FC236}">
                  <a16:creationId xmlns:a16="http://schemas.microsoft.com/office/drawing/2014/main" id="{BDF83BB7-4283-7347-CA09-13E0EF689BE1}"/>
                </a:ext>
              </a:extLst>
            </p:cNvPr>
            <p:cNvSpPr/>
            <p:nvPr/>
          </p:nvSpPr>
          <p:spPr>
            <a:xfrm>
              <a:off x="804838" y="2447550"/>
              <a:ext cx="204350" cy="204350"/>
            </a:xfrm>
            <a:custGeom>
              <a:avLst/>
              <a:gdLst/>
              <a:ahLst/>
              <a:cxnLst/>
              <a:rect l="l" t="t" r="r" b="b"/>
              <a:pathLst>
                <a:path w="8174" h="8174" extrusionOk="0">
                  <a:moveTo>
                    <a:pt x="4070" y="1"/>
                  </a:moveTo>
                  <a:cubicBezTo>
                    <a:pt x="1835" y="1"/>
                    <a:pt x="1" y="1836"/>
                    <a:pt x="1" y="4070"/>
                  </a:cubicBezTo>
                  <a:cubicBezTo>
                    <a:pt x="1" y="6339"/>
                    <a:pt x="1835" y="8173"/>
                    <a:pt x="4070" y="8173"/>
                  </a:cubicBezTo>
                  <a:cubicBezTo>
                    <a:pt x="6338" y="8173"/>
                    <a:pt x="8173" y="6339"/>
                    <a:pt x="8173" y="4070"/>
                  </a:cubicBezTo>
                  <a:cubicBezTo>
                    <a:pt x="8173" y="1836"/>
                    <a:pt x="6338" y="1"/>
                    <a:pt x="4070" y="1"/>
                  </a:cubicBezTo>
                  <a:close/>
                </a:path>
              </a:pathLst>
            </a:custGeom>
            <a:solidFill>
              <a:srgbClr val="70643D">
                <a:alpha val="8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332;p38">
              <a:extLst>
                <a:ext uri="{FF2B5EF4-FFF2-40B4-BE49-F238E27FC236}">
                  <a16:creationId xmlns:a16="http://schemas.microsoft.com/office/drawing/2014/main" id="{84A4E731-7B80-07EC-7271-B6872B028EB0}"/>
                </a:ext>
              </a:extLst>
            </p:cNvPr>
            <p:cNvSpPr/>
            <p:nvPr/>
          </p:nvSpPr>
          <p:spPr>
            <a:xfrm>
              <a:off x="783088" y="2256550"/>
              <a:ext cx="133450" cy="133450"/>
            </a:xfrm>
            <a:custGeom>
              <a:avLst/>
              <a:gdLst/>
              <a:ahLst/>
              <a:cxnLst/>
              <a:rect l="l" t="t" r="r" b="b"/>
              <a:pathLst>
                <a:path w="5338" h="5338" extrusionOk="0">
                  <a:moveTo>
                    <a:pt x="2669" y="1"/>
                  </a:moveTo>
                  <a:cubicBezTo>
                    <a:pt x="1235" y="1"/>
                    <a:pt x="1" y="1235"/>
                    <a:pt x="1" y="2669"/>
                  </a:cubicBezTo>
                  <a:cubicBezTo>
                    <a:pt x="1" y="4137"/>
                    <a:pt x="1235" y="5338"/>
                    <a:pt x="2669" y="5338"/>
                  </a:cubicBezTo>
                  <a:cubicBezTo>
                    <a:pt x="4137" y="5338"/>
                    <a:pt x="5338" y="4137"/>
                    <a:pt x="5338" y="2669"/>
                  </a:cubicBezTo>
                  <a:cubicBezTo>
                    <a:pt x="5338" y="1235"/>
                    <a:pt x="4137" y="67"/>
                    <a:pt x="2669" y="1"/>
                  </a:cubicBezTo>
                  <a:close/>
                </a:path>
              </a:pathLst>
            </a:custGeom>
            <a:solidFill>
              <a:srgbClr val="70643D">
                <a:alpha val="8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333;p38">
              <a:extLst>
                <a:ext uri="{FF2B5EF4-FFF2-40B4-BE49-F238E27FC236}">
                  <a16:creationId xmlns:a16="http://schemas.microsoft.com/office/drawing/2014/main" id="{442E650A-CA1A-3342-60FF-17D72AAE88D2}"/>
                </a:ext>
              </a:extLst>
            </p:cNvPr>
            <p:cNvSpPr/>
            <p:nvPr/>
          </p:nvSpPr>
          <p:spPr>
            <a:xfrm>
              <a:off x="828638" y="2305050"/>
              <a:ext cx="204350" cy="204350"/>
            </a:xfrm>
            <a:custGeom>
              <a:avLst/>
              <a:gdLst/>
              <a:ahLst/>
              <a:cxnLst/>
              <a:rect l="l" t="t" r="r" b="b"/>
              <a:pathLst>
                <a:path w="8174" h="8174" extrusionOk="0">
                  <a:moveTo>
                    <a:pt x="4070" y="1"/>
                  </a:moveTo>
                  <a:cubicBezTo>
                    <a:pt x="1835" y="1"/>
                    <a:pt x="1" y="1836"/>
                    <a:pt x="1" y="4070"/>
                  </a:cubicBezTo>
                  <a:cubicBezTo>
                    <a:pt x="1" y="6339"/>
                    <a:pt x="1835" y="8173"/>
                    <a:pt x="4070" y="8173"/>
                  </a:cubicBezTo>
                  <a:cubicBezTo>
                    <a:pt x="6338" y="8173"/>
                    <a:pt x="8173" y="6339"/>
                    <a:pt x="8173" y="4070"/>
                  </a:cubicBezTo>
                  <a:cubicBezTo>
                    <a:pt x="8173" y="1836"/>
                    <a:pt x="6338" y="1"/>
                    <a:pt x="4070" y="1"/>
                  </a:cubicBezTo>
                  <a:close/>
                </a:path>
              </a:pathLst>
            </a:custGeom>
            <a:solidFill>
              <a:srgbClr val="70643D">
                <a:alpha val="8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334;p38">
              <a:extLst>
                <a:ext uri="{FF2B5EF4-FFF2-40B4-BE49-F238E27FC236}">
                  <a16:creationId xmlns:a16="http://schemas.microsoft.com/office/drawing/2014/main" id="{7D31DE58-90CC-88F8-FD86-4B3FA9EDDE33}"/>
                </a:ext>
              </a:extLst>
            </p:cNvPr>
            <p:cNvSpPr/>
            <p:nvPr/>
          </p:nvSpPr>
          <p:spPr>
            <a:xfrm>
              <a:off x="694563" y="2328363"/>
              <a:ext cx="204350" cy="204350"/>
            </a:xfrm>
            <a:custGeom>
              <a:avLst/>
              <a:gdLst/>
              <a:ahLst/>
              <a:cxnLst/>
              <a:rect l="l" t="t" r="r" b="b"/>
              <a:pathLst>
                <a:path w="8174" h="8174" extrusionOk="0">
                  <a:moveTo>
                    <a:pt x="4070" y="1"/>
                  </a:moveTo>
                  <a:cubicBezTo>
                    <a:pt x="1835" y="1"/>
                    <a:pt x="1" y="1836"/>
                    <a:pt x="1" y="4070"/>
                  </a:cubicBezTo>
                  <a:cubicBezTo>
                    <a:pt x="1" y="6339"/>
                    <a:pt x="1835" y="8173"/>
                    <a:pt x="4070" y="8173"/>
                  </a:cubicBezTo>
                  <a:cubicBezTo>
                    <a:pt x="6338" y="8173"/>
                    <a:pt x="8173" y="6339"/>
                    <a:pt x="8173" y="4070"/>
                  </a:cubicBezTo>
                  <a:cubicBezTo>
                    <a:pt x="8173" y="1836"/>
                    <a:pt x="6338" y="1"/>
                    <a:pt x="4070" y="1"/>
                  </a:cubicBezTo>
                  <a:close/>
                </a:path>
              </a:pathLst>
            </a:custGeom>
            <a:solidFill>
              <a:srgbClr val="70643D">
                <a:alpha val="8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335;p38">
              <a:extLst>
                <a:ext uri="{FF2B5EF4-FFF2-40B4-BE49-F238E27FC236}">
                  <a16:creationId xmlns:a16="http://schemas.microsoft.com/office/drawing/2014/main" id="{4989B509-D217-82C3-B34B-80B549561D24}"/>
                </a:ext>
              </a:extLst>
            </p:cNvPr>
            <p:cNvSpPr/>
            <p:nvPr/>
          </p:nvSpPr>
          <p:spPr>
            <a:xfrm>
              <a:off x="627138" y="2256550"/>
              <a:ext cx="204350" cy="204350"/>
            </a:xfrm>
            <a:custGeom>
              <a:avLst/>
              <a:gdLst/>
              <a:ahLst/>
              <a:cxnLst/>
              <a:rect l="l" t="t" r="r" b="b"/>
              <a:pathLst>
                <a:path w="8174" h="8174" extrusionOk="0">
                  <a:moveTo>
                    <a:pt x="4070" y="1"/>
                  </a:moveTo>
                  <a:cubicBezTo>
                    <a:pt x="1835" y="1"/>
                    <a:pt x="1" y="1836"/>
                    <a:pt x="1" y="4070"/>
                  </a:cubicBezTo>
                  <a:cubicBezTo>
                    <a:pt x="1" y="6339"/>
                    <a:pt x="1835" y="8173"/>
                    <a:pt x="4070" y="8173"/>
                  </a:cubicBezTo>
                  <a:cubicBezTo>
                    <a:pt x="6338" y="8173"/>
                    <a:pt x="8173" y="6339"/>
                    <a:pt x="8173" y="4070"/>
                  </a:cubicBezTo>
                  <a:cubicBezTo>
                    <a:pt x="8173" y="1836"/>
                    <a:pt x="6338" y="1"/>
                    <a:pt x="4070" y="1"/>
                  </a:cubicBezTo>
                  <a:close/>
                </a:path>
              </a:pathLst>
            </a:custGeom>
            <a:solidFill>
              <a:srgbClr val="70643D">
                <a:alpha val="8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336;p38">
              <a:extLst>
                <a:ext uri="{FF2B5EF4-FFF2-40B4-BE49-F238E27FC236}">
                  <a16:creationId xmlns:a16="http://schemas.microsoft.com/office/drawing/2014/main" id="{27CA1081-E1FC-2F78-CE62-3DA11FDF934C}"/>
                </a:ext>
              </a:extLst>
            </p:cNvPr>
            <p:cNvSpPr/>
            <p:nvPr/>
          </p:nvSpPr>
          <p:spPr>
            <a:xfrm>
              <a:off x="1233963" y="2409788"/>
              <a:ext cx="262725" cy="262725"/>
            </a:xfrm>
            <a:custGeom>
              <a:avLst/>
              <a:gdLst/>
              <a:ahLst/>
              <a:cxnLst/>
              <a:rect l="l" t="t" r="r" b="b"/>
              <a:pathLst>
                <a:path w="10509" h="10509" extrusionOk="0">
                  <a:moveTo>
                    <a:pt x="5271" y="1"/>
                  </a:moveTo>
                  <a:cubicBezTo>
                    <a:pt x="2369" y="1"/>
                    <a:pt x="1" y="2336"/>
                    <a:pt x="1" y="5238"/>
                  </a:cubicBezTo>
                  <a:cubicBezTo>
                    <a:pt x="1" y="8173"/>
                    <a:pt x="2336" y="10508"/>
                    <a:pt x="5271" y="10508"/>
                  </a:cubicBezTo>
                  <a:cubicBezTo>
                    <a:pt x="8173" y="10508"/>
                    <a:pt x="10508" y="8173"/>
                    <a:pt x="10508" y="5238"/>
                  </a:cubicBezTo>
                  <a:cubicBezTo>
                    <a:pt x="10508" y="2369"/>
                    <a:pt x="8173" y="1"/>
                    <a:pt x="5271" y="1"/>
                  </a:cubicBezTo>
                  <a:close/>
                </a:path>
              </a:pathLst>
            </a:custGeom>
            <a:solidFill>
              <a:srgbClr val="70643D">
                <a:alpha val="8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337;p38">
              <a:extLst>
                <a:ext uri="{FF2B5EF4-FFF2-40B4-BE49-F238E27FC236}">
                  <a16:creationId xmlns:a16="http://schemas.microsoft.com/office/drawing/2014/main" id="{D797EC4E-1161-15AE-0419-685369D59D6E}"/>
                </a:ext>
              </a:extLst>
            </p:cNvPr>
            <p:cNvSpPr/>
            <p:nvPr/>
          </p:nvSpPr>
          <p:spPr>
            <a:xfrm>
              <a:off x="1122263" y="2447550"/>
              <a:ext cx="204350" cy="204350"/>
            </a:xfrm>
            <a:custGeom>
              <a:avLst/>
              <a:gdLst/>
              <a:ahLst/>
              <a:cxnLst/>
              <a:rect l="l" t="t" r="r" b="b"/>
              <a:pathLst>
                <a:path w="8174" h="8174" extrusionOk="0">
                  <a:moveTo>
                    <a:pt x="4070" y="1"/>
                  </a:moveTo>
                  <a:cubicBezTo>
                    <a:pt x="1835" y="1"/>
                    <a:pt x="1" y="1836"/>
                    <a:pt x="1" y="4070"/>
                  </a:cubicBezTo>
                  <a:cubicBezTo>
                    <a:pt x="1" y="6339"/>
                    <a:pt x="1835" y="8173"/>
                    <a:pt x="4070" y="8173"/>
                  </a:cubicBezTo>
                  <a:cubicBezTo>
                    <a:pt x="6338" y="8173"/>
                    <a:pt x="8173" y="6339"/>
                    <a:pt x="8173" y="4070"/>
                  </a:cubicBezTo>
                  <a:cubicBezTo>
                    <a:pt x="8173" y="1836"/>
                    <a:pt x="6338" y="1"/>
                    <a:pt x="4070" y="1"/>
                  </a:cubicBezTo>
                  <a:close/>
                </a:path>
              </a:pathLst>
            </a:custGeom>
            <a:solidFill>
              <a:srgbClr val="70643D">
                <a:alpha val="8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338;p38">
              <a:extLst>
                <a:ext uri="{FF2B5EF4-FFF2-40B4-BE49-F238E27FC236}">
                  <a16:creationId xmlns:a16="http://schemas.microsoft.com/office/drawing/2014/main" id="{DE03E7F2-C370-0959-A97A-B4D574B0A54D}"/>
                </a:ext>
              </a:extLst>
            </p:cNvPr>
            <p:cNvSpPr/>
            <p:nvPr/>
          </p:nvSpPr>
          <p:spPr>
            <a:xfrm>
              <a:off x="1100513" y="2256550"/>
              <a:ext cx="133450" cy="133450"/>
            </a:xfrm>
            <a:custGeom>
              <a:avLst/>
              <a:gdLst/>
              <a:ahLst/>
              <a:cxnLst/>
              <a:rect l="l" t="t" r="r" b="b"/>
              <a:pathLst>
                <a:path w="5338" h="5338" extrusionOk="0">
                  <a:moveTo>
                    <a:pt x="2669" y="1"/>
                  </a:moveTo>
                  <a:cubicBezTo>
                    <a:pt x="1235" y="1"/>
                    <a:pt x="1" y="1235"/>
                    <a:pt x="1" y="2669"/>
                  </a:cubicBezTo>
                  <a:cubicBezTo>
                    <a:pt x="1" y="4137"/>
                    <a:pt x="1235" y="5338"/>
                    <a:pt x="2669" y="5338"/>
                  </a:cubicBezTo>
                  <a:cubicBezTo>
                    <a:pt x="4137" y="5338"/>
                    <a:pt x="5338" y="4137"/>
                    <a:pt x="5338" y="2669"/>
                  </a:cubicBezTo>
                  <a:cubicBezTo>
                    <a:pt x="5338" y="1235"/>
                    <a:pt x="4137" y="67"/>
                    <a:pt x="2669" y="1"/>
                  </a:cubicBezTo>
                  <a:close/>
                </a:path>
              </a:pathLst>
            </a:custGeom>
            <a:solidFill>
              <a:srgbClr val="70643D">
                <a:alpha val="8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339;p38">
              <a:extLst>
                <a:ext uri="{FF2B5EF4-FFF2-40B4-BE49-F238E27FC236}">
                  <a16:creationId xmlns:a16="http://schemas.microsoft.com/office/drawing/2014/main" id="{BBBDA14E-5E6F-420D-C563-8D837573D105}"/>
                </a:ext>
              </a:extLst>
            </p:cNvPr>
            <p:cNvSpPr/>
            <p:nvPr/>
          </p:nvSpPr>
          <p:spPr>
            <a:xfrm>
              <a:off x="1146063" y="2305050"/>
              <a:ext cx="204350" cy="204350"/>
            </a:xfrm>
            <a:custGeom>
              <a:avLst/>
              <a:gdLst/>
              <a:ahLst/>
              <a:cxnLst/>
              <a:rect l="l" t="t" r="r" b="b"/>
              <a:pathLst>
                <a:path w="8174" h="8174" extrusionOk="0">
                  <a:moveTo>
                    <a:pt x="4070" y="1"/>
                  </a:moveTo>
                  <a:cubicBezTo>
                    <a:pt x="1835" y="1"/>
                    <a:pt x="1" y="1836"/>
                    <a:pt x="1" y="4070"/>
                  </a:cubicBezTo>
                  <a:cubicBezTo>
                    <a:pt x="1" y="6339"/>
                    <a:pt x="1835" y="8173"/>
                    <a:pt x="4070" y="8173"/>
                  </a:cubicBezTo>
                  <a:cubicBezTo>
                    <a:pt x="6338" y="8173"/>
                    <a:pt x="8173" y="6339"/>
                    <a:pt x="8173" y="4070"/>
                  </a:cubicBezTo>
                  <a:cubicBezTo>
                    <a:pt x="8173" y="1836"/>
                    <a:pt x="6338" y="1"/>
                    <a:pt x="4070" y="1"/>
                  </a:cubicBezTo>
                  <a:close/>
                </a:path>
              </a:pathLst>
            </a:custGeom>
            <a:solidFill>
              <a:srgbClr val="70643D">
                <a:alpha val="8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340;p38">
              <a:extLst>
                <a:ext uri="{FF2B5EF4-FFF2-40B4-BE49-F238E27FC236}">
                  <a16:creationId xmlns:a16="http://schemas.microsoft.com/office/drawing/2014/main" id="{2D30980F-1144-7CA6-9633-C66261CEE7E6}"/>
                </a:ext>
              </a:extLst>
            </p:cNvPr>
            <p:cNvSpPr/>
            <p:nvPr/>
          </p:nvSpPr>
          <p:spPr>
            <a:xfrm>
              <a:off x="1011988" y="2328363"/>
              <a:ext cx="204350" cy="204350"/>
            </a:xfrm>
            <a:custGeom>
              <a:avLst/>
              <a:gdLst/>
              <a:ahLst/>
              <a:cxnLst/>
              <a:rect l="l" t="t" r="r" b="b"/>
              <a:pathLst>
                <a:path w="8174" h="8174" extrusionOk="0">
                  <a:moveTo>
                    <a:pt x="4070" y="1"/>
                  </a:moveTo>
                  <a:cubicBezTo>
                    <a:pt x="1835" y="1"/>
                    <a:pt x="1" y="1836"/>
                    <a:pt x="1" y="4070"/>
                  </a:cubicBezTo>
                  <a:cubicBezTo>
                    <a:pt x="1" y="6339"/>
                    <a:pt x="1835" y="8173"/>
                    <a:pt x="4070" y="8173"/>
                  </a:cubicBezTo>
                  <a:cubicBezTo>
                    <a:pt x="6338" y="8173"/>
                    <a:pt x="8173" y="6339"/>
                    <a:pt x="8173" y="4070"/>
                  </a:cubicBezTo>
                  <a:cubicBezTo>
                    <a:pt x="8173" y="1836"/>
                    <a:pt x="6338" y="1"/>
                    <a:pt x="4070" y="1"/>
                  </a:cubicBezTo>
                  <a:close/>
                </a:path>
              </a:pathLst>
            </a:custGeom>
            <a:solidFill>
              <a:srgbClr val="70643D">
                <a:alpha val="8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341;p38">
              <a:extLst>
                <a:ext uri="{FF2B5EF4-FFF2-40B4-BE49-F238E27FC236}">
                  <a16:creationId xmlns:a16="http://schemas.microsoft.com/office/drawing/2014/main" id="{A08AFCED-5E5C-77F7-FBC7-EBB2302B2B26}"/>
                </a:ext>
              </a:extLst>
            </p:cNvPr>
            <p:cNvSpPr/>
            <p:nvPr/>
          </p:nvSpPr>
          <p:spPr>
            <a:xfrm>
              <a:off x="944563" y="2256550"/>
              <a:ext cx="204350" cy="204350"/>
            </a:xfrm>
            <a:custGeom>
              <a:avLst/>
              <a:gdLst/>
              <a:ahLst/>
              <a:cxnLst/>
              <a:rect l="l" t="t" r="r" b="b"/>
              <a:pathLst>
                <a:path w="8174" h="8174" extrusionOk="0">
                  <a:moveTo>
                    <a:pt x="4070" y="1"/>
                  </a:moveTo>
                  <a:cubicBezTo>
                    <a:pt x="1835" y="1"/>
                    <a:pt x="1" y="1836"/>
                    <a:pt x="1" y="4070"/>
                  </a:cubicBezTo>
                  <a:cubicBezTo>
                    <a:pt x="1" y="6339"/>
                    <a:pt x="1835" y="8173"/>
                    <a:pt x="4070" y="8173"/>
                  </a:cubicBezTo>
                  <a:cubicBezTo>
                    <a:pt x="6338" y="8173"/>
                    <a:pt x="8173" y="6339"/>
                    <a:pt x="8173" y="4070"/>
                  </a:cubicBezTo>
                  <a:cubicBezTo>
                    <a:pt x="8173" y="1836"/>
                    <a:pt x="6338" y="1"/>
                    <a:pt x="4070" y="1"/>
                  </a:cubicBezTo>
                  <a:close/>
                </a:path>
              </a:pathLst>
            </a:custGeom>
            <a:solidFill>
              <a:srgbClr val="70643D">
                <a:alpha val="8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284"/>
                                        </p:tgtEl>
                                        <p:attrNameLst>
                                          <p:attrName>style.visibility</p:attrName>
                                        </p:attrNameLst>
                                      </p:cBhvr>
                                      <p:to>
                                        <p:strVal val="visible"/>
                                      </p:to>
                                    </p:set>
                                    <p:anim calcmode="lin" valueType="num">
                                      <p:cBhvr additive="base">
                                        <p:cTn id="7" dur="500" fill="hold"/>
                                        <p:tgtEl>
                                          <p:spTgt spid="2284"/>
                                        </p:tgtEl>
                                        <p:attrNameLst>
                                          <p:attrName>ppt_x</p:attrName>
                                        </p:attrNameLst>
                                      </p:cBhvr>
                                      <p:tavLst>
                                        <p:tav tm="0">
                                          <p:val>
                                            <p:strVal val="#ppt_x"/>
                                          </p:val>
                                        </p:tav>
                                        <p:tav tm="100000">
                                          <p:val>
                                            <p:strVal val="#ppt_x"/>
                                          </p:val>
                                        </p:tav>
                                      </p:tavLst>
                                    </p:anim>
                                    <p:anim calcmode="lin" valueType="num">
                                      <p:cBhvr additive="base">
                                        <p:cTn id="8" dur="500" fill="hold"/>
                                        <p:tgtEl>
                                          <p:spTgt spid="2284"/>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2285">
                                            <p:txEl>
                                              <p:pRg st="0" end="0"/>
                                            </p:txEl>
                                          </p:spTgt>
                                        </p:tgtEl>
                                        <p:attrNameLst>
                                          <p:attrName>style.visibility</p:attrName>
                                        </p:attrNameLst>
                                      </p:cBhvr>
                                      <p:to>
                                        <p:strVal val="visible"/>
                                      </p:to>
                                    </p:set>
                                    <p:anim calcmode="lin" valueType="num">
                                      <p:cBhvr additive="base">
                                        <p:cTn id="11" dur="500" fill="hold"/>
                                        <p:tgtEl>
                                          <p:spTgt spid="2285">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285">
                                            <p:txEl>
                                              <p:pRg st="0" end="0"/>
                                            </p:txEl>
                                          </p:spTgt>
                                        </p:tgtEl>
                                        <p:attrNameLst>
                                          <p:attrName>ppt_y</p:attrName>
                                        </p:attrNameLst>
                                      </p:cBhvr>
                                      <p:tavLst>
                                        <p:tav tm="0">
                                          <p:val>
                                            <p:strVal val="0-#ppt_h/2"/>
                                          </p:val>
                                        </p:tav>
                                        <p:tav tm="100000">
                                          <p:val>
                                            <p:strVal val="#ppt_y"/>
                                          </p:val>
                                        </p:tav>
                                      </p:tavLst>
                                    </p:anim>
                                  </p:childTnLst>
                                </p:cTn>
                              </p:par>
                              <p:par>
                                <p:cTn id="13" presetID="26" presetClass="emph" presetSubtype="0" fill="hold" grpId="3" nodeType="withEffect">
                                  <p:stCondLst>
                                    <p:cond delay="500"/>
                                  </p:stCondLst>
                                  <p:childTnLst>
                                    <p:animEffect transition="out" filter="fade">
                                      <p:cBhvr>
                                        <p:cTn id="14" dur="250" tmFilter="0, 0; .2, .5; .8, .5; 1, 0"/>
                                        <p:tgtEl>
                                          <p:spTgt spid="2284"/>
                                        </p:tgtEl>
                                      </p:cBhvr>
                                    </p:animEffect>
                                    <p:animScale>
                                      <p:cBhvr>
                                        <p:cTn id="15" dur="125" autoRev="1" fill="hold"/>
                                        <p:tgtEl>
                                          <p:spTgt spid="2284"/>
                                        </p:tgtEl>
                                      </p:cBhvr>
                                      <p:by x="105000" y="105000"/>
                                    </p:animScale>
                                  </p:childTnLst>
                                </p:cTn>
                              </p:par>
                              <p:par>
                                <p:cTn id="16" presetID="26" presetClass="emph" presetSubtype="0" fill="hold" grpId="1" nodeType="withEffect">
                                  <p:stCondLst>
                                    <p:cond delay="500"/>
                                  </p:stCondLst>
                                  <p:childTnLst>
                                    <p:animEffect transition="out" filter="fade">
                                      <p:cBhvr>
                                        <p:cTn id="17" dur="250" tmFilter="0, 0; .2, .5; .8, .5; 1, 0"/>
                                        <p:tgtEl>
                                          <p:spTgt spid="2285">
                                            <p:txEl>
                                              <p:pRg st="0" end="0"/>
                                            </p:txEl>
                                          </p:spTgt>
                                        </p:tgtEl>
                                      </p:cBhvr>
                                    </p:animEffect>
                                    <p:animScale>
                                      <p:cBhvr>
                                        <p:cTn id="18" dur="125" autoRev="1" fill="hold"/>
                                        <p:tgtEl>
                                          <p:spTgt spid="2285">
                                            <p:txEl>
                                              <p:pRg st="0" end="0"/>
                                            </p:txEl>
                                          </p:spTgt>
                                        </p:tgtEl>
                                      </p:cBhvr>
                                      <p:by x="105000" y="105000"/>
                                    </p:animScale>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2288"/>
                                        </p:tgtEl>
                                        <p:attrNameLst>
                                          <p:attrName>style.visibility</p:attrName>
                                        </p:attrNameLst>
                                      </p:cBhvr>
                                      <p:to>
                                        <p:strVal val="visible"/>
                                      </p:to>
                                    </p:set>
                                    <p:anim calcmode="lin" valueType="num">
                                      <p:cBhvr additive="base">
                                        <p:cTn id="23" dur="500" fill="hold"/>
                                        <p:tgtEl>
                                          <p:spTgt spid="2288"/>
                                        </p:tgtEl>
                                        <p:attrNameLst>
                                          <p:attrName>ppt_x</p:attrName>
                                        </p:attrNameLst>
                                      </p:cBhvr>
                                      <p:tavLst>
                                        <p:tav tm="0">
                                          <p:val>
                                            <p:strVal val="#ppt_x"/>
                                          </p:val>
                                        </p:tav>
                                        <p:tav tm="100000">
                                          <p:val>
                                            <p:strVal val="#ppt_x"/>
                                          </p:val>
                                        </p:tav>
                                      </p:tavLst>
                                    </p:anim>
                                    <p:anim calcmode="lin" valueType="num">
                                      <p:cBhvr additive="base">
                                        <p:cTn id="24" dur="500" fill="hold"/>
                                        <p:tgtEl>
                                          <p:spTgt spid="2288"/>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287">
                                            <p:txEl>
                                              <p:pRg st="0" end="0"/>
                                            </p:txEl>
                                          </p:spTgt>
                                        </p:tgtEl>
                                        <p:attrNameLst>
                                          <p:attrName>style.visibility</p:attrName>
                                        </p:attrNameLst>
                                      </p:cBhvr>
                                      <p:to>
                                        <p:strVal val="visible"/>
                                      </p:to>
                                    </p:set>
                                    <p:anim calcmode="lin" valueType="num">
                                      <p:cBhvr additive="base">
                                        <p:cTn id="27" dur="500" fill="hold"/>
                                        <p:tgtEl>
                                          <p:spTgt spid="2287">
                                            <p:txEl>
                                              <p:pRg st="0" end="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287">
                                            <p:txEl>
                                              <p:pRg st="0" end="0"/>
                                            </p:txEl>
                                          </p:spTgt>
                                        </p:tgtEl>
                                        <p:attrNameLst>
                                          <p:attrName>ppt_y</p:attrName>
                                        </p:attrNameLst>
                                      </p:cBhvr>
                                      <p:tavLst>
                                        <p:tav tm="0">
                                          <p:val>
                                            <p:strVal val="1+#ppt_h/2"/>
                                          </p:val>
                                        </p:tav>
                                        <p:tav tm="100000">
                                          <p:val>
                                            <p:strVal val="#ppt_y"/>
                                          </p:val>
                                        </p:tav>
                                      </p:tavLst>
                                    </p:anim>
                                  </p:childTnLst>
                                </p:cTn>
                              </p:par>
                              <p:par>
                                <p:cTn id="29" presetID="26" presetClass="emph" presetSubtype="0" fill="hold" grpId="1" nodeType="withEffect">
                                  <p:stCondLst>
                                    <p:cond delay="500"/>
                                  </p:stCondLst>
                                  <p:childTnLst>
                                    <p:animEffect transition="out" filter="fade">
                                      <p:cBhvr>
                                        <p:cTn id="30" dur="250" tmFilter="0, 0; .2, .5; .8, .5; 1, 0"/>
                                        <p:tgtEl>
                                          <p:spTgt spid="2288"/>
                                        </p:tgtEl>
                                      </p:cBhvr>
                                    </p:animEffect>
                                    <p:animScale>
                                      <p:cBhvr>
                                        <p:cTn id="31" dur="125" autoRev="1" fill="hold"/>
                                        <p:tgtEl>
                                          <p:spTgt spid="2288"/>
                                        </p:tgtEl>
                                      </p:cBhvr>
                                      <p:by x="105000" y="105000"/>
                                    </p:animScale>
                                  </p:childTnLst>
                                </p:cTn>
                              </p:par>
                              <p:par>
                                <p:cTn id="32" presetID="26" presetClass="emph" presetSubtype="0" fill="hold" grpId="1" nodeType="withEffect">
                                  <p:stCondLst>
                                    <p:cond delay="500"/>
                                  </p:stCondLst>
                                  <p:childTnLst>
                                    <p:animEffect transition="out" filter="fade">
                                      <p:cBhvr>
                                        <p:cTn id="33" dur="250" tmFilter="0, 0; .2, .5; .8, .5; 1, 0"/>
                                        <p:tgtEl>
                                          <p:spTgt spid="2287">
                                            <p:txEl>
                                              <p:pRg st="0" end="0"/>
                                            </p:txEl>
                                          </p:spTgt>
                                        </p:tgtEl>
                                      </p:cBhvr>
                                    </p:animEffect>
                                    <p:animScale>
                                      <p:cBhvr>
                                        <p:cTn id="34" dur="125" autoRev="1" fill="hold"/>
                                        <p:tgtEl>
                                          <p:spTgt spid="2287">
                                            <p:txEl>
                                              <p:pRg st="0" end="0"/>
                                            </p:txEl>
                                          </p:spTgt>
                                        </p:tgtEl>
                                      </p:cBhvr>
                                      <p:by x="105000" y="105000"/>
                                    </p:animScale>
                                  </p:childTnLst>
                                </p:cTn>
                              </p:par>
                            </p:childTnLst>
                          </p:cTn>
                        </p:par>
                      </p:childTnLst>
                    </p:cTn>
                  </p:par>
                  <p:par>
                    <p:cTn id="35" fill="hold">
                      <p:stCondLst>
                        <p:cond delay="indefinite"/>
                      </p:stCondLst>
                      <p:childTnLst>
                        <p:par>
                          <p:cTn id="36" fill="hold">
                            <p:stCondLst>
                              <p:cond delay="0"/>
                            </p:stCondLst>
                            <p:childTnLst>
                              <p:par>
                                <p:cTn id="37" presetID="2" presetClass="entr" presetSubtype="1" fill="hold" grpId="0" nodeType="clickEffect">
                                  <p:stCondLst>
                                    <p:cond delay="0"/>
                                  </p:stCondLst>
                                  <p:childTnLst>
                                    <p:set>
                                      <p:cBhvr>
                                        <p:cTn id="38" dur="1" fill="hold">
                                          <p:stCondLst>
                                            <p:cond delay="0"/>
                                          </p:stCondLst>
                                        </p:cTn>
                                        <p:tgtEl>
                                          <p:spTgt spid="2291"/>
                                        </p:tgtEl>
                                        <p:attrNameLst>
                                          <p:attrName>style.visibility</p:attrName>
                                        </p:attrNameLst>
                                      </p:cBhvr>
                                      <p:to>
                                        <p:strVal val="visible"/>
                                      </p:to>
                                    </p:set>
                                    <p:anim calcmode="lin" valueType="num">
                                      <p:cBhvr additive="base">
                                        <p:cTn id="39" dur="500" fill="hold"/>
                                        <p:tgtEl>
                                          <p:spTgt spid="2291"/>
                                        </p:tgtEl>
                                        <p:attrNameLst>
                                          <p:attrName>ppt_x</p:attrName>
                                        </p:attrNameLst>
                                      </p:cBhvr>
                                      <p:tavLst>
                                        <p:tav tm="0">
                                          <p:val>
                                            <p:strVal val="#ppt_x"/>
                                          </p:val>
                                        </p:tav>
                                        <p:tav tm="100000">
                                          <p:val>
                                            <p:strVal val="#ppt_x"/>
                                          </p:val>
                                        </p:tav>
                                      </p:tavLst>
                                    </p:anim>
                                    <p:anim calcmode="lin" valueType="num">
                                      <p:cBhvr additive="base">
                                        <p:cTn id="40" dur="500" fill="hold"/>
                                        <p:tgtEl>
                                          <p:spTgt spid="2291"/>
                                        </p:tgtEl>
                                        <p:attrNameLst>
                                          <p:attrName>ppt_y</p:attrName>
                                        </p:attrNameLst>
                                      </p:cBhvr>
                                      <p:tavLst>
                                        <p:tav tm="0">
                                          <p:val>
                                            <p:strVal val="0-#ppt_h/2"/>
                                          </p:val>
                                        </p:tav>
                                        <p:tav tm="100000">
                                          <p:val>
                                            <p:strVal val="#ppt_y"/>
                                          </p:val>
                                        </p:tav>
                                      </p:tavLst>
                                    </p:anim>
                                  </p:childTnLst>
                                </p:cTn>
                              </p:par>
                              <p:par>
                                <p:cTn id="41" presetID="2" presetClass="entr" presetSubtype="1" fill="hold" grpId="0" nodeType="withEffect">
                                  <p:stCondLst>
                                    <p:cond delay="0"/>
                                  </p:stCondLst>
                                  <p:childTnLst>
                                    <p:set>
                                      <p:cBhvr>
                                        <p:cTn id="42" dur="1" fill="hold">
                                          <p:stCondLst>
                                            <p:cond delay="0"/>
                                          </p:stCondLst>
                                        </p:cTn>
                                        <p:tgtEl>
                                          <p:spTgt spid="2290">
                                            <p:txEl>
                                              <p:pRg st="0" end="0"/>
                                            </p:txEl>
                                          </p:spTgt>
                                        </p:tgtEl>
                                        <p:attrNameLst>
                                          <p:attrName>style.visibility</p:attrName>
                                        </p:attrNameLst>
                                      </p:cBhvr>
                                      <p:to>
                                        <p:strVal val="visible"/>
                                      </p:to>
                                    </p:set>
                                    <p:anim calcmode="lin" valueType="num">
                                      <p:cBhvr additive="base">
                                        <p:cTn id="43" dur="500" fill="hold"/>
                                        <p:tgtEl>
                                          <p:spTgt spid="2290">
                                            <p:txEl>
                                              <p:pRg st="0" end="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290">
                                            <p:txEl>
                                              <p:pRg st="0" end="0"/>
                                            </p:txEl>
                                          </p:spTgt>
                                        </p:tgtEl>
                                        <p:attrNameLst>
                                          <p:attrName>ppt_y</p:attrName>
                                        </p:attrNameLst>
                                      </p:cBhvr>
                                      <p:tavLst>
                                        <p:tav tm="0">
                                          <p:val>
                                            <p:strVal val="0-#ppt_h/2"/>
                                          </p:val>
                                        </p:tav>
                                        <p:tav tm="100000">
                                          <p:val>
                                            <p:strVal val="#ppt_y"/>
                                          </p:val>
                                        </p:tav>
                                      </p:tavLst>
                                    </p:anim>
                                  </p:childTnLst>
                                </p:cTn>
                              </p:par>
                              <p:par>
                                <p:cTn id="45" presetID="26" presetClass="emph" presetSubtype="0" fill="hold" grpId="1" nodeType="withEffect">
                                  <p:stCondLst>
                                    <p:cond delay="500"/>
                                  </p:stCondLst>
                                  <p:childTnLst>
                                    <p:animEffect transition="out" filter="fade">
                                      <p:cBhvr>
                                        <p:cTn id="46" dur="250" tmFilter="0, 0; .2, .5; .8, .5; 1, 0"/>
                                        <p:tgtEl>
                                          <p:spTgt spid="2291"/>
                                        </p:tgtEl>
                                      </p:cBhvr>
                                    </p:animEffect>
                                    <p:animScale>
                                      <p:cBhvr>
                                        <p:cTn id="47" dur="125" autoRev="1" fill="hold"/>
                                        <p:tgtEl>
                                          <p:spTgt spid="2291"/>
                                        </p:tgtEl>
                                      </p:cBhvr>
                                      <p:by x="105000" y="105000"/>
                                    </p:animScale>
                                  </p:childTnLst>
                                </p:cTn>
                              </p:par>
                              <p:par>
                                <p:cTn id="48" presetID="26" presetClass="emph" presetSubtype="0" fill="hold" grpId="1" nodeType="withEffect">
                                  <p:stCondLst>
                                    <p:cond delay="500"/>
                                  </p:stCondLst>
                                  <p:childTnLst>
                                    <p:animEffect transition="out" filter="fade">
                                      <p:cBhvr>
                                        <p:cTn id="49" dur="250" tmFilter="0, 0; .2, .5; .8, .5; 1, 0"/>
                                        <p:tgtEl>
                                          <p:spTgt spid="2290">
                                            <p:txEl>
                                              <p:pRg st="0" end="0"/>
                                            </p:txEl>
                                          </p:spTgt>
                                        </p:tgtEl>
                                      </p:cBhvr>
                                    </p:animEffect>
                                    <p:animScale>
                                      <p:cBhvr>
                                        <p:cTn id="50" dur="125" autoRev="1" fill="hold"/>
                                        <p:tgtEl>
                                          <p:spTgt spid="2290">
                                            <p:txEl>
                                              <p:pRg st="0" end="0"/>
                                            </p:txEl>
                                          </p:spTgt>
                                        </p:tgtEl>
                                      </p:cBhvr>
                                      <p:by x="105000" y="105000"/>
                                    </p:animScale>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2"/>
                                        </p:tgtEl>
                                        <p:attrNameLst>
                                          <p:attrName>style.visibility</p:attrName>
                                        </p:attrNameLst>
                                      </p:cBhvr>
                                      <p:to>
                                        <p:strVal val="visible"/>
                                      </p:to>
                                    </p:set>
                                    <p:anim calcmode="lin" valueType="num">
                                      <p:cBhvr additive="base">
                                        <p:cTn id="55" dur="500" fill="hold"/>
                                        <p:tgtEl>
                                          <p:spTgt spid="2"/>
                                        </p:tgtEl>
                                        <p:attrNameLst>
                                          <p:attrName>ppt_x</p:attrName>
                                        </p:attrNameLst>
                                      </p:cBhvr>
                                      <p:tavLst>
                                        <p:tav tm="0">
                                          <p:val>
                                            <p:strVal val="#ppt_x"/>
                                          </p:val>
                                        </p:tav>
                                        <p:tav tm="100000">
                                          <p:val>
                                            <p:strVal val="#ppt_x"/>
                                          </p:val>
                                        </p:tav>
                                      </p:tavLst>
                                    </p:anim>
                                    <p:anim calcmode="lin" valueType="num">
                                      <p:cBhvr additive="base">
                                        <p:cTn id="56" dur="500" fill="hold"/>
                                        <p:tgtEl>
                                          <p:spTgt spid="2"/>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3"/>
                                        </p:tgtEl>
                                        <p:attrNameLst>
                                          <p:attrName>style.visibility</p:attrName>
                                        </p:attrNameLst>
                                      </p:cBhvr>
                                      <p:to>
                                        <p:strVal val="visible"/>
                                      </p:to>
                                    </p:set>
                                    <p:anim calcmode="lin" valueType="num">
                                      <p:cBhvr additive="base">
                                        <p:cTn id="59" dur="500" fill="hold"/>
                                        <p:tgtEl>
                                          <p:spTgt spid="3"/>
                                        </p:tgtEl>
                                        <p:attrNameLst>
                                          <p:attrName>ppt_x</p:attrName>
                                        </p:attrNameLst>
                                      </p:cBhvr>
                                      <p:tavLst>
                                        <p:tav tm="0">
                                          <p:val>
                                            <p:strVal val="#ppt_x"/>
                                          </p:val>
                                        </p:tav>
                                        <p:tav tm="100000">
                                          <p:val>
                                            <p:strVal val="#ppt_x"/>
                                          </p:val>
                                        </p:tav>
                                      </p:tavLst>
                                    </p:anim>
                                    <p:anim calcmode="lin" valueType="num">
                                      <p:cBhvr additive="base">
                                        <p:cTn id="60" dur="500" fill="hold"/>
                                        <p:tgtEl>
                                          <p:spTgt spid="3"/>
                                        </p:tgtEl>
                                        <p:attrNameLst>
                                          <p:attrName>ppt_y</p:attrName>
                                        </p:attrNameLst>
                                      </p:cBhvr>
                                      <p:tavLst>
                                        <p:tav tm="0">
                                          <p:val>
                                            <p:strVal val="1+#ppt_h/2"/>
                                          </p:val>
                                        </p:tav>
                                        <p:tav tm="100000">
                                          <p:val>
                                            <p:strVal val="#ppt_y"/>
                                          </p:val>
                                        </p:tav>
                                      </p:tavLst>
                                    </p:anim>
                                  </p:childTnLst>
                                </p:cTn>
                              </p:par>
                              <p:par>
                                <p:cTn id="61" presetID="26" presetClass="emph" presetSubtype="0" fill="hold" grpId="1" nodeType="withEffect">
                                  <p:stCondLst>
                                    <p:cond delay="500"/>
                                  </p:stCondLst>
                                  <p:childTnLst>
                                    <p:animEffect transition="out" filter="fade">
                                      <p:cBhvr>
                                        <p:cTn id="62" dur="250" tmFilter="0, 0; .2, .5; .8, .5; 1, 0"/>
                                        <p:tgtEl>
                                          <p:spTgt spid="2"/>
                                        </p:tgtEl>
                                      </p:cBhvr>
                                    </p:animEffect>
                                    <p:animScale>
                                      <p:cBhvr>
                                        <p:cTn id="63" dur="125" autoRev="1" fill="hold"/>
                                        <p:tgtEl>
                                          <p:spTgt spid="2"/>
                                        </p:tgtEl>
                                      </p:cBhvr>
                                      <p:by x="105000" y="105000"/>
                                    </p:animScale>
                                  </p:childTnLst>
                                </p:cTn>
                              </p:par>
                              <p:par>
                                <p:cTn id="64" presetID="26" presetClass="emph" presetSubtype="0" fill="hold" grpId="1" nodeType="withEffect">
                                  <p:stCondLst>
                                    <p:cond delay="500"/>
                                  </p:stCondLst>
                                  <p:childTnLst>
                                    <p:animEffect transition="out" filter="fade">
                                      <p:cBhvr>
                                        <p:cTn id="65" dur="250" tmFilter="0, 0; .2, .5; .8, .5; 1, 0"/>
                                        <p:tgtEl>
                                          <p:spTgt spid="3"/>
                                        </p:tgtEl>
                                      </p:cBhvr>
                                    </p:animEffect>
                                    <p:animScale>
                                      <p:cBhvr>
                                        <p:cTn id="66" dur="125" autoRev="1" fill="hold"/>
                                        <p:tgtEl>
                                          <p:spTgt spid="3"/>
                                        </p:tgtEl>
                                      </p:cBhvr>
                                      <p:by x="105000" y="105000"/>
                                    </p:animScale>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grpId="0" nodeType="clickEffect">
                                  <p:stCondLst>
                                    <p:cond delay="0"/>
                                  </p:stCondLst>
                                  <p:childTnLst>
                                    <p:set>
                                      <p:cBhvr>
                                        <p:cTn id="70" dur="1" fill="hold">
                                          <p:stCondLst>
                                            <p:cond delay="0"/>
                                          </p:stCondLst>
                                        </p:cTn>
                                        <p:tgtEl>
                                          <p:spTgt spid="5"/>
                                        </p:tgtEl>
                                        <p:attrNameLst>
                                          <p:attrName>style.visibility</p:attrName>
                                        </p:attrNameLst>
                                      </p:cBhvr>
                                      <p:to>
                                        <p:strVal val="visible"/>
                                      </p:to>
                                    </p:set>
                                    <p:anim calcmode="lin" valueType="num">
                                      <p:cBhvr additive="base">
                                        <p:cTn id="71" dur="500" fill="hold"/>
                                        <p:tgtEl>
                                          <p:spTgt spid="5"/>
                                        </p:tgtEl>
                                        <p:attrNameLst>
                                          <p:attrName>ppt_x</p:attrName>
                                        </p:attrNameLst>
                                      </p:cBhvr>
                                      <p:tavLst>
                                        <p:tav tm="0">
                                          <p:val>
                                            <p:strVal val="#ppt_x"/>
                                          </p:val>
                                        </p:tav>
                                        <p:tav tm="100000">
                                          <p:val>
                                            <p:strVal val="#ppt_x"/>
                                          </p:val>
                                        </p:tav>
                                      </p:tavLst>
                                    </p:anim>
                                    <p:anim calcmode="lin" valueType="num">
                                      <p:cBhvr additive="base">
                                        <p:cTn id="72" dur="500" fill="hold"/>
                                        <p:tgtEl>
                                          <p:spTgt spid="5"/>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4"/>
                                        </p:tgtEl>
                                        <p:attrNameLst>
                                          <p:attrName>style.visibility</p:attrName>
                                        </p:attrNameLst>
                                      </p:cBhvr>
                                      <p:to>
                                        <p:strVal val="visible"/>
                                      </p:to>
                                    </p:set>
                                    <p:anim calcmode="lin" valueType="num">
                                      <p:cBhvr additive="base">
                                        <p:cTn id="75" dur="500" fill="hold"/>
                                        <p:tgtEl>
                                          <p:spTgt spid="4"/>
                                        </p:tgtEl>
                                        <p:attrNameLst>
                                          <p:attrName>ppt_x</p:attrName>
                                        </p:attrNameLst>
                                      </p:cBhvr>
                                      <p:tavLst>
                                        <p:tav tm="0">
                                          <p:val>
                                            <p:strVal val="#ppt_x"/>
                                          </p:val>
                                        </p:tav>
                                        <p:tav tm="100000">
                                          <p:val>
                                            <p:strVal val="#ppt_x"/>
                                          </p:val>
                                        </p:tav>
                                      </p:tavLst>
                                    </p:anim>
                                    <p:anim calcmode="lin" valueType="num">
                                      <p:cBhvr additive="base">
                                        <p:cTn id="76" dur="500" fill="hold"/>
                                        <p:tgtEl>
                                          <p:spTgt spid="4"/>
                                        </p:tgtEl>
                                        <p:attrNameLst>
                                          <p:attrName>ppt_y</p:attrName>
                                        </p:attrNameLst>
                                      </p:cBhvr>
                                      <p:tavLst>
                                        <p:tav tm="0">
                                          <p:val>
                                            <p:strVal val="1+#ppt_h/2"/>
                                          </p:val>
                                        </p:tav>
                                        <p:tav tm="100000">
                                          <p:val>
                                            <p:strVal val="#ppt_y"/>
                                          </p:val>
                                        </p:tav>
                                      </p:tavLst>
                                    </p:anim>
                                  </p:childTnLst>
                                </p:cTn>
                              </p:par>
                              <p:par>
                                <p:cTn id="77" presetID="26" presetClass="emph" presetSubtype="0" fill="hold" grpId="1" nodeType="withEffect">
                                  <p:stCondLst>
                                    <p:cond delay="500"/>
                                  </p:stCondLst>
                                  <p:childTnLst>
                                    <p:animEffect transition="out" filter="fade">
                                      <p:cBhvr>
                                        <p:cTn id="78" dur="250" tmFilter="0, 0; .2, .5; .8, .5; 1, 0"/>
                                        <p:tgtEl>
                                          <p:spTgt spid="5"/>
                                        </p:tgtEl>
                                      </p:cBhvr>
                                    </p:animEffect>
                                    <p:animScale>
                                      <p:cBhvr>
                                        <p:cTn id="79" dur="125" autoRev="1" fill="hold"/>
                                        <p:tgtEl>
                                          <p:spTgt spid="5"/>
                                        </p:tgtEl>
                                      </p:cBhvr>
                                      <p:by x="105000" y="105000"/>
                                    </p:animScale>
                                  </p:childTnLst>
                                </p:cTn>
                              </p:par>
                              <p:par>
                                <p:cTn id="80" presetID="26" presetClass="emph" presetSubtype="0" fill="hold" grpId="1" nodeType="withEffect">
                                  <p:stCondLst>
                                    <p:cond delay="500"/>
                                  </p:stCondLst>
                                  <p:childTnLst>
                                    <p:animEffect transition="out" filter="fade">
                                      <p:cBhvr>
                                        <p:cTn id="81" dur="250" tmFilter="0, 0; .2, .5; .8, .5; 1, 0"/>
                                        <p:tgtEl>
                                          <p:spTgt spid="4"/>
                                        </p:tgtEl>
                                      </p:cBhvr>
                                    </p:animEffect>
                                    <p:animScale>
                                      <p:cBhvr>
                                        <p:cTn id="82" dur="125" autoRev="1" fill="hold"/>
                                        <p:tgtEl>
                                          <p:spTgt spid="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84" grpId="0"/>
      <p:bldP spid="2284" grpId="3"/>
      <p:bldP spid="2285" grpId="0" build="p"/>
      <p:bldP spid="2285" grpId="1" build="p"/>
      <p:bldP spid="2287" grpId="0" build="p"/>
      <p:bldP spid="2287" grpId="1" build="p"/>
      <p:bldP spid="2288" grpId="0"/>
      <p:bldP spid="2288" grpId="1"/>
      <p:bldP spid="2290" grpId="0" build="p"/>
      <p:bldP spid="2290" grpId="1" build="p"/>
      <p:bldP spid="2291" grpId="0"/>
      <p:bldP spid="2291" grpId="1"/>
      <p:bldP spid="2" grpId="0"/>
      <p:bldP spid="2" grpId="1"/>
      <p:bldP spid="3" grpId="0"/>
      <p:bldP spid="3" grpId="1"/>
      <p:bldP spid="4" grpId="0"/>
      <p:bldP spid="4" grpId="1"/>
      <p:bldP spid="5" grpId="0"/>
      <p:bldP spid="5"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77"/>
        <p:cNvGrpSpPr/>
        <p:nvPr/>
      </p:nvGrpSpPr>
      <p:grpSpPr>
        <a:xfrm>
          <a:off x="0" y="0"/>
          <a:ext cx="0" cy="0"/>
          <a:chOff x="0" y="0"/>
          <a:chExt cx="0" cy="0"/>
        </a:xfrm>
      </p:grpSpPr>
      <p:sp>
        <p:nvSpPr>
          <p:cNvPr id="2" name="Rechteck 1">
            <a:extLst>
              <a:ext uri="{FF2B5EF4-FFF2-40B4-BE49-F238E27FC236}">
                <a16:creationId xmlns:a16="http://schemas.microsoft.com/office/drawing/2014/main" id="{05469B1A-0327-FF92-A366-9F060DFA6E4E}"/>
              </a:ext>
            </a:extLst>
          </p:cNvPr>
          <p:cNvSpPr/>
          <p:nvPr/>
        </p:nvSpPr>
        <p:spPr>
          <a:xfrm>
            <a:off x="0" y="0"/>
            <a:ext cx="9144001" cy="5276851"/>
          </a:xfrm>
          <a:prstGeom prst="rect">
            <a:avLst/>
          </a:prstGeom>
          <a:solidFill>
            <a:schemeClr val="bg1">
              <a:lumMod val="10000"/>
              <a:alpha val="36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solidFill>
                <a:schemeClr val="bg1"/>
              </a:solidFill>
            </a:endParaRPr>
          </a:p>
        </p:txBody>
      </p:sp>
      <p:pic>
        <p:nvPicPr>
          <p:cNvPr id="5" name="Picture 3" descr="What Is Geothermal Energy? Types and Advantages. Why should we care about Geothermal Power Plant?">
            <a:extLst>
              <a:ext uri="{FF2B5EF4-FFF2-40B4-BE49-F238E27FC236}">
                <a16:creationId xmlns:a16="http://schemas.microsoft.com/office/drawing/2014/main" id="{546B86E9-0E87-B042-92BE-58332D288B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3092" y="2467340"/>
            <a:ext cx="2573658" cy="1447683"/>
          </a:xfrm>
          <a:prstGeom prst="rect">
            <a:avLst/>
          </a:prstGeom>
          <a:noFill/>
          <a:ln w="31750" cap="rnd">
            <a:solidFill>
              <a:schemeClr val="bg1">
                <a:lumMod val="10000"/>
              </a:schemeClr>
            </a:solidFill>
            <a:round/>
          </a:ln>
          <a:effectLst/>
          <a:extLst>
            <a:ext uri="{909E8E84-426E-40DD-AFC4-6F175D3DCCD1}">
              <a14:hiddenFill xmlns:a14="http://schemas.microsoft.com/office/drawing/2010/main">
                <a:solidFill>
                  <a:srgbClr val="FFFFFF"/>
                </a:solidFill>
              </a14:hiddenFill>
            </a:ext>
          </a:extLst>
        </p:spPr>
      </p:pic>
      <p:sp>
        <p:nvSpPr>
          <p:cNvPr id="2978" name="Google Shape;2978;p53"/>
          <p:cNvSpPr txBox="1">
            <a:spLocks noGrp="1"/>
          </p:cNvSpPr>
          <p:nvPr>
            <p:ph type="title"/>
          </p:nvPr>
        </p:nvSpPr>
        <p:spPr>
          <a:xfrm>
            <a:off x="713250" y="463300"/>
            <a:ext cx="7717500" cy="539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solidFill>
              </a:rPr>
              <a:t> </a:t>
            </a:r>
            <a:endParaRPr dirty="0">
              <a:solidFill>
                <a:schemeClr val="bg1"/>
              </a:solidFill>
            </a:endParaRPr>
          </a:p>
        </p:txBody>
      </p:sp>
      <p:sp>
        <p:nvSpPr>
          <p:cNvPr id="2980" name="Google Shape;2980;p53"/>
          <p:cNvSpPr txBox="1">
            <a:spLocks noGrp="1"/>
          </p:cNvSpPr>
          <p:nvPr>
            <p:ph type="title" idx="4294967295"/>
          </p:nvPr>
        </p:nvSpPr>
        <p:spPr>
          <a:xfrm>
            <a:off x="709250" y="1592775"/>
            <a:ext cx="2250600" cy="5241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3000" dirty="0">
                <a:solidFill>
                  <a:schemeClr val="bg1"/>
                </a:solidFill>
              </a:rPr>
              <a:t>Hot water</a:t>
            </a:r>
            <a:endParaRPr sz="3000" dirty="0">
              <a:solidFill>
                <a:schemeClr val="bg1"/>
              </a:solidFill>
            </a:endParaRPr>
          </a:p>
        </p:txBody>
      </p:sp>
      <p:sp>
        <p:nvSpPr>
          <p:cNvPr id="2982" name="Google Shape;2982;p53"/>
          <p:cNvSpPr txBox="1">
            <a:spLocks noGrp="1"/>
          </p:cNvSpPr>
          <p:nvPr>
            <p:ph type="title" idx="4294967295"/>
          </p:nvPr>
        </p:nvSpPr>
        <p:spPr>
          <a:xfrm>
            <a:off x="3376957" y="1592775"/>
            <a:ext cx="2250600" cy="5241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3000" dirty="0">
                <a:solidFill>
                  <a:schemeClr val="bg1"/>
                </a:solidFill>
              </a:rPr>
              <a:t>Steam</a:t>
            </a:r>
            <a:endParaRPr sz="3000" dirty="0">
              <a:solidFill>
                <a:schemeClr val="bg1"/>
              </a:solidFill>
            </a:endParaRPr>
          </a:p>
        </p:txBody>
      </p:sp>
      <p:sp>
        <p:nvSpPr>
          <p:cNvPr id="2984" name="Google Shape;2984;p53"/>
          <p:cNvSpPr txBox="1">
            <a:spLocks noGrp="1"/>
          </p:cNvSpPr>
          <p:nvPr>
            <p:ph type="title" idx="4294967295"/>
          </p:nvPr>
        </p:nvSpPr>
        <p:spPr>
          <a:xfrm>
            <a:off x="6031900" y="1592775"/>
            <a:ext cx="2250600" cy="5241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3000" dirty="0">
                <a:solidFill>
                  <a:schemeClr val="bg1"/>
                </a:solidFill>
              </a:rPr>
              <a:t>Turbine</a:t>
            </a:r>
            <a:endParaRPr sz="3000" dirty="0">
              <a:solidFill>
                <a:schemeClr val="bg1"/>
              </a:solidFill>
            </a:endParaRPr>
          </a:p>
        </p:txBody>
      </p:sp>
      <p:cxnSp>
        <p:nvCxnSpPr>
          <p:cNvPr id="2985" name="Google Shape;2985;p53"/>
          <p:cNvCxnSpPr>
            <a:stCxn id="2986" idx="3"/>
            <a:endCxn id="2987" idx="1"/>
          </p:cNvCxnSpPr>
          <p:nvPr/>
        </p:nvCxnSpPr>
        <p:spPr>
          <a:xfrm>
            <a:off x="2208664" y="1446650"/>
            <a:ext cx="1900800" cy="0"/>
          </a:xfrm>
          <a:prstGeom prst="straightConnector1">
            <a:avLst/>
          </a:prstGeom>
          <a:noFill/>
          <a:ln w="19050" cap="flat" cmpd="sng">
            <a:solidFill>
              <a:schemeClr val="dk1"/>
            </a:solidFill>
            <a:prstDash val="solid"/>
            <a:round/>
            <a:headEnd type="oval" w="med" len="med"/>
            <a:tailEnd type="oval" w="med" len="med"/>
          </a:ln>
        </p:spPr>
      </p:cxnSp>
      <p:sp>
        <p:nvSpPr>
          <p:cNvPr id="2986" name="Google Shape;2986;p53"/>
          <p:cNvSpPr txBox="1">
            <a:spLocks noGrp="1"/>
          </p:cNvSpPr>
          <p:nvPr>
            <p:ph type="title" idx="4294967295"/>
          </p:nvPr>
        </p:nvSpPr>
        <p:spPr>
          <a:xfrm>
            <a:off x="1484464" y="1184600"/>
            <a:ext cx="724200" cy="524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dirty="0">
                <a:solidFill>
                  <a:schemeClr val="accent3"/>
                </a:solidFill>
              </a:rPr>
              <a:t>1</a:t>
            </a:r>
            <a:endParaRPr sz="3000" dirty="0">
              <a:solidFill>
                <a:schemeClr val="accent3"/>
              </a:solidFill>
            </a:endParaRPr>
          </a:p>
        </p:txBody>
      </p:sp>
      <p:sp>
        <p:nvSpPr>
          <p:cNvPr id="2987" name="Google Shape;2987;p53"/>
          <p:cNvSpPr txBox="1">
            <a:spLocks noGrp="1"/>
          </p:cNvSpPr>
          <p:nvPr>
            <p:ph type="title" idx="4294967295"/>
          </p:nvPr>
        </p:nvSpPr>
        <p:spPr>
          <a:xfrm>
            <a:off x="4109565" y="1184600"/>
            <a:ext cx="724200" cy="524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dirty="0">
                <a:solidFill>
                  <a:schemeClr val="accent3"/>
                </a:solidFill>
              </a:rPr>
              <a:t>2</a:t>
            </a:r>
            <a:endParaRPr sz="3000" dirty="0">
              <a:solidFill>
                <a:schemeClr val="accent3"/>
              </a:solidFill>
            </a:endParaRPr>
          </a:p>
        </p:txBody>
      </p:sp>
      <p:sp>
        <p:nvSpPr>
          <p:cNvPr id="2988" name="Google Shape;2988;p53"/>
          <p:cNvSpPr txBox="1">
            <a:spLocks noGrp="1"/>
          </p:cNvSpPr>
          <p:nvPr>
            <p:ph type="title" idx="4294967295"/>
          </p:nvPr>
        </p:nvSpPr>
        <p:spPr>
          <a:xfrm>
            <a:off x="6811900" y="1184600"/>
            <a:ext cx="724200" cy="524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dirty="0">
                <a:solidFill>
                  <a:schemeClr val="accent3"/>
                </a:solidFill>
              </a:rPr>
              <a:t>3</a:t>
            </a:r>
            <a:endParaRPr sz="3000" dirty="0">
              <a:solidFill>
                <a:schemeClr val="accent3"/>
              </a:solidFill>
            </a:endParaRPr>
          </a:p>
        </p:txBody>
      </p:sp>
      <p:cxnSp>
        <p:nvCxnSpPr>
          <p:cNvPr id="2989" name="Google Shape;2989;p53"/>
          <p:cNvCxnSpPr>
            <a:stCxn id="2988" idx="1"/>
            <a:endCxn id="2987" idx="3"/>
          </p:cNvCxnSpPr>
          <p:nvPr/>
        </p:nvCxnSpPr>
        <p:spPr>
          <a:xfrm rot="10800000">
            <a:off x="4833700" y="1446650"/>
            <a:ext cx="1978200" cy="0"/>
          </a:xfrm>
          <a:prstGeom prst="straightConnector1">
            <a:avLst/>
          </a:prstGeom>
          <a:noFill/>
          <a:ln w="19050" cap="flat" cmpd="sng">
            <a:solidFill>
              <a:schemeClr val="dk1"/>
            </a:solidFill>
            <a:prstDash val="solid"/>
            <a:round/>
            <a:headEnd type="oval" w="med" len="med"/>
            <a:tailEnd type="oval" w="med" len="med"/>
          </a:ln>
        </p:spPr>
      </p:cxnSp>
      <p:sp>
        <p:nvSpPr>
          <p:cNvPr id="2991" name="Google Shape;2991;p53"/>
          <p:cNvSpPr txBox="1">
            <a:spLocks noGrp="1"/>
          </p:cNvSpPr>
          <p:nvPr>
            <p:ph type="title" idx="4294967295"/>
          </p:nvPr>
        </p:nvSpPr>
        <p:spPr>
          <a:xfrm>
            <a:off x="3376957" y="3021325"/>
            <a:ext cx="2250600" cy="5241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3000" dirty="0">
                <a:solidFill>
                  <a:schemeClr val="bg1"/>
                </a:solidFill>
              </a:rPr>
              <a:t>Injection</a:t>
            </a:r>
            <a:endParaRPr sz="3000" dirty="0">
              <a:solidFill>
                <a:schemeClr val="bg1"/>
              </a:solidFill>
            </a:endParaRPr>
          </a:p>
        </p:txBody>
      </p:sp>
      <p:sp>
        <p:nvSpPr>
          <p:cNvPr id="2993" name="Google Shape;2993;p53"/>
          <p:cNvSpPr txBox="1">
            <a:spLocks noGrp="1"/>
          </p:cNvSpPr>
          <p:nvPr>
            <p:ph type="title" idx="4294967295"/>
          </p:nvPr>
        </p:nvSpPr>
        <p:spPr>
          <a:xfrm>
            <a:off x="6031900" y="3021325"/>
            <a:ext cx="2250600" cy="5241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3000" dirty="0">
                <a:solidFill>
                  <a:schemeClr val="bg1"/>
                </a:solidFill>
              </a:rPr>
              <a:t>Cooling</a:t>
            </a:r>
            <a:endParaRPr sz="3000" dirty="0">
              <a:solidFill>
                <a:schemeClr val="bg1"/>
              </a:solidFill>
            </a:endParaRPr>
          </a:p>
        </p:txBody>
      </p:sp>
      <p:sp>
        <p:nvSpPr>
          <p:cNvPr id="2994" name="Google Shape;2994;p53"/>
          <p:cNvSpPr txBox="1">
            <a:spLocks noGrp="1"/>
          </p:cNvSpPr>
          <p:nvPr>
            <p:ph type="title" idx="4294967295"/>
          </p:nvPr>
        </p:nvSpPr>
        <p:spPr>
          <a:xfrm>
            <a:off x="4109565" y="2613150"/>
            <a:ext cx="724200" cy="524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dirty="0">
                <a:solidFill>
                  <a:schemeClr val="accent3"/>
                </a:solidFill>
              </a:rPr>
              <a:t>5</a:t>
            </a:r>
            <a:endParaRPr sz="3000" dirty="0">
              <a:solidFill>
                <a:schemeClr val="accent3"/>
              </a:solidFill>
            </a:endParaRPr>
          </a:p>
        </p:txBody>
      </p:sp>
      <p:sp>
        <p:nvSpPr>
          <p:cNvPr id="2995" name="Google Shape;2995;p53"/>
          <p:cNvSpPr txBox="1">
            <a:spLocks noGrp="1"/>
          </p:cNvSpPr>
          <p:nvPr>
            <p:ph type="title" idx="4294967295"/>
          </p:nvPr>
        </p:nvSpPr>
        <p:spPr>
          <a:xfrm>
            <a:off x="6811900" y="2613150"/>
            <a:ext cx="724200" cy="524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dirty="0">
                <a:solidFill>
                  <a:schemeClr val="accent3"/>
                </a:solidFill>
              </a:rPr>
              <a:t>4</a:t>
            </a:r>
            <a:endParaRPr sz="3000" dirty="0">
              <a:solidFill>
                <a:schemeClr val="accent3"/>
              </a:solidFill>
            </a:endParaRPr>
          </a:p>
        </p:txBody>
      </p:sp>
      <p:cxnSp>
        <p:nvCxnSpPr>
          <p:cNvPr id="2996" name="Google Shape;2996;p53"/>
          <p:cNvCxnSpPr>
            <a:stCxn id="2995" idx="1"/>
            <a:endCxn id="2994" idx="3"/>
          </p:cNvCxnSpPr>
          <p:nvPr/>
        </p:nvCxnSpPr>
        <p:spPr>
          <a:xfrm rot="10800000">
            <a:off x="4833700" y="2875200"/>
            <a:ext cx="1978200" cy="0"/>
          </a:xfrm>
          <a:prstGeom prst="straightConnector1">
            <a:avLst/>
          </a:prstGeom>
          <a:noFill/>
          <a:ln w="19050" cap="flat" cmpd="sng">
            <a:solidFill>
              <a:schemeClr val="dk1"/>
            </a:solidFill>
            <a:prstDash val="solid"/>
            <a:round/>
            <a:headEnd type="oval" w="med" len="med"/>
            <a:tailEnd type="oval" w="med" len="med"/>
          </a:ln>
        </p:spPr>
      </p:cxnSp>
      <p:sp>
        <p:nvSpPr>
          <p:cNvPr id="4" name="Google Shape;2980;p53">
            <a:extLst>
              <a:ext uri="{FF2B5EF4-FFF2-40B4-BE49-F238E27FC236}">
                <a16:creationId xmlns:a16="http://schemas.microsoft.com/office/drawing/2014/main" id="{1883F246-7E7E-983B-D2C3-8501A6F07807}"/>
              </a:ext>
            </a:extLst>
          </p:cNvPr>
          <p:cNvSpPr txBox="1">
            <a:spLocks/>
          </p:cNvSpPr>
          <p:nvPr/>
        </p:nvSpPr>
        <p:spPr>
          <a:xfrm>
            <a:off x="521667" y="437796"/>
            <a:ext cx="2250600" cy="524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500"/>
              <a:buFont typeface="Londrina Solid"/>
              <a:buNone/>
              <a:defRPr sz="4500" b="0" i="0" u="none" strike="noStrike" cap="none">
                <a:solidFill>
                  <a:schemeClr val="dk1"/>
                </a:solidFill>
                <a:latin typeface="Londrina Solid"/>
                <a:ea typeface="Londrina Solid"/>
                <a:cs typeface="Londrina Solid"/>
                <a:sym typeface="Londrina Solid"/>
              </a:defRPr>
            </a:lvl1pPr>
            <a:lvl2pPr marR="0" lvl="1" algn="l" rtl="0">
              <a:lnSpc>
                <a:spcPct val="100000"/>
              </a:lnSpc>
              <a:spcBef>
                <a:spcPts val="0"/>
              </a:spcBef>
              <a:spcAft>
                <a:spcPts val="0"/>
              </a:spcAft>
              <a:buClr>
                <a:schemeClr val="dk1"/>
              </a:buClr>
              <a:buSzPts val="4500"/>
              <a:buFont typeface="Londrina Solid"/>
              <a:buNone/>
              <a:defRPr sz="4500" b="0" i="0" u="none" strike="noStrike" cap="none">
                <a:solidFill>
                  <a:schemeClr val="dk1"/>
                </a:solidFill>
                <a:latin typeface="Londrina Solid"/>
                <a:ea typeface="Londrina Solid"/>
                <a:cs typeface="Londrina Solid"/>
                <a:sym typeface="Londrina Solid"/>
              </a:defRPr>
            </a:lvl2pPr>
            <a:lvl3pPr marR="0" lvl="2" algn="l" rtl="0">
              <a:lnSpc>
                <a:spcPct val="100000"/>
              </a:lnSpc>
              <a:spcBef>
                <a:spcPts val="0"/>
              </a:spcBef>
              <a:spcAft>
                <a:spcPts val="0"/>
              </a:spcAft>
              <a:buClr>
                <a:schemeClr val="dk1"/>
              </a:buClr>
              <a:buSzPts val="4500"/>
              <a:buFont typeface="Londrina Solid"/>
              <a:buNone/>
              <a:defRPr sz="4500" b="0" i="0" u="none" strike="noStrike" cap="none">
                <a:solidFill>
                  <a:schemeClr val="dk1"/>
                </a:solidFill>
                <a:latin typeface="Londrina Solid"/>
                <a:ea typeface="Londrina Solid"/>
                <a:cs typeface="Londrina Solid"/>
                <a:sym typeface="Londrina Solid"/>
              </a:defRPr>
            </a:lvl3pPr>
            <a:lvl4pPr marR="0" lvl="3" algn="l" rtl="0">
              <a:lnSpc>
                <a:spcPct val="100000"/>
              </a:lnSpc>
              <a:spcBef>
                <a:spcPts val="0"/>
              </a:spcBef>
              <a:spcAft>
                <a:spcPts val="0"/>
              </a:spcAft>
              <a:buClr>
                <a:schemeClr val="dk1"/>
              </a:buClr>
              <a:buSzPts val="4500"/>
              <a:buFont typeface="Londrina Solid"/>
              <a:buNone/>
              <a:defRPr sz="4500" b="0" i="0" u="none" strike="noStrike" cap="none">
                <a:solidFill>
                  <a:schemeClr val="dk1"/>
                </a:solidFill>
                <a:latin typeface="Londrina Solid"/>
                <a:ea typeface="Londrina Solid"/>
                <a:cs typeface="Londrina Solid"/>
                <a:sym typeface="Londrina Solid"/>
              </a:defRPr>
            </a:lvl4pPr>
            <a:lvl5pPr marR="0" lvl="4" algn="l" rtl="0">
              <a:lnSpc>
                <a:spcPct val="100000"/>
              </a:lnSpc>
              <a:spcBef>
                <a:spcPts val="0"/>
              </a:spcBef>
              <a:spcAft>
                <a:spcPts val="0"/>
              </a:spcAft>
              <a:buClr>
                <a:schemeClr val="dk1"/>
              </a:buClr>
              <a:buSzPts val="4500"/>
              <a:buFont typeface="Londrina Solid"/>
              <a:buNone/>
              <a:defRPr sz="4500" b="0" i="0" u="none" strike="noStrike" cap="none">
                <a:solidFill>
                  <a:schemeClr val="dk1"/>
                </a:solidFill>
                <a:latin typeface="Londrina Solid"/>
                <a:ea typeface="Londrina Solid"/>
                <a:cs typeface="Londrina Solid"/>
                <a:sym typeface="Londrina Solid"/>
              </a:defRPr>
            </a:lvl5pPr>
            <a:lvl6pPr marR="0" lvl="5" algn="l" rtl="0">
              <a:lnSpc>
                <a:spcPct val="100000"/>
              </a:lnSpc>
              <a:spcBef>
                <a:spcPts val="0"/>
              </a:spcBef>
              <a:spcAft>
                <a:spcPts val="0"/>
              </a:spcAft>
              <a:buClr>
                <a:schemeClr val="dk1"/>
              </a:buClr>
              <a:buSzPts val="4500"/>
              <a:buFont typeface="Londrina Solid"/>
              <a:buNone/>
              <a:defRPr sz="4500" b="0" i="0" u="none" strike="noStrike" cap="none">
                <a:solidFill>
                  <a:schemeClr val="dk1"/>
                </a:solidFill>
                <a:latin typeface="Londrina Solid"/>
                <a:ea typeface="Londrina Solid"/>
                <a:cs typeface="Londrina Solid"/>
                <a:sym typeface="Londrina Solid"/>
              </a:defRPr>
            </a:lvl6pPr>
            <a:lvl7pPr marR="0" lvl="6" algn="l" rtl="0">
              <a:lnSpc>
                <a:spcPct val="100000"/>
              </a:lnSpc>
              <a:spcBef>
                <a:spcPts val="0"/>
              </a:spcBef>
              <a:spcAft>
                <a:spcPts val="0"/>
              </a:spcAft>
              <a:buClr>
                <a:schemeClr val="dk1"/>
              </a:buClr>
              <a:buSzPts val="4500"/>
              <a:buFont typeface="Londrina Solid"/>
              <a:buNone/>
              <a:defRPr sz="4500" b="0" i="0" u="none" strike="noStrike" cap="none">
                <a:solidFill>
                  <a:schemeClr val="dk1"/>
                </a:solidFill>
                <a:latin typeface="Londrina Solid"/>
                <a:ea typeface="Londrina Solid"/>
                <a:cs typeface="Londrina Solid"/>
                <a:sym typeface="Londrina Solid"/>
              </a:defRPr>
            </a:lvl7pPr>
            <a:lvl8pPr marR="0" lvl="7" algn="l" rtl="0">
              <a:lnSpc>
                <a:spcPct val="100000"/>
              </a:lnSpc>
              <a:spcBef>
                <a:spcPts val="0"/>
              </a:spcBef>
              <a:spcAft>
                <a:spcPts val="0"/>
              </a:spcAft>
              <a:buClr>
                <a:schemeClr val="dk1"/>
              </a:buClr>
              <a:buSzPts val="4500"/>
              <a:buFont typeface="Londrina Solid"/>
              <a:buNone/>
              <a:defRPr sz="4500" b="0" i="0" u="none" strike="noStrike" cap="none">
                <a:solidFill>
                  <a:schemeClr val="dk1"/>
                </a:solidFill>
                <a:latin typeface="Londrina Solid"/>
                <a:ea typeface="Londrina Solid"/>
                <a:cs typeface="Londrina Solid"/>
                <a:sym typeface="Londrina Solid"/>
              </a:defRPr>
            </a:lvl8pPr>
            <a:lvl9pPr marR="0" lvl="8" algn="l" rtl="0">
              <a:lnSpc>
                <a:spcPct val="100000"/>
              </a:lnSpc>
              <a:spcBef>
                <a:spcPts val="0"/>
              </a:spcBef>
              <a:spcAft>
                <a:spcPts val="0"/>
              </a:spcAft>
              <a:buClr>
                <a:schemeClr val="dk1"/>
              </a:buClr>
              <a:buSzPts val="4500"/>
              <a:buFont typeface="Londrina Solid"/>
              <a:buNone/>
              <a:defRPr sz="4500" b="0" i="0" u="none" strike="noStrike" cap="none">
                <a:solidFill>
                  <a:schemeClr val="dk1"/>
                </a:solidFill>
                <a:latin typeface="Londrina Solid"/>
                <a:ea typeface="Londrina Solid"/>
                <a:cs typeface="Londrina Solid"/>
                <a:sym typeface="Londrina Solid"/>
              </a:defRPr>
            </a:lvl9pPr>
          </a:lstStyle>
          <a:p>
            <a:r>
              <a:rPr lang="de-DE" sz="4000" dirty="0">
                <a:solidFill>
                  <a:schemeClr val="bg1"/>
                </a:solidFill>
              </a:rPr>
              <a:t>Concept</a:t>
            </a:r>
          </a:p>
        </p:txBody>
      </p:sp>
      <p:grpSp>
        <p:nvGrpSpPr>
          <p:cNvPr id="6" name="Google Shape;2300;p38">
            <a:extLst>
              <a:ext uri="{FF2B5EF4-FFF2-40B4-BE49-F238E27FC236}">
                <a16:creationId xmlns:a16="http://schemas.microsoft.com/office/drawing/2014/main" id="{71D39C62-B671-EA61-81DF-72A1D8500212}"/>
              </a:ext>
            </a:extLst>
          </p:cNvPr>
          <p:cNvGrpSpPr/>
          <p:nvPr/>
        </p:nvGrpSpPr>
        <p:grpSpPr>
          <a:xfrm>
            <a:off x="7885424" y="2706950"/>
            <a:ext cx="1103649" cy="1955009"/>
            <a:chOff x="627138" y="2256550"/>
            <a:chExt cx="1103649" cy="1955009"/>
          </a:xfrm>
        </p:grpSpPr>
        <p:sp>
          <p:nvSpPr>
            <p:cNvPr id="7" name="Google Shape;2301;p38">
              <a:extLst>
                <a:ext uri="{FF2B5EF4-FFF2-40B4-BE49-F238E27FC236}">
                  <a16:creationId xmlns:a16="http://schemas.microsoft.com/office/drawing/2014/main" id="{7319A852-C5B9-0601-D57C-87455D5F24B2}"/>
                </a:ext>
              </a:extLst>
            </p:cNvPr>
            <p:cNvSpPr/>
            <p:nvPr/>
          </p:nvSpPr>
          <p:spPr>
            <a:xfrm>
              <a:off x="865796" y="2672532"/>
              <a:ext cx="243790" cy="1015210"/>
            </a:xfrm>
            <a:custGeom>
              <a:avLst/>
              <a:gdLst/>
              <a:ahLst/>
              <a:cxnLst/>
              <a:rect l="l" t="t" r="r" b="b"/>
              <a:pathLst>
                <a:path w="10677" h="44462" extrusionOk="0">
                  <a:moveTo>
                    <a:pt x="1840" y="0"/>
                  </a:moveTo>
                  <a:lnTo>
                    <a:pt x="1840" y="13603"/>
                  </a:lnTo>
                  <a:cubicBezTo>
                    <a:pt x="1840" y="16586"/>
                    <a:pt x="1505" y="19569"/>
                    <a:pt x="920" y="22496"/>
                  </a:cubicBezTo>
                  <a:cubicBezTo>
                    <a:pt x="335" y="25422"/>
                    <a:pt x="0" y="28405"/>
                    <a:pt x="0" y="31360"/>
                  </a:cubicBezTo>
                  <a:lnTo>
                    <a:pt x="0" y="44461"/>
                  </a:lnTo>
                  <a:lnTo>
                    <a:pt x="10676" y="44461"/>
                  </a:lnTo>
                  <a:lnTo>
                    <a:pt x="10676" y="31360"/>
                  </a:lnTo>
                  <a:cubicBezTo>
                    <a:pt x="10676" y="28377"/>
                    <a:pt x="10370" y="25422"/>
                    <a:pt x="9784" y="22496"/>
                  </a:cubicBezTo>
                  <a:cubicBezTo>
                    <a:pt x="9227" y="19597"/>
                    <a:pt x="8892" y="16586"/>
                    <a:pt x="8892" y="13603"/>
                  </a:cubicBezTo>
                  <a:lnTo>
                    <a:pt x="88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302;p38">
              <a:extLst>
                <a:ext uri="{FF2B5EF4-FFF2-40B4-BE49-F238E27FC236}">
                  <a16:creationId xmlns:a16="http://schemas.microsoft.com/office/drawing/2014/main" id="{5CE754C1-35D4-75A1-BF2B-0A5D105DEAE4}"/>
                </a:ext>
              </a:extLst>
            </p:cNvPr>
            <p:cNvSpPr/>
            <p:nvPr/>
          </p:nvSpPr>
          <p:spPr>
            <a:xfrm>
              <a:off x="892511" y="2708814"/>
              <a:ext cx="191616" cy="239977"/>
            </a:xfrm>
            <a:custGeom>
              <a:avLst/>
              <a:gdLst/>
              <a:ahLst/>
              <a:cxnLst/>
              <a:rect l="l" t="t" r="r" b="b"/>
              <a:pathLst>
                <a:path w="8392" h="10510" extrusionOk="0">
                  <a:moveTo>
                    <a:pt x="1" y="0"/>
                  </a:moveTo>
                  <a:lnTo>
                    <a:pt x="670" y="10509"/>
                  </a:lnTo>
                  <a:lnTo>
                    <a:pt x="7722" y="10509"/>
                  </a:lnTo>
                  <a:lnTo>
                    <a:pt x="839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303;p38">
              <a:extLst>
                <a:ext uri="{FF2B5EF4-FFF2-40B4-BE49-F238E27FC236}">
                  <a16:creationId xmlns:a16="http://schemas.microsoft.com/office/drawing/2014/main" id="{D04F3696-3D35-226D-C62F-25EDACE872D6}"/>
                </a:ext>
              </a:extLst>
            </p:cNvPr>
            <p:cNvSpPr/>
            <p:nvPr/>
          </p:nvSpPr>
          <p:spPr>
            <a:xfrm>
              <a:off x="881072" y="2672532"/>
              <a:ext cx="213879" cy="50941"/>
            </a:xfrm>
            <a:custGeom>
              <a:avLst/>
              <a:gdLst/>
              <a:ahLst/>
              <a:cxnLst/>
              <a:rect l="l" t="t" r="r" b="b"/>
              <a:pathLst>
                <a:path w="9367" h="2231" extrusionOk="0">
                  <a:moveTo>
                    <a:pt x="0" y="0"/>
                  </a:moveTo>
                  <a:lnTo>
                    <a:pt x="0" y="2230"/>
                  </a:lnTo>
                  <a:lnTo>
                    <a:pt x="9366" y="2230"/>
                  </a:lnTo>
                  <a:lnTo>
                    <a:pt x="936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304;p38">
              <a:extLst>
                <a:ext uri="{FF2B5EF4-FFF2-40B4-BE49-F238E27FC236}">
                  <a16:creationId xmlns:a16="http://schemas.microsoft.com/office/drawing/2014/main" id="{2F627B75-D7BD-B515-5BE0-45BE8410CE38}"/>
                </a:ext>
              </a:extLst>
            </p:cNvPr>
            <p:cNvSpPr/>
            <p:nvPr/>
          </p:nvSpPr>
          <p:spPr>
            <a:xfrm>
              <a:off x="866436" y="3447765"/>
              <a:ext cx="243151" cy="40118"/>
            </a:xfrm>
            <a:custGeom>
              <a:avLst/>
              <a:gdLst/>
              <a:ahLst/>
              <a:cxnLst/>
              <a:rect l="l" t="t" r="r" b="b"/>
              <a:pathLst>
                <a:path w="10649" h="1757" extrusionOk="0">
                  <a:moveTo>
                    <a:pt x="0" y="0"/>
                  </a:moveTo>
                  <a:lnTo>
                    <a:pt x="0" y="1756"/>
                  </a:lnTo>
                  <a:lnTo>
                    <a:pt x="10648" y="1756"/>
                  </a:lnTo>
                  <a:lnTo>
                    <a:pt x="1064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305;p38">
              <a:extLst>
                <a:ext uri="{FF2B5EF4-FFF2-40B4-BE49-F238E27FC236}">
                  <a16:creationId xmlns:a16="http://schemas.microsoft.com/office/drawing/2014/main" id="{970ECD3D-8AE1-0F42-2055-046A60169F4D}"/>
                </a:ext>
              </a:extLst>
            </p:cNvPr>
            <p:cNvSpPr/>
            <p:nvPr/>
          </p:nvSpPr>
          <p:spPr>
            <a:xfrm>
              <a:off x="866436" y="3505670"/>
              <a:ext cx="243151" cy="40757"/>
            </a:xfrm>
            <a:custGeom>
              <a:avLst/>
              <a:gdLst/>
              <a:ahLst/>
              <a:cxnLst/>
              <a:rect l="l" t="t" r="r" b="b"/>
              <a:pathLst>
                <a:path w="10649" h="1785" extrusionOk="0">
                  <a:moveTo>
                    <a:pt x="0" y="1"/>
                  </a:moveTo>
                  <a:lnTo>
                    <a:pt x="0" y="1785"/>
                  </a:lnTo>
                  <a:lnTo>
                    <a:pt x="10648" y="1785"/>
                  </a:lnTo>
                  <a:lnTo>
                    <a:pt x="1064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306;p38">
              <a:extLst>
                <a:ext uri="{FF2B5EF4-FFF2-40B4-BE49-F238E27FC236}">
                  <a16:creationId xmlns:a16="http://schemas.microsoft.com/office/drawing/2014/main" id="{DA52332E-1884-9960-8199-AE50C656C2DA}"/>
                </a:ext>
              </a:extLst>
            </p:cNvPr>
            <p:cNvSpPr/>
            <p:nvPr/>
          </p:nvSpPr>
          <p:spPr>
            <a:xfrm>
              <a:off x="866436" y="3563598"/>
              <a:ext cx="243151" cy="40757"/>
            </a:xfrm>
            <a:custGeom>
              <a:avLst/>
              <a:gdLst/>
              <a:ahLst/>
              <a:cxnLst/>
              <a:rect l="l" t="t" r="r" b="b"/>
              <a:pathLst>
                <a:path w="10649" h="1785" extrusionOk="0">
                  <a:moveTo>
                    <a:pt x="0" y="1"/>
                  </a:moveTo>
                  <a:lnTo>
                    <a:pt x="0" y="1785"/>
                  </a:lnTo>
                  <a:lnTo>
                    <a:pt x="10648" y="1785"/>
                  </a:lnTo>
                  <a:lnTo>
                    <a:pt x="1064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307;p38">
              <a:extLst>
                <a:ext uri="{FF2B5EF4-FFF2-40B4-BE49-F238E27FC236}">
                  <a16:creationId xmlns:a16="http://schemas.microsoft.com/office/drawing/2014/main" id="{FB1198EF-6383-97C7-9CA4-52F38AD9A3E5}"/>
                </a:ext>
              </a:extLst>
            </p:cNvPr>
            <p:cNvSpPr/>
            <p:nvPr/>
          </p:nvSpPr>
          <p:spPr>
            <a:xfrm>
              <a:off x="1195485" y="2672532"/>
              <a:ext cx="243790" cy="1015210"/>
            </a:xfrm>
            <a:custGeom>
              <a:avLst/>
              <a:gdLst/>
              <a:ahLst/>
              <a:cxnLst/>
              <a:rect l="l" t="t" r="r" b="b"/>
              <a:pathLst>
                <a:path w="10677" h="44462" extrusionOk="0">
                  <a:moveTo>
                    <a:pt x="1813" y="0"/>
                  </a:moveTo>
                  <a:lnTo>
                    <a:pt x="1813" y="13603"/>
                  </a:lnTo>
                  <a:cubicBezTo>
                    <a:pt x="1813" y="16586"/>
                    <a:pt x="1506" y="19569"/>
                    <a:pt x="921" y="22496"/>
                  </a:cubicBezTo>
                  <a:cubicBezTo>
                    <a:pt x="307" y="25422"/>
                    <a:pt x="1" y="28405"/>
                    <a:pt x="1" y="31360"/>
                  </a:cubicBezTo>
                  <a:lnTo>
                    <a:pt x="1" y="44461"/>
                  </a:lnTo>
                  <a:lnTo>
                    <a:pt x="10677" y="44461"/>
                  </a:lnTo>
                  <a:lnTo>
                    <a:pt x="10677" y="31360"/>
                  </a:lnTo>
                  <a:cubicBezTo>
                    <a:pt x="10677" y="28377"/>
                    <a:pt x="10342" y="25422"/>
                    <a:pt x="9757" y="22496"/>
                  </a:cubicBezTo>
                  <a:cubicBezTo>
                    <a:pt x="9199" y="19597"/>
                    <a:pt x="8921" y="16586"/>
                    <a:pt x="8921" y="13603"/>
                  </a:cubicBezTo>
                  <a:lnTo>
                    <a:pt x="892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308;p38">
              <a:extLst>
                <a:ext uri="{FF2B5EF4-FFF2-40B4-BE49-F238E27FC236}">
                  <a16:creationId xmlns:a16="http://schemas.microsoft.com/office/drawing/2014/main" id="{4B707877-7BB3-ADD2-9642-A55FF6E81B27}"/>
                </a:ext>
              </a:extLst>
            </p:cNvPr>
            <p:cNvSpPr/>
            <p:nvPr/>
          </p:nvSpPr>
          <p:spPr>
            <a:xfrm>
              <a:off x="1221583" y="2708814"/>
              <a:ext cx="192872" cy="239977"/>
            </a:xfrm>
            <a:custGeom>
              <a:avLst/>
              <a:gdLst/>
              <a:ahLst/>
              <a:cxnLst/>
              <a:rect l="l" t="t" r="r" b="b"/>
              <a:pathLst>
                <a:path w="8447" h="10510" extrusionOk="0">
                  <a:moveTo>
                    <a:pt x="1" y="0"/>
                  </a:moveTo>
                  <a:lnTo>
                    <a:pt x="670" y="10509"/>
                  </a:lnTo>
                  <a:lnTo>
                    <a:pt x="7778" y="10509"/>
                  </a:lnTo>
                  <a:lnTo>
                    <a:pt x="844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309;p38">
              <a:extLst>
                <a:ext uri="{FF2B5EF4-FFF2-40B4-BE49-F238E27FC236}">
                  <a16:creationId xmlns:a16="http://schemas.microsoft.com/office/drawing/2014/main" id="{12F3636A-6D9D-D116-569E-1839872224BE}"/>
                </a:ext>
              </a:extLst>
            </p:cNvPr>
            <p:cNvSpPr/>
            <p:nvPr/>
          </p:nvSpPr>
          <p:spPr>
            <a:xfrm>
              <a:off x="1211400" y="2672532"/>
              <a:ext cx="213879" cy="50941"/>
            </a:xfrm>
            <a:custGeom>
              <a:avLst/>
              <a:gdLst/>
              <a:ahLst/>
              <a:cxnLst/>
              <a:rect l="l" t="t" r="r" b="b"/>
              <a:pathLst>
                <a:path w="9367" h="2231" extrusionOk="0">
                  <a:moveTo>
                    <a:pt x="0" y="0"/>
                  </a:moveTo>
                  <a:lnTo>
                    <a:pt x="0" y="2230"/>
                  </a:lnTo>
                  <a:lnTo>
                    <a:pt x="9367" y="2230"/>
                  </a:lnTo>
                  <a:lnTo>
                    <a:pt x="936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310;p38">
              <a:extLst>
                <a:ext uri="{FF2B5EF4-FFF2-40B4-BE49-F238E27FC236}">
                  <a16:creationId xmlns:a16="http://schemas.microsoft.com/office/drawing/2014/main" id="{343D0D4D-138C-73B3-01EA-9359A95019E4}"/>
                </a:ext>
              </a:extLst>
            </p:cNvPr>
            <p:cNvSpPr/>
            <p:nvPr/>
          </p:nvSpPr>
          <p:spPr>
            <a:xfrm>
              <a:off x="1196124" y="3447765"/>
              <a:ext cx="243790" cy="40118"/>
            </a:xfrm>
            <a:custGeom>
              <a:avLst/>
              <a:gdLst/>
              <a:ahLst/>
              <a:cxnLst/>
              <a:rect l="l" t="t" r="r" b="b"/>
              <a:pathLst>
                <a:path w="10677" h="1757" extrusionOk="0">
                  <a:moveTo>
                    <a:pt x="0" y="0"/>
                  </a:moveTo>
                  <a:lnTo>
                    <a:pt x="0" y="1756"/>
                  </a:lnTo>
                  <a:lnTo>
                    <a:pt x="10677" y="1756"/>
                  </a:lnTo>
                  <a:lnTo>
                    <a:pt x="1067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311;p38">
              <a:extLst>
                <a:ext uri="{FF2B5EF4-FFF2-40B4-BE49-F238E27FC236}">
                  <a16:creationId xmlns:a16="http://schemas.microsoft.com/office/drawing/2014/main" id="{F7E36FFF-DE97-8E2F-9370-84C241F6098E}"/>
                </a:ext>
              </a:extLst>
            </p:cNvPr>
            <p:cNvSpPr/>
            <p:nvPr/>
          </p:nvSpPr>
          <p:spPr>
            <a:xfrm>
              <a:off x="1196124" y="3505670"/>
              <a:ext cx="243790" cy="40757"/>
            </a:xfrm>
            <a:custGeom>
              <a:avLst/>
              <a:gdLst/>
              <a:ahLst/>
              <a:cxnLst/>
              <a:rect l="l" t="t" r="r" b="b"/>
              <a:pathLst>
                <a:path w="10677" h="1785" extrusionOk="0">
                  <a:moveTo>
                    <a:pt x="0" y="1"/>
                  </a:moveTo>
                  <a:lnTo>
                    <a:pt x="0" y="1785"/>
                  </a:lnTo>
                  <a:lnTo>
                    <a:pt x="10677" y="1785"/>
                  </a:lnTo>
                  <a:lnTo>
                    <a:pt x="106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312;p38">
              <a:extLst>
                <a:ext uri="{FF2B5EF4-FFF2-40B4-BE49-F238E27FC236}">
                  <a16:creationId xmlns:a16="http://schemas.microsoft.com/office/drawing/2014/main" id="{47746C6F-FEB0-49C8-01A6-48B200F94BD5}"/>
                </a:ext>
              </a:extLst>
            </p:cNvPr>
            <p:cNvSpPr/>
            <p:nvPr/>
          </p:nvSpPr>
          <p:spPr>
            <a:xfrm>
              <a:off x="1196124" y="3563598"/>
              <a:ext cx="243790" cy="40757"/>
            </a:xfrm>
            <a:custGeom>
              <a:avLst/>
              <a:gdLst/>
              <a:ahLst/>
              <a:cxnLst/>
              <a:rect l="l" t="t" r="r" b="b"/>
              <a:pathLst>
                <a:path w="10677" h="1785" extrusionOk="0">
                  <a:moveTo>
                    <a:pt x="0" y="1"/>
                  </a:moveTo>
                  <a:lnTo>
                    <a:pt x="0" y="1785"/>
                  </a:lnTo>
                  <a:lnTo>
                    <a:pt x="10677" y="1785"/>
                  </a:lnTo>
                  <a:lnTo>
                    <a:pt x="106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313;p38">
              <a:extLst>
                <a:ext uri="{FF2B5EF4-FFF2-40B4-BE49-F238E27FC236}">
                  <a16:creationId xmlns:a16="http://schemas.microsoft.com/office/drawing/2014/main" id="{F974D37E-725D-CD57-9E3B-7E9746982718}"/>
                </a:ext>
              </a:extLst>
            </p:cNvPr>
            <p:cNvSpPr/>
            <p:nvPr/>
          </p:nvSpPr>
          <p:spPr>
            <a:xfrm>
              <a:off x="735944" y="3603693"/>
              <a:ext cx="68774" cy="100603"/>
            </a:xfrm>
            <a:custGeom>
              <a:avLst/>
              <a:gdLst/>
              <a:ahLst/>
              <a:cxnLst/>
              <a:rect l="l" t="t" r="r" b="b"/>
              <a:pathLst>
                <a:path w="3012" h="4406" extrusionOk="0">
                  <a:moveTo>
                    <a:pt x="1" y="1"/>
                  </a:moveTo>
                  <a:lnTo>
                    <a:pt x="1" y="4405"/>
                  </a:lnTo>
                  <a:lnTo>
                    <a:pt x="3011" y="4405"/>
                  </a:lnTo>
                  <a:lnTo>
                    <a:pt x="301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314;p38">
              <a:extLst>
                <a:ext uri="{FF2B5EF4-FFF2-40B4-BE49-F238E27FC236}">
                  <a16:creationId xmlns:a16="http://schemas.microsoft.com/office/drawing/2014/main" id="{FD5965CF-E559-4D51-9B4E-12AA43E4F0FF}"/>
                </a:ext>
              </a:extLst>
            </p:cNvPr>
            <p:cNvSpPr/>
            <p:nvPr/>
          </p:nvSpPr>
          <p:spPr>
            <a:xfrm>
              <a:off x="842232" y="3603693"/>
              <a:ext cx="266715" cy="100603"/>
            </a:xfrm>
            <a:custGeom>
              <a:avLst/>
              <a:gdLst/>
              <a:ahLst/>
              <a:cxnLst/>
              <a:rect l="l" t="t" r="r" b="b"/>
              <a:pathLst>
                <a:path w="11681" h="4406" extrusionOk="0">
                  <a:moveTo>
                    <a:pt x="1" y="1"/>
                  </a:moveTo>
                  <a:lnTo>
                    <a:pt x="1" y="4405"/>
                  </a:lnTo>
                  <a:lnTo>
                    <a:pt x="11681" y="4405"/>
                  </a:lnTo>
                  <a:lnTo>
                    <a:pt x="1168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315;p38">
              <a:extLst>
                <a:ext uri="{FF2B5EF4-FFF2-40B4-BE49-F238E27FC236}">
                  <a16:creationId xmlns:a16="http://schemas.microsoft.com/office/drawing/2014/main" id="{E63D1055-CEE6-A5B0-1A40-57D0DC894FA5}"/>
                </a:ext>
              </a:extLst>
            </p:cNvPr>
            <p:cNvSpPr/>
            <p:nvPr/>
          </p:nvSpPr>
          <p:spPr>
            <a:xfrm>
              <a:off x="1327232" y="3556588"/>
              <a:ext cx="109508" cy="148324"/>
            </a:xfrm>
            <a:custGeom>
              <a:avLst/>
              <a:gdLst/>
              <a:ahLst/>
              <a:cxnLst/>
              <a:rect l="l" t="t" r="r" b="b"/>
              <a:pathLst>
                <a:path w="4796" h="6496" extrusionOk="0">
                  <a:moveTo>
                    <a:pt x="1" y="1"/>
                  </a:moveTo>
                  <a:lnTo>
                    <a:pt x="1" y="6496"/>
                  </a:lnTo>
                  <a:lnTo>
                    <a:pt x="4795" y="6496"/>
                  </a:lnTo>
                  <a:lnTo>
                    <a:pt x="47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316;p38">
              <a:extLst>
                <a:ext uri="{FF2B5EF4-FFF2-40B4-BE49-F238E27FC236}">
                  <a16:creationId xmlns:a16="http://schemas.microsoft.com/office/drawing/2014/main" id="{D89CC08E-DE04-34A5-42FB-8015C7F25F91}"/>
                </a:ext>
              </a:extLst>
            </p:cNvPr>
            <p:cNvSpPr/>
            <p:nvPr/>
          </p:nvSpPr>
          <p:spPr>
            <a:xfrm>
              <a:off x="1464711" y="3556588"/>
              <a:ext cx="108869" cy="148324"/>
            </a:xfrm>
            <a:custGeom>
              <a:avLst/>
              <a:gdLst/>
              <a:ahLst/>
              <a:cxnLst/>
              <a:rect l="l" t="t" r="r" b="b"/>
              <a:pathLst>
                <a:path w="4768" h="6496" extrusionOk="0">
                  <a:moveTo>
                    <a:pt x="1" y="1"/>
                  </a:moveTo>
                  <a:lnTo>
                    <a:pt x="1" y="6496"/>
                  </a:lnTo>
                  <a:lnTo>
                    <a:pt x="4768" y="6496"/>
                  </a:lnTo>
                  <a:lnTo>
                    <a:pt x="476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17;p38">
              <a:extLst>
                <a:ext uri="{FF2B5EF4-FFF2-40B4-BE49-F238E27FC236}">
                  <a16:creationId xmlns:a16="http://schemas.microsoft.com/office/drawing/2014/main" id="{B05E1B09-E223-531D-0952-948A60C306F5}"/>
                </a:ext>
              </a:extLst>
            </p:cNvPr>
            <p:cNvSpPr/>
            <p:nvPr/>
          </p:nvSpPr>
          <p:spPr>
            <a:xfrm>
              <a:off x="735944" y="3650159"/>
              <a:ext cx="994843" cy="40757"/>
            </a:xfrm>
            <a:custGeom>
              <a:avLst/>
              <a:gdLst/>
              <a:ahLst/>
              <a:cxnLst/>
              <a:rect l="l" t="t" r="r" b="b"/>
              <a:pathLst>
                <a:path w="43570" h="1785" extrusionOk="0">
                  <a:moveTo>
                    <a:pt x="1" y="1"/>
                  </a:moveTo>
                  <a:lnTo>
                    <a:pt x="1" y="1785"/>
                  </a:lnTo>
                  <a:lnTo>
                    <a:pt x="43570" y="1785"/>
                  </a:lnTo>
                  <a:lnTo>
                    <a:pt x="435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318;p38">
              <a:extLst>
                <a:ext uri="{FF2B5EF4-FFF2-40B4-BE49-F238E27FC236}">
                  <a16:creationId xmlns:a16="http://schemas.microsoft.com/office/drawing/2014/main" id="{8B41A703-2AB9-3023-2395-320A910975CF}"/>
                </a:ext>
              </a:extLst>
            </p:cNvPr>
            <p:cNvSpPr/>
            <p:nvPr/>
          </p:nvSpPr>
          <p:spPr>
            <a:xfrm>
              <a:off x="735944" y="3687080"/>
              <a:ext cx="969384" cy="524479"/>
            </a:xfrm>
            <a:custGeom>
              <a:avLst/>
              <a:gdLst/>
              <a:ahLst/>
              <a:cxnLst/>
              <a:rect l="l" t="t" r="r" b="b"/>
              <a:pathLst>
                <a:path w="42455" h="22970" extrusionOk="0">
                  <a:moveTo>
                    <a:pt x="1" y="0"/>
                  </a:moveTo>
                  <a:lnTo>
                    <a:pt x="1" y="22970"/>
                  </a:lnTo>
                  <a:lnTo>
                    <a:pt x="42455" y="22970"/>
                  </a:lnTo>
                  <a:lnTo>
                    <a:pt x="424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319;p38">
              <a:extLst>
                <a:ext uri="{FF2B5EF4-FFF2-40B4-BE49-F238E27FC236}">
                  <a16:creationId xmlns:a16="http://schemas.microsoft.com/office/drawing/2014/main" id="{51E73204-A4FE-B21F-0B9E-48A659A4D682}"/>
                </a:ext>
              </a:extLst>
            </p:cNvPr>
            <p:cNvSpPr/>
            <p:nvPr/>
          </p:nvSpPr>
          <p:spPr>
            <a:xfrm>
              <a:off x="735944" y="3747542"/>
              <a:ext cx="106311" cy="127957"/>
            </a:xfrm>
            <a:custGeom>
              <a:avLst/>
              <a:gdLst/>
              <a:ahLst/>
              <a:cxnLst/>
              <a:rect l="l" t="t" r="r" b="b"/>
              <a:pathLst>
                <a:path w="4656" h="5604" extrusionOk="0">
                  <a:moveTo>
                    <a:pt x="1" y="1"/>
                  </a:moveTo>
                  <a:lnTo>
                    <a:pt x="1" y="5603"/>
                  </a:lnTo>
                  <a:lnTo>
                    <a:pt x="4656" y="5603"/>
                  </a:lnTo>
                  <a:lnTo>
                    <a:pt x="465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320;p38">
              <a:extLst>
                <a:ext uri="{FF2B5EF4-FFF2-40B4-BE49-F238E27FC236}">
                  <a16:creationId xmlns:a16="http://schemas.microsoft.com/office/drawing/2014/main" id="{74E38B18-2C64-8C48-5CF3-E900F46A944A}"/>
                </a:ext>
              </a:extLst>
            </p:cNvPr>
            <p:cNvSpPr/>
            <p:nvPr/>
          </p:nvSpPr>
          <p:spPr>
            <a:xfrm>
              <a:off x="915436" y="3747542"/>
              <a:ext cx="127957" cy="127957"/>
            </a:xfrm>
            <a:custGeom>
              <a:avLst/>
              <a:gdLst/>
              <a:ahLst/>
              <a:cxnLst/>
              <a:rect l="l" t="t" r="r" b="b"/>
              <a:pathLst>
                <a:path w="5604" h="5604" extrusionOk="0">
                  <a:moveTo>
                    <a:pt x="0" y="1"/>
                  </a:moveTo>
                  <a:lnTo>
                    <a:pt x="0" y="5603"/>
                  </a:lnTo>
                  <a:lnTo>
                    <a:pt x="5603" y="5603"/>
                  </a:lnTo>
                  <a:lnTo>
                    <a:pt x="56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321;p38">
              <a:extLst>
                <a:ext uri="{FF2B5EF4-FFF2-40B4-BE49-F238E27FC236}">
                  <a16:creationId xmlns:a16="http://schemas.microsoft.com/office/drawing/2014/main" id="{EA5F7829-216B-D5E5-D8EE-45FB0FA4FFFF}"/>
                </a:ext>
              </a:extLst>
            </p:cNvPr>
            <p:cNvSpPr/>
            <p:nvPr/>
          </p:nvSpPr>
          <p:spPr>
            <a:xfrm>
              <a:off x="1116573" y="3747542"/>
              <a:ext cx="127957" cy="127957"/>
            </a:xfrm>
            <a:custGeom>
              <a:avLst/>
              <a:gdLst/>
              <a:ahLst/>
              <a:cxnLst/>
              <a:rect l="l" t="t" r="r" b="b"/>
              <a:pathLst>
                <a:path w="5604" h="5604" extrusionOk="0">
                  <a:moveTo>
                    <a:pt x="0" y="1"/>
                  </a:moveTo>
                  <a:lnTo>
                    <a:pt x="0" y="5603"/>
                  </a:lnTo>
                  <a:lnTo>
                    <a:pt x="5603" y="5603"/>
                  </a:lnTo>
                  <a:lnTo>
                    <a:pt x="56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322;p38">
              <a:extLst>
                <a:ext uri="{FF2B5EF4-FFF2-40B4-BE49-F238E27FC236}">
                  <a16:creationId xmlns:a16="http://schemas.microsoft.com/office/drawing/2014/main" id="{EDA2A8ED-C311-C619-E039-DD146ADEE05A}"/>
                </a:ext>
              </a:extLst>
            </p:cNvPr>
            <p:cNvSpPr/>
            <p:nvPr/>
          </p:nvSpPr>
          <p:spPr>
            <a:xfrm>
              <a:off x="1318328" y="3747542"/>
              <a:ext cx="127957" cy="127957"/>
            </a:xfrm>
            <a:custGeom>
              <a:avLst/>
              <a:gdLst/>
              <a:ahLst/>
              <a:cxnLst/>
              <a:rect l="l" t="t" r="r" b="b"/>
              <a:pathLst>
                <a:path w="5604" h="5604" extrusionOk="0">
                  <a:moveTo>
                    <a:pt x="1" y="1"/>
                  </a:moveTo>
                  <a:lnTo>
                    <a:pt x="1" y="5603"/>
                  </a:lnTo>
                  <a:lnTo>
                    <a:pt x="5603" y="5603"/>
                  </a:lnTo>
                  <a:lnTo>
                    <a:pt x="56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323;p38">
              <a:extLst>
                <a:ext uri="{FF2B5EF4-FFF2-40B4-BE49-F238E27FC236}">
                  <a16:creationId xmlns:a16="http://schemas.microsoft.com/office/drawing/2014/main" id="{FBA182B0-1378-05BE-08DC-02F5B8F86AE6}"/>
                </a:ext>
              </a:extLst>
            </p:cNvPr>
            <p:cNvSpPr/>
            <p:nvPr/>
          </p:nvSpPr>
          <p:spPr>
            <a:xfrm>
              <a:off x="1519465" y="3747542"/>
              <a:ext cx="127957" cy="127957"/>
            </a:xfrm>
            <a:custGeom>
              <a:avLst/>
              <a:gdLst/>
              <a:ahLst/>
              <a:cxnLst/>
              <a:rect l="l" t="t" r="r" b="b"/>
              <a:pathLst>
                <a:path w="5604" h="5604" extrusionOk="0">
                  <a:moveTo>
                    <a:pt x="0" y="1"/>
                  </a:moveTo>
                  <a:lnTo>
                    <a:pt x="0" y="5603"/>
                  </a:lnTo>
                  <a:lnTo>
                    <a:pt x="5603" y="5603"/>
                  </a:lnTo>
                  <a:lnTo>
                    <a:pt x="56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324;p38">
              <a:extLst>
                <a:ext uri="{FF2B5EF4-FFF2-40B4-BE49-F238E27FC236}">
                  <a16:creationId xmlns:a16="http://schemas.microsoft.com/office/drawing/2014/main" id="{6517F5A7-42CC-5CFB-C915-9208990CFE4E}"/>
                </a:ext>
              </a:extLst>
            </p:cNvPr>
            <p:cNvSpPr/>
            <p:nvPr/>
          </p:nvSpPr>
          <p:spPr>
            <a:xfrm>
              <a:off x="735944" y="4029510"/>
              <a:ext cx="106311" cy="127957"/>
            </a:xfrm>
            <a:custGeom>
              <a:avLst/>
              <a:gdLst/>
              <a:ahLst/>
              <a:cxnLst/>
              <a:rect l="l" t="t" r="r" b="b"/>
              <a:pathLst>
                <a:path w="4656" h="5604" extrusionOk="0">
                  <a:moveTo>
                    <a:pt x="1" y="0"/>
                  </a:moveTo>
                  <a:lnTo>
                    <a:pt x="1" y="5603"/>
                  </a:lnTo>
                  <a:lnTo>
                    <a:pt x="4656" y="5603"/>
                  </a:lnTo>
                  <a:lnTo>
                    <a:pt x="46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325;p38">
              <a:extLst>
                <a:ext uri="{FF2B5EF4-FFF2-40B4-BE49-F238E27FC236}">
                  <a16:creationId xmlns:a16="http://schemas.microsoft.com/office/drawing/2014/main" id="{598E36E3-B022-E494-B756-DDA6DDEB48C5}"/>
                </a:ext>
              </a:extLst>
            </p:cNvPr>
            <p:cNvSpPr/>
            <p:nvPr/>
          </p:nvSpPr>
          <p:spPr>
            <a:xfrm>
              <a:off x="915436" y="4029510"/>
              <a:ext cx="127957" cy="127957"/>
            </a:xfrm>
            <a:custGeom>
              <a:avLst/>
              <a:gdLst/>
              <a:ahLst/>
              <a:cxnLst/>
              <a:rect l="l" t="t" r="r" b="b"/>
              <a:pathLst>
                <a:path w="5604" h="5604" extrusionOk="0">
                  <a:moveTo>
                    <a:pt x="0" y="0"/>
                  </a:moveTo>
                  <a:lnTo>
                    <a:pt x="0" y="5603"/>
                  </a:lnTo>
                  <a:lnTo>
                    <a:pt x="5603" y="5603"/>
                  </a:lnTo>
                  <a:lnTo>
                    <a:pt x="56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326;p38">
              <a:extLst>
                <a:ext uri="{FF2B5EF4-FFF2-40B4-BE49-F238E27FC236}">
                  <a16:creationId xmlns:a16="http://schemas.microsoft.com/office/drawing/2014/main" id="{CF3F5AE0-BE8B-0BC9-D6F4-3E39432AA967}"/>
                </a:ext>
              </a:extLst>
            </p:cNvPr>
            <p:cNvSpPr/>
            <p:nvPr/>
          </p:nvSpPr>
          <p:spPr>
            <a:xfrm>
              <a:off x="1116573" y="4029510"/>
              <a:ext cx="127957" cy="127957"/>
            </a:xfrm>
            <a:custGeom>
              <a:avLst/>
              <a:gdLst/>
              <a:ahLst/>
              <a:cxnLst/>
              <a:rect l="l" t="t" r="r" b="b"/>
              <a:pathLst>
                <a:path w="5604" h="5604" extrusionOk="0">
                  <a:moveTo>
                    <a:pt x="0" y="0"/>
                  </a:moveTo>
                  <a:lnTo>
                    <a:pt x="0" y="5603"/>
                  </a:lnTo>
                  <a:lnTo>
                    <a:pt x="5603" y="5603"/>
                  </a:lnTo>
                  <a:lnTo>
                    <a:pt x="56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327;p38">
              <a:extLst>
                <a:ext uri="{FF2B5EF4-FFF2-40B4-BE49-F238E27FC236}">
                  <a16:creationId xmlns:a16="http://schemas.microsoft.com/office/drawing/2014/main" id="{89483A7B-D1B5-A506-73EF-949C8AA11ABA}"/>
                </a:ext>
              </a:extLst>
            </p:cNvPr>
            <p:cNvSpPr/>
            <p:nvPr/>
          </p:nvSpPr>
          <p:spPr>
            <a:xfrm>
              <a:off x="1318328" y="4029510"/>
              <a:ext cx="127957" cy="127957"/>
            </a:xfrm>
            <a:custGeom>
              <a:avLst/>
              <a:gdLst/>
              <a:ahLst/>
              <a:cxnLst/>
              <a:rect l="l" t="t" r="r" b="b"/>
              <a:pathLst>
                <a:path w="5604" h="5604" extrusionOk="0">
                  <a:moveTo>
                    <a:pt x="1" y="0"/>
                  </a:moveTo>
                  <a:lnTo>
                    <a:pt x="1" y="5603"/>
                  </a:lnTo>
                  <a:lnTo>
                    <a:pt x="5603" y="5603"/>
                  </a:lnTo>
                  <a:lnTo>
                    <a:pt x="56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328;p38">
              <a:extLst>
                <a:ext uri="{FF2B5EF4-FFF2-40B4-BE49-F238E27FC236}">
                  <a16:creationId xmlns:a16="http://schemas.microsoft.com/office/drawing/2014/main" id="{66C10B6A-D0B0-A0B7-DFC1-2C35B97C6C1A}"/>
                </a:ext>
              </a:extLst>
            </p:cNvPr>
            <p:cNvSpPr/>
            <p:nvPr/>
          </p:nvSpPr>
          <p:spPr>
            <a:xfrm>
              <a:off x="1519465" y="4029510"/>
              <a:ext cx="127957" cy="127957"/>
            </a:xfrm>
            <a:custGeom>
              <a:avLst/>
              <a:gdLst/>
              <a:ahLst/>
              <a:cxnLst/>
              <a:rect l="l" t="t" r="r" b="b"/>
              <a:pathLst>
                <a:path w="5604" h="5604" extrusionOk="0">
                  <a:moveTo>
                    <a:pt x="0" y="0"/>
                  </a:moveTo>
                  <a:lnTo>
                    <a:pt x="0" y="5603"/>
                  </a:lnTo>
                  <a:lnTo>
                    <a:pt x="5603" y="5603"/>
                  </a:lnTo>
                  <a:lnTo>
                    <a:pt x="56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329;p38">
              <a:extLst>
                <a:ext uri="{FF2B5EF4-FFF2-40B4-BE49-F238E27FC236}">
                  <a16:creationId xmlns:a16="http://schemas.microsoft.com/office/drawing/2014/main" id="{8D1B7E7B-BB4C-17B3-B277-8EA261F8EE3C}"/>
                </a:ext>
              </a:extLst>
            </p:cNvPr>
            <p:cNvSpPr/>
            <p:nvPr/>
          </p:nvSpPr>
          <p:spPr>
            <a:xfrm>
              <a:off x="735944" y="3932126"/>
              <a:ext cx="994843" cy="40757"/>
            </a:xfrm>
            <a:custGeom>
              <a:avLst/>
              <a:gdLst/>
              <a:ahLst/>
              <a:cxnLst/>
              <a:rect l="l" t="t" r="r" b="b"/>
              <a:pathLst>
                <a:path w="43570" h="1785" extrusionOk="0">
                  <a:moveTo>
                    <a:pt x="1" y="0"/>
                  </a:moveTo>
                  <a:lnTo>
                    <a:pt x="1" y="1784"/>
                  </a:lnTo>
                  <a:lnTo>
                    <a:pt x="43570" y="1784"/>
                  </a:lnTo>
                  <a:lnTo>
                    <a:pt x="4357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330;p38">
              <a:extLst>
                <a:ext uri="{FF2B5EF4-FFF2-40B4-BE49-F238E27FC236}">
                  <a16:creationId xmlns:a16="http://schemas.microsoft.com/office/drawing/2014/main" id="{BD693AC1-704E-EC28-4455-D8E87644252E}"/>
                </a:ext>
              </a:extLst>
            </p:cNvPr>
            <p:cNvSpPr/>
            <p:nvPr/>
          </p:nvSpPr>
          <p:spPr>
            <a:xfrm>
              <a:off x="916538" y="2409788"/>
              <a:ext cx="262725" cy="262725"/>
            </a:xfrm>
            <a:custGeom>
              <a:avLst/>
              <a:gdLst/>
              <a:ahLst/>
              <a:cxnLst/>
              <a:rect l="l" t="t" r="r" b="b"/>
              <a:pathLst>
                <a:path w="10509" h="10509" extrusionOk="0">
                  <a:moveTo>
                    <a:pt x="5271" y="1"/>
                  </a:moveTo>
                  <a:cubicBezTo>
                    <a:pt x="2369" y="1"/>
                    <a:pt x="1" y="2336"/>
                    <a:pt x="1" y="5238"/>
                  </a:cubicBezTo>
                  <a:cubicBezTo>
                    <a:pt x="1" y="8173"/>
                    <a:pt x="2336" y="10508"/>
                    <a:pt x="5271" y="10508"/>
                  </a:cubicBezTo>
                  <a:cubicBezTo>
                    <a:pt x="8173" y="10508"/>
                    <a:pt x="10508" y="8173"/>
                    <a:pt x="10508" y="5238"/>
                  </a:cubicBezTo>
                  <a:cubicBezTo>
                    <a:pt x="10508" y="2369"/>
                    <a:pt x="8173" y="1"/>
                    <a:pt x="5271" y="1"/>
                  </a:cubicBezTo>
                  <a:close/>
                </a:path>
              </a:pathLst>
            </a:custGeom>
            <a:solidFill>
              <a:srgbClr val="70643D">
                <a:alpha val="8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331;p38">
              <a:extLst>
                <a:ext uri="{FF2B5EF4-FFF2-40B4-BE49-F238E27FC236}">
                  <a16:creationId xmlns:a16="http://schemas.microsoft.com/office/drawing/2014/main" id="{8668B79E-EAAE-AFDD-1DEB-72253F75CB69}"/>
                </a:ext>
              </a:extLst>
            </p:cNvPr>
            <p:cNvSpPr/>
            <p:nvPr/>
          </p:nvSpPr>
          <p:spPr>
            <a:xfrm>
              <a:off x="804838" y="2447550"/>
              <a:ext cx="204350" cy="204350"/>
            </a:xfrm>
            <a:custGeom>
              <a:avLst/>
              <a:gdLst/>
              <a:ahLst/>
              <a:cxnLst/>
              <a:rect l="l" t="t" r="r" b="b"/>
              <a:pathLst>
                <a:path w="8174" h="8174" extrusionOk="0">
                  <a:moveTo>
                    <a:pt x="4070" y="1"/>
                  </a:moveTo>
                  <a:cubicBezTo>
                    <a:pt x="1835" y="1"/>
                    <a:pt x="1" y="1836"/>
                    <a:pt x="1" y="4070"/>
                  </a:cubicBezTo>
                  <a:cubicBezTo>
                    <a:pt x="1" y="6339"/>
                    <a:pt x="1835" y="8173"/>
                    <a:pt x="4070" y="8173"/>
                  </a:cubicBezTo>
                  <a:cubicBezTo>
                    <a:pt x="6338" y="8173"/>
                    <a:pt x="8173" y="6339"/>
                    <a:pt x="8173" y="4070"/>
                  </a:cubicBezTo>
                  <a:cubicBezTo>
                    <a:pt x="8173" y="1836"/>
                    <a:pt x="6338" y="1"/>
                    <a:pt x="4070" y="1"/>
                  </a:cubicBezTo>
                  <a:close/>
                </a:path>
              </a:pathLst>
            </a:custGeom>
            <a:solidFill>
              <a:srgbClr val="70643D">
                <a:alpha val="8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332;p38">
              <a:extLst>
                <a:ext uri="{FF2B5EF4-FFF2-40B4-BE49-F238E27FC236}">
                  <a16:creationId xmlns:a16="http://schemas.microsoft.com/office/drawing/2014/main" id="{71693EA7-6B1C-59DE-74F3-B3F0E93A675F}"/>
                </a:ext>
              </a:extLst>
            </p:cNvPr>
            <p:cNvSpPr/>
            <p:nvPr/>
          </p:nvSpPr>
          <p:spPr>
            <a:xfrm>
              <a:off x="783088" y="2256550"/>
              <a:ext cx="133450" cy="133450"/>
            </a:xfrm>
            <a:custGeom>
              <a:avLst/>
              <a:gdLst/>
              <a:ahLst/>
              <a:cxnLst/>
              <a:rect l="l" t="t" r="r" b="b"/>
              <a:pathLst>
                <a:path w="5338" h="5338" extrusionOk="0">
                  <a:moveTo>
                    <a:pt x="2669" y="1"/>
                  </a:moveTo>
                  <a:cubicBezTo>
                    <a:pt x="1235" y="1"/>
                    <a:pt x="1" y="1235"/>
                    <a:pt x="1" y="2669"/>
                  </a:cubicBezTo>
                  <a:cubicBezTo>
                    <a:pt x="1" y="4137"/>
                    <a:pt x="1235" y="5338"/>
                    <a:pt x="2669" y="5338"/>
                  </a:cubicBezTo>
                  <a:cubicBezTo>
                    <a:pt x="4137" y="5338"/>
                    <a:pt x="5338" y="4137"/>
                    <a:pt x="5338" y="2669"/>
                  </a:cubicBezTo>
                  <a:cubicBezTo>
                    <a:pt x="5338" y="1235"/>
                    <a:pt x="4137" y="67"/>
                    <a:pt x="2669" y="1"/>
                  </a:cubicBezTo>
                  <a:close/>
                </a:path>
              </a:pathLst>
            </a:custGeom>
            <a:solidFill>
              <a:srgbClr val="70643D">
                <a:alpha val="8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333;p38">
              <a:extLst>
                <a:ext uri="{FF2B5EF4-FFF2-40B4-BE49-F238E27FC236}">
                  <a16:creationId xmlns:a16="http://schemas.microsoft.com/office/drawing/2014/main" id="{C96CF770-F185-4922-4EAE-0C4127965C81}"/>
                </a:ext>
              </a:extLst>
            </p:cNvPr>
            <p:cNvSpPr/>
            <p:nvPr/>
          </p:nvSpPr>
          <p:spPr>
            <a:xfrm>
              <a:off x="828638" y="2305050"/>
              <a:ext cx="204350" cy="204350"/>
            </a:xfrm>
            <a:custGeom>
              <a:avLst/>
              <a:gdLst/>
              <a:ahLst/>
              <a:cxnLst/>
              <a:rect l="l" t="t" r="r" b="b"/>
              <a:pathLst>
                <a:path w="8174" h="8174" extrusionOk="0">
                  <a:moveTo>
                    <a:pt x="4070" y="1"/>
                  </a:moveTo>
                  <a:cubicBezTo>
                    <a:pt x="1835" y="1"/>
                    <a:pt x="1" y="1836"/>
                    <a:pt x="1" y="4070"/>
                  </a:cubicBezTo>
                  <a:cubicBezTo>
                    <a:pt x="1" y="6339"/>
                    <a:pt x="1835" y="8173"/>
                    <a:pt x="4070" y="8173"/>
                  </a:cubicBezTo>
                  <a:cubicBezTo>
                    <a:pt x="6338" y="8173"/>
                    <a:pt x="8173" y="6339"/>
                    <a:pt x="8173" y="4070"/>
                  </a:cubicBezTo>
                  <a:cubicBezTo>
                    <a:pt x="8173" y="1836"/>
                    <a:pt x="6338" y="1"/>
                    <a:pt x="4070" y="1"/>
                  </a:cubicBezTo>
                  <a:close/>
                </a:path>
              </a:pathLst>
            </a:custGeom>
            <a:solidFill>
              <a:srgbClr val="70643D">
                <a:alpha val="8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334;p38">
              <a:extLst>
                <a:ext uri="{FF2B5EF4-FFF2-40B4-BE49-F238E27FC236}">
                  <a16:creationId xmlns:a16="http://schemas.microsoft.com/office/drawing/2014/main" id="{FA6F0BB0-8C7E-787B-65A6-C722E3114960}"/>
                </a:ext>
              </a:extLst>
            </p:cNvPr>
            <p:cNvSpPr/>
            <p:nvPr/>
          </p:nvSpPr>
          <p:spPr>
            <a:xfrm>
              <a:off x="694563" y="2328363"/>
              <a:ext cx="204350" cy="204350"/>
            </a:xfrm>
            <a:custGeom>
              <a:avLst/>
              <a:gdLst/>
              <a:ahLst/>
              <a:cxnLst/>
              <a:rect l="l" t="t" r="r" b="b"/>
              <a:pathLst>
                <a:path w="8174" h="8174" extrusionOk="0">
                  <a:moveTo>
                    <a:pt x="4070" y="1"/>
                  </a:moveTo>
                  <a:cubicBezTo>
                    <a:pt x="1835" y="1"/>
                    <a:pt x="1" y="1836"/>
                    <a:pt x="1" y="4070"/>
                  </a:cubicBezTo>
                  <a:cubicBezTo>
                    <a:pt x="1" y="6339"/>
                    <a:pt x="1835" y="8173"/>
                    <a:pt x="4070" y="8173"/>
                  </a:cubicBezTo>
                  <a:cubicBezTo>
                    <a:pt x="6338" y="8173"/>
                    <a:pt x="8173" y="6339"/>
                    <a:pt x="8173" y="4070"/>
                  </a:cubicBezTo>
                  <a:cubicBezTo>
                    <a:pt x="8173" y="1836"/>
                    <a:pt x="6338" y="1"/>
                    <a:pt x="4070" y="1"/>
                  </a:cubicBezTo>
                  <a:close/>
                </a:path>
              </a:pathLst>
            </a:custGeom>
            <a:solidFill>
              <a:srgbClr val="70643D">
                <a:alpha val="8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335;p38">
              <a:extLst>
                <a:ext uri="{FF2B5EF4-FFF2-40B4-BE49-F238E27FC236}">
                  <a16:creationId xmlns:a16="http://schemas.microsoft.com/office/drawing/2014/main" id="{B0A06756-B29D-E77A-8782-C9AF5910F11D}"/>
                </a:ext>
              </a:extLst>
            </p:cNvPr>
            <p:cNvSpPr/>
            <p:nvPr/>
          </p:nvSpPr>
          <p:spPr>
            <a:xfrm>
              <a:off x="627138" y="2256550"/>
              <a:ext cx="204350" cy="204350"/>
            </a:xfrm>
            <a:custGeom>
              <a:avLst/>
              <a:gdLst/>
              <a:ahLst/>
              <a:cxnLst/>
              <a:rect l="l" t="t" r="r" b="b"/>
              <a:pathLst>
                <a:path w="8174" h="8174" extrusionOk="0">
                  <a:moveTo>
                    <a:pt x="4070" y="1"/>
                  </a:moveTo>
                  <a:cubicBezTo>
                    <a:pt x="1835" y="1"/>
                    <a:pt x="1" y="1836"/>
                    <a:pt x="1" y="4070"/>
                  </a:cubicBezTo>
                  <a:cubicBezTo>
                    <a:pt x="1" y="6339"/>
                    <a:pt x="1835" y="8173"/>
                    <a:pt x="4070" y="8173"/>
                  </a:cubicBezTo>
                  <a:cubicBezTo>
                    <a:pt x="6338" y="8173"/>
                    <a:pt x="8173" y="6339"/>
                    <a:pt x="8173" y="4070"/>
                  </a:cubicBezTo>
                  <a:cubicBezTo>
                    <a:pt x="8173" y="1836"/>
                    <a:pt x="6338" y="1"/>
                    <a:pt x="4070" y="1"/>
                  </a:cubicBezTo>
                  <a:close/>
                </a:path>
              </a:pathLst>
            </a:custGeom>
            <a:solidFill>
              <a:srgbClr val="70643D">
                <a:alpha val="8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336;p38">
              <a:extLst>
                <a:ext uri="{FF2B5EF4-FFF2-40B4-BE49-F238E27FC236}">
                  <a16:creationId xmlns:a16="http://schemas.microsoft.com/office/drawing/2014/main" id="{EAC8703E-7096-E0C0-BDAE-C017270E1659}"/>
                </a:ext>
              </a:extLst>
            </p:cNvPr>
            <p:cNvSpPr/>
            <p:nvPr/>
          </p:nvSpPr>
          <p:spPr>
            <a:xfrm>
              <a:off x="1233963" y="2409788"/>
              <a:ext cx="262725" cy="262725"/>
            </a:xfrm>
            <a:custGeom>
              <a:avLst/>
              <a:gdLst/>
              <a:ahLst/>
              <a:cxnLst/>
              <a:rect l="l" t="t" r="r" b="b"/>
              <a:pathLst>
                <a:path w="10509" h="10509" extrusionOk="0">
                  <a:moveTo>
                    <a:pt x="5271" y="1"/>
                  </a:moveTo>
                  <a:cubicBezTo>
                    <a:pt x="2369" y="1"/>
                    <a:pt x="1" y="2336"/>
                    <a:pt x="1" y="5238"/>
                  </a:cubicBezTo>
                  <a:cubicBezTo>
                    <a:pt x="1" y="8173"/>
                    <a:pt x="2336" y="10508"/>
                    <a:pt x="5271" y="10508"/>
                  </a:cubicBezTo>
                  <a:cubicBezTo>
                    <a:pt x="8173" y="10508"/>
                    <a:pt x="10508" y="8173"/>
                    <a:pt x="10508" y="5238"/>
                  </a:cubicBezTo>
                  <a:cubicBezTo>
                    <a:pt x="10508" y="2369"/>
                    <a:pt x="8173" y="1"/>
                    <a:pt x="5271" y="1"/>
                  </a:cubicBezTo>
                  <a:close/>
                </a:path>
              </a:pathLst>
            </a:custGeom>
            <a:solidFill>
              <a:srgbClr val="70643D">
                <a:alpha val="8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337;p38">
              <a:extLst>
                <a:ext uri="{FF2B5EF4-FFF2-40B4-BE49-F238E27FC236}">
                  <a16:creationId xmlns:a16="http://schemas.microsoft.com/office/drawing/2014/main" id="{AB2383D2-4F9F-1157-2936-AA2C205B1DA8}"/>
                </a:ext>
              </a:extLst>
            </p:cNvPr>
            <p:cNvSpPr/>
            <p:nvPr/>
          </p:nvSpPr>
          <p:spPr>
            <a:xfrm>
              <a:off x="1122263" y="2447550"/>
              <a:ext cx="204350" cy="204350"/>
            </a:xfrm>
            <a:custGeom>
              <a:avLst/>
              <a:gdLst/>
              <a:ahLst/>
              <a:cxnLst/>
              <a:rect l="l" t="t" r="r" b="b"/>
              <a:pathLst>
                <a:path w="8174" h="8174" extrusionOk="0">
                  <a:moveTo>
                    <a:pt x="4070" y="1"/>
                  </a:moveTo>
                  <a:cubicBezTo>
                    <a:pt x="1835" y="1"/>
                    <a:pt x="1" y="1836"/>
                    <a:pt x="1" y="4070"/>
                  </a:cubicBezTo>
                  <a:cubicBezTo>
                    <a:pt x="1" y="6339"/>
                    <a:pt x="1835" y="8173"/>
                    <a:pt x="4070" y="8173"/>
                  </a:cubicBezTo>
                  <a:cubicBezTo>
                    <a:pt x="6338" y="8173"/>
                    <a:pt x="8173" y="6339"/>
                    <a:pt x="8173" y="4070"/>
                  </a:cubicBezTo>
                  <a:cubicBezTo>
                    <a:pt x="8173" y="1836"/>
                    <a:pt x="6338" y="1"/>
                    <a:pt x="4070" y="1"/>
                  </a:cubicBezTo>
                  <a:close/>
                </a:path>
              </a:pathLst>
            </a:custGeom>
            <a:solidFill>
              <a:srgbClr val="70643D">
                <a:alpha val="8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338;p38">
              <a:extLst>
                <a:ext uri="{FF2B5EF4-FFF2-40B4-BE49-F238E27FC236}">
                  <a16:creationId xmlns:a16="http://schemas.microsoft.com/office/drawing/2014/main" id="{1AE0661B-01E9-6567-D86C-585D8F97A8B9}"/>
                </a:ext>
              </a:extLst>
            </p:cNvPr>
            <p:cNvSpPr/>
            <p:nvPr/>
          </p:nvSpPr>
          <p:spPr>
            <a:xfrm>
              <a:off x="1100513" y="2256550"/>
              <a:ext cx="133450" cy="133450"/>
            </a:xfrm>
            <a:custGeom>
              <a:avLst/>
              <a:gdLst/>
              <a:ahLst/>
              <a:cxnLst/>
              <a:rect l="l" t="t" r="r" b="b"/>
              <a:pathLst>
                <a:path w="5338" h="5338" extrusionOk="0">
                  <a:moveTo>
                    <a:pt x="2669" y="1"/>
                  </a:moveTo>
                  <a:cubicBezTo>
                    <a:pt x="1235" y="1"/>
                    <a:pt x="1" y="1235"/>
                    <a:pt x="1" y="2669"/>
                  </a:cubicBezTo>
                  <a:cubicBezTo>
                    <a:pt x="1" y="4137"/>
                    <a:pt x="1235" y="5338"/>
                    <a:pt x="2669" y="5338"/>
                  </a:cubicBezTo>
                  <a:cubicBezTo>
                    <a:pt x="4137" y="5338"/>
                    <a:pt x="5338" y="4137"/>
                    <a:pt x="5338" y="2669"/>
                  </a:cubicBezTo>
                  <a:cubicBezTo>
                    <a:pt x="5338" y="1235"/>
                    <a:pt x="4137" y="67"/>
                    <a:pt x="2669" y="1"/>
                  </a:cubicBezTo>
                  <a:close/>
                </a:path>
              </a:pathLst>
            </a:custGeom>
            <a:solidFill>
              <a:srgbClr val="70643D">
                <a:alpha val="8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339;p38">
              <a:extLst>
                <a:ext uri="{FF2B5EF4-FFF2-40B4-BE49-F238E27FC236}">
                  <a16:creationId xmlns:a16="http://schemas.microsoft.com/office/drawing/2014/main" id="{116785C2-E0DE-0F2E-0396-F4AA42613E80}"/>
                </a:ext>
              </a:extLst>
            </p:cNvPr>
            <p:cNvSpPr/>
            <p:nvPr/>
          </p:nvSpPr>
          <p:spPr>
            <a:xfrm>
              <a:off x="1146063" y="2305050"/>
              <a:ext cx="204350" cy="204350"/>
            </a:xfrm>
            <a:custGeom>
              <a:avLst/>
              <a:gdLst/>
              <a:ahLst/>
              <a:cxnLst/>
              <a:rect l="l" t="t" r="r" b="b"/>
              <a:pathLst>
                <a:path w="8174" h="8174" extrusionOk="0">
                  <a:moveTo>
                    <a:pt x="4070" y="1"/>
                  </a:moveTo>
                  <a:cubicBezTo>
                    <a:pt x="1835" y="1"/>
                    <a:pt x="1" y="1836"/>
                    <a:pt x="1" y="4070"/>
                  </a:cubicBezTo>
                  <a:cubicBezTo>
                    <a:pt x="1" y="6339"/>
                    <a:pt x="1835" y="8173"/>
                    <a:pt x="4070" y="8173"/>
                  </a:cubicBezTo>
                  <a:cubicBezTo>
                    <a:pt x="6338" y="8173"/>
                    <a:pt x="8173" y="6339"/>
                    <a:pt x="8173" y="4070"/>
                  </a:cubicBezTo>
                  <a:cubicBezTo>
                    <a:pt x="8173" y="1836"/>
                    <a:pt x="6338" y="1"/>
                    <a:pt x="4070" y="1"/>
                  </a:cubicBezTo>
                  <a:close/>
                </a:path>
              </a:pathLst>
            </a:custGeom>
            <a:solidFill>
              <a:srgbClr val="70643D">
                <a:alpha val="8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340;p38">
              <a:extLst>
                <a:ext uri="{FF2B5EF4-FFF2-40B4-BE49-F238E27FC236}">
                  <a16:creationId xmlns:a16="http://schemas.microsoft.com/office/drawing/2014/main" id="{B1933E58-5A51-AD2F-1E8C-693A165DBF6F}"/>
                </a:ext>
              </a:extLst>
            </p:cNvPr>
            <p:cNvSpPr/>
            <p:nvPr/>
          </p:nvSpPr>
          <p:spPr>
            <a:xfrm>
              <a:off x="1011988" y="2328363"/>
              <a:ext cx="204350" cy="204350"/>
            </a:xfrm>
            <a:custGeom>
              <a:avLst/>
              <a:gdLst/>
              <a:ahLst/>
              <a:cxnLst/>
              <a:rect l="l" t="t" r="r" b="b"/>
              <a:pathLst>
                <a:path w="8174" h="8174" extrusionOk="0">
                  <a:moveTo>
                    <a:pt x="4070" y="1"/>
                  </a:moveTo>
                  <a:cubicBezTo>
                    <a:pt x="1835" y="1"/>
                    <a:pt x="1" y="1836"/>
                    <a:pt x="1" y="4070"/>
                  </a:cubicBezTo>
                  <a:cubicBezTo>
                    <a:pt x="1" y="6339"/>
                    <a:pt x="1835" y="8173"/>
                    <a:pt x="4070" y="8173"/>
                  </a:cubicBezTo>
                  <a:cubicBezTo>
                    <a:pt x="6338" y="8173"/>
                    <a:pt x="8173" y="6339"/>
                    <a:pt x="8173" y="4070"/>
                  </a:cubicBezTo>
                  <a:cubicBezTo>
                    <a:pt x="8173" y="1836"/>
                    <a:pt x="6338" y="1"/>
                    <a:pt x="4070" y="1"/>
                  </a:cubicBezTo>
                  <a:close/>
                </a:path>
              </a:pathLst>
            </a:custGeom>
            <a:solidFill>
              <a:srgbClr val="70643D">
                <a:alpha val="8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341;p38">
              <a:extLst>
                <a:ext uri="{FF2B5EF4-FFF2-40B4-BE49-F238E27FC236}">
                  <a16:creationId xmlns:a16="http://schemas.microsoft.com/office/drawing/2014/main" id="{4734BCFA-0DDA-AA5F-8E1A-78C1CDB05F65}"/>
                </a:ext>
              </a:extLst>
            </p:cNvPr>
            <p:cNvSpPr/>
            <p:nvPr/>
          </p:nvSpPr>
          <p:spPr>
            <a:xfrm>
              <a:off x="944563" y="2256550"/>
              <a:ext cx="204350" cy="204350"/>
            </a:xfrm>
            <a:custGeom>
              <a:avLst/>
              <a:gdLst/>
              <a:ahLst/>
              <a:cxnLst/>
              <a:rect l="l" t="t" r="r" b="b"/>
              <a:pathLst>
                <a:path w="8174" h="8174" extrusionOk="0">
                  <a:moveTo>
                    <a:pt x="4070" y="1"/>
                  </a:moveTo>
                  <a:cubicBezTo>
                    <a:pt x="1835" y="1"/>
                    <a:pt x="1" y="1836"/>
                    <a:pt x="1" y="4070"/>
                  </a:cubicBezTo>
                  <a:cubicBezTo>
                    <a:pt x="1" y="6339"/>
                    <a:pt x="1835" y="8173"/>
                    <a:pt x="4070" y="8173"/>
                  </a:cubicBezTo>
                  <a:cubicBezTo>
                    <a:pt x="6338" y="8173"/>
                    <a:pt x="8173" y="6339"/>
                    <a:pt x="8173" y="4070"/>
                  </a:cubicBezTo>
                  <a:cubicBezTo>
                    <a:pt x="8173" y="1836"/>
                    <a:pt x="6338" y="1"/>
                    <a:pt x="4070" y="1"/>
                  </a:cubicBezTo>
                  <a:close/>
                </a:path>
              </a:pathLst>
            </a:custGeom>
            <a:solidFill>
              <a:srgbClr val="70643D">
                <a:alpha val="8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986"/>
                                        </p:tgtEl>
                                        <p:attrNameLst>
                                          <p:attrName>style.visibility</p:attrName>
                                        </p:attrNameLst>
                                      </p:cBhvr>
                                      <p:to>
                                        <p:strVal val="visible"/>
                                      </p:to>
                                    </p:set>
                                    <p:animEffect transition="in" filter="fade">
                                      <p:cBhvr>
                                        <p:cTn id="7" dur="500"/>
                                        <p:tgtEl>
                                          <p:spTgt spid="298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980"/>
                                        </p:tgtEl>
                                        <p:attrNameLst>
                                          <p:attrName>style.visibility</p:attrName>
                                        </p:attrNameLst>
                                      </p:cBhvr>
                                      <p:to>
                                        <p:strVal val="visible"/>
                                      </p:to>
                                    </p:set>
                                    <p:animEffect transition="in" filter="fade">
                                      <p:cBhvr>
                                        <p:cTn id="10" dur="500"/>
                                        <p:tgtEl>
                                          <p:spTgt spid="2980"/>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2985"/>
                                        </p:tgtEl>
                                        <p:attrNameLst>
                                          <p:attrName>style.visibility</p:attrName>
                                        </p:attrNameLst>
                                      </p:cBhvr>
                                      <p:to>
                                        <p:strVal val="visible"/>
                                      </p:to>
                                    </p:set>
                                    <p:animEffect transition="in" filter="wipe(left)">
                                      <p:cBhvr>
                                        <p:cTn id="15" dur="500"/>
                                        <p:tgtEl>
                                          <p:spTgt spid="2985"/>
                                        </p:tgtEl>
                                      </p:cBhvr>
                                    </p:animEffect>
                                  </p:childTnLst>
                                </p:cTn>
                              </p:par>
                              <p:par>
                                <p:cTn id="16" presetID="10" presetClass="entr" presetSubtype="0" fill="hold" grpId="0" nodeType="withEffect">
                                  <p:stCondLst>
                                    <p:cond delay="500"/>
                                  </p:stCondLst>
                                  <p:childTnLst>
                                    <p:set>
                                      <p:cBhvr>
                                        <p:cTn id="17" dur="1" fill="hold">
                                          <p:stCondLst>
                                            <p:cond delay="0"/>
                                          </p:stCondLst>
                                        </p:cTn>
                                        <p:tgtEl>
                                          <p:spTgt spid="2987"/>
                                        </p:tgtEl>
                                        <p:attrNameLst>
                                          <p:attrName>style.visibility</p:attrName>
                                        </p:attrNameLst>
                                      </p:cBhvr>
                                      <p:to>
                                        <p:strVal val="visible"/>
                                      </p:to>
                                    </p:set>
                                    <p:animEffect transition="in" filter="fade">
                                      <p:cBhvr>
                                        <p:cTn id="18" dur="500"/>
                                        <p:tgtEl>
                                          <p:spTgt spid="2987"/>
                                        </p:tgtEl>
                                      </p:cBhvr>
                                    </p:animEffect>
                                  </p:childTnLst>
                                </p:cTn>
                              </p:par>
                              <p:par>
                                <p:cTn id="19" presetID="10" presetClass="entr" presetSubtype="0" fill="hold" grpId="0" nodeType="withEffect">
                                  <p:stCondLst>
                                    <p:cond delay="500"/>
                                  </p:stCondLst>
                                  <p:childTnLst>
                                    <p:set>
                                      <p:cBhvr>
                                        <p:cTn id="20" dur="1" fill="hold">
                                          <p:stCondLst>
                                            <p:cond delay="0"/>
                                          </p:stCondLst>
                                        </p:cTn>
                                        <p:tgtEl>
                                          <p:spTgt spid="2982"/>
                                        </p:tgtEl>
                                        <p:attrNameLst>
                                          <p:attrName>style.visibility</p:attrName>
                                        </p:attrNameLst>
                                      </p:cBhvr>
                                      <p:to>
                                        <p:strVal val="visible"/>
                                      </p:to>
                                    </p:set>
                                    <p:animEffect transition="in" filter="fade">
                                      <p:cBhvr>
                                        <p:cTn id="21" dur="500"/>
                                        <p:tgtEl>
                                          <p:spTgt spid="2982"/>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2989"/>
                                        </p:tgtEl>
                                        <p:attrNameLst>
                                          <p:attrName>style.visibility</p:attrName>
                                        </p:attrNameLst>
                                      </p:cBhvr>
                                      <p:to>
                                        <p:strVal val="visible"/>
                                      </p:to>
                                    </p:set>
                                    <p:animEffect transition="in" filter="wipe(left)">
                                      <p:cBhvr>
                                        <p:cTn id="26" dur="500"/>
                                        <p:tgtEl>
                                          <p:spTgt spid="2989"/>
                                        </p:tgtEl>
                                      </p:cBhvr>
                                    </p:animEffect>
                                  </p:childTnLst>
                                </p:cTn>
                              </p:par>
                              <p:par>
                                <p:cTn id="27" presetID="10" presetClass="entr" presetSubtype="0" fill="hold" grpId="0" nodeType="withEffect">
                                  <p:stCondLst>
                                    <p:cond delay="500"/>
                                  </p:stCondLst>
                                  <p:childTnLst>
                                    <p:set>
                                      <p:cBhvr>
                                        <p:cTn id="28" dur="1" fill="hold">
                                          <p:stCondLst>
                                            <p:cond delay="0"/>
                                          </p:stCondLst>
                                        </p:cTn>
                                        <p:tgtEl>
                                          <p:spTgt spid="2988"/>
                                        </p:tgtEl>
                                        <p:attrNameLst>
                                          <p:attrName>style.visibility</p:attrName>
                                        </p:attrNameLst>
                                      </p:cBhvr>
                                      <p:to>
                                        <p:strVal val="visible"/>
                                      </p:to>
                                    </p:set>
                                    <p:animEffect transition="in" filter="fade">
                                      <p:cBhvr>
                                        <p:cTn id="29" dur="500"/>
                                        <p:tgtEl>
                                          <p:spTgt spid="2988"/>
                                        </p:tgtEl>
                                      </p:cBhvr>
                                    </p:animEffect>
                                  </p:childTnLst>
                                </p:cTn>
                              </p:par>
                              <p:par>
                                <p:cTn id="30" presetID="10" presetClass="entr" presetSubtype="0" fill="hold" grpId="0" nodeType="withEffect">
                                  <p:stCondLst>
                                    <p:cond delay="500"/>
                                  </p:stCondLst>
                                  <p:childTnLst>
                                    <p:set>
                                      <p:cBhvr>
                                        <p:cTn id="31" dur="1" fill="hold">
                                          <p:stCondLst>
                                            <p:cond delay="0"/>
                                          </p:stCondLst>
                                        </p:cTn>
                                        <p:tgtEl>
                                          <p:spTgt spid="2984"/>
                                        </p:tgtEl>
                                        <p:attrNameLst>
                                          <p:attrName>style.visibility</p:attrName>
                                        </p:attrNameLst>
                                      </p:cBhvr>
                                      <p:to>
                                        <p:strVal val="visible"/>
                                      </p:to>
                                    </p:set>
                                    <p:animEffect transition="in" filter="fade">
                                      <p:cBhvr>
                                        <p:cTn id="32" dur="500"/>
                                        <p:tgtEl>
                                          <p:spTgt spid="298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995"/>
                                        </p:tgtEl>
                                        <p:attrNameLst>
                                          <p:attrName>style.visibility</p:attrName>
                                        </p:attrNameLst>
                                      </p:cBhvr>
                                      <p:to>
                                        <p:strVal val="visible"/>
                                      </p:to>
                                    </p:set>
                                    <p:animEffect transition="in" filter="fade">
                                      <p:cBhvr>
                                        <p:cTn id="37" dur="500"/>
                                        <p:tgtEl>
                                          <p:spTgt spid="2995"/>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993"/>
                                        </p:tgtEl>
                                        <p:attrNameLst>
                                          <p:attrName>style.visibility</p:attrName>
                                        </p:attrNameLst>
                                      </p:cBhvr>
                                      <p:to>
                                        <p:strVal val="visible"/>
                                      </p:to>
                                    </p:set>
                                    <p:animEffect transition="in" filter="fade">
                                      <p:cBhvr>
                                        <p:cTn id="40" dur="500"/>
                                        <p:tgtEl>
                                          <p:spTgt spid="2993"/>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2" fill="hold" nodeType="clickEffect">
                                  <p:stCondLst>
                                    <p:cond delay="0"/>
                                  </p:stCondLst>
                                  <p:childTnLst>
                                    <p:set>
                                      <p:cBhvr>
                                        <p:cTn id="44" dur="1" fill="hold">
                                          <p:stCondLst>
                                            <p:cond delay="0"/>
                                          </p:stCondLst>
                                        </p:cTn>
                                        <p:tgtEl>
                                          <p:spTgt spid="2996"/>
                                        </p:tgtEl>
                                        <p:attrNameLst>
                                          <p:attrName>style.visibility</p:attrName>
                                        </p:attrNameLst>
                                      </p:cBhvr>
                                      <p:to>
                                        <p:strVal val="visible"/>
                                      </p:to>
                                    </p:set>
                                    <p:animEffect transition="in" filter="wipe(right)">
                                      <p:cBhvr>
                                        <p:cTn id="45" dur="500"/>
                                        <p:tgtEl>
                                          <p:spTgt spid="2996"/>
                                        </p:tgtEl>
                                      </p:cBhvr>
                                    </p:animEffect>
                                  </p:childTnLst>
                                </p:cTn>
                              </p:par>
                              <p:par>
                                <p:cTn id="46" presetID="10" presetClass="entr" presetSubtype="0" fill="hold" grpId="0" nodeType="withEffect">
                                  <p:stCondLst>
                                    <p:cond delay="500"/>
                                  </p:stCondLst>
                                  <p:childTnLst>
                                    <p:set>
                                      <p:cBhvr>
                                        <p:cTn id="47" dur="1" fill="hold">
                                          <p:stCondLst>
                                            <p:cond delay="0"/>
                                          </p:stCondLst>
                                        </p:cTn>
                                        <p:tgtEl>
                                          <p:spTgt spid="2994"/>
                                        </p:tgtEl>
                                        <p:attrNameLst>
                                          <p:attrName>style.visibility</p:attrName>
                                        </p:attrNameLst>
                                      </p:cBhvr>
                                      <p:to>
                                        <p:strVal val="visible"/>
                                      </p:to>
                                    </p:set>
                                    <p:animEffect transition="in" filter="fade">
                                      <p:cBhvr>
                                        <p:cTn id="48" dur="500"/>
                                        <p:tgtEl>
                                          <p:spTgt spid="2994"/>
                                        </p:tgtEl>
                                      </p:cBhvr>
                                    </p:animEffect>
                                  </p:childTnLst>
                                </p:cTn>
                              </p:par>
                              <p:par>
                                <p:cTn id="49" presetID="10" presetClass="entr" presetSubtype="0" fill="hold" grpId="0" nodeType="withEffect">
                                  <p:stCondLst>
                                    <p:cond delay="500"/>
                                  </p:stCondLst>
                                  <p:childTnLst>
                                    <p:set>
                                      <p:cBhvr>
                                        <p:cTn id="50" dur="1" fill="hold">
                                          <p:stCondLst>
                                            <p:cond delay="0"/>
                                          </p:stCondLst>
                                        </p:cTn>
                                        <p:tgtEl>
                                          <p:spTgt spid="2991"/>
                                        </p:tgtEl>
                                        <p:attrNameLst>
                                          <p:attrName>style.visibility</p:attrName>
                                        </p:attrNameLst>
                                      </p:cBhvr>
                                      <p:to>
                                        <p:strVal val="visible"/>
                                      </p:to>
                                    </p:set>
                                    <p:animEffect transition="in" filter="fade">
                                      <p:cBhvr>
                                        <p:cTn id="51" dur="500"/>
                                        <p:tgtEl>
                                          <p:spTgt spid="2991"/>
                                        </p:tgtEl>
                                      </p:cBhvr>
                                    </p:animEffect>
                                  </p:childTnLst>
                                </p:cTn>
                              </p:par>
                              <p:par>
                                <p:cTn id="52" presetID="10" presetClass="entr" presetSubtype="0" fill="hold" nodeType="withEffect">
                                  <p:stCondLst>
                                    <p:cond delay="500"/>
                                  </p:stCondLst>
                                  <p:childTnLst>
                                    <p:set>
                                      <p:cBhvr>
                                        <p:cTn id="53" dur="1" fill="hold">
                                          <p:stCondLst>
                                            <p:cond delay="0"/>
                                          </p:stCondLst>
                                        </p:cTn>
                                        <p:tgtEl>
                                          <p:spTgt spid="5"/>
                                        </p:tgtEl>
                                        <p:attrNameLst>
                                          <p:attrName>style.visibility</p:attrName>
                                        </p:attrNameLst>
                                      </p:cBhvr>
                                      <p:to>
                                        <p:strVal val="visible"/>
                                      </p:to>
                                    </p:set>
                                    <p:animEffect transition="in" filter="fade">
                                      <p:cBhvr>
                                        <p:cTn id="5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80" grpId="0"/>
      <p:bldP spid="2982" grpId="0"/>
      <p:bldP spid="2984" grpId="0"/>
      <p:bldP spid="2986" grpId="0"/>
      <p:bldP spid="2987" grpId="0"/>
      <p:bldP spid="2988" grpId="0"/>
      <p:bldP spid="2991" grpId="0"/>
      <p:bldP spid="2993" grpId="0"/>
      <p:bldP spid="2994" grpId="0"/>
      <p:bldP spid="299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96"/>
        <p:cNvGrpSpPr/>
        <p:nvPr/>
      </p:nvGrpSpPr>
      <p:grpSpPr>
        <a:xfrm>
          <a:off x="0" y="0"/>
          <a:ext cx="0" cy="0"/>
          <a:chOff x="0" y="0"/>
          <a:chExt cx="0" cy="0"/>
        </a:xfrm>
      </p:grpSpPr>
      <p:sp>
        <p:nvSpPr>
          <p:cNvPr id="10" name="Rechteck 9">
            <a:extLst>
              <a:ext uri="{FF2B5EF4-FFF2-40B4-BE49-F238E27FC236}">
                <a16:creationId xmlns:a16="http://schemas.microsoft.com/office/drawing/2014/main" id="{F7438707-988C-C0C4-AE83-25F0412C22A7}"/>
              </a:ext>
            </a:extLst>
          </p:cNvPr>
          <p:cNvSpPr/>
          <p:nvPr/>
        </p:nvSpPr>
        <p:spPr>
          <a:xfrm>
            <a:off x="0" y="-66676"/>
            <a:ext cx="9144001" cy="5276851"/>
          </a:xfrm>
          <a:prstGeom prst="rect">
            <a:avLst/>
          </a:prstGeom>
          <a:solidFill>
            <a:schemeClr val="bg1">
              <a:lumMod val="10000"/>
              <a:alpha val="36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1"/>
              </a:solidFill>
            </a:endParaRPr>
          </a:p>
        </p:txBody>
      </p:sp>
      <p:sp>
        <p:nvSpPr>
          <p:cNvPr id="9" name="Freihandform: Form 8">
            <a:extLst>
              <a:ext uri="{FF2B5EF4-FFF2-40B4-BE49-F238E27FC236}">
                <a16:creationId xmlns:a16="http://schemas.microsoft.com/office/drawing/2014/main" id="{F3F02D1D-9185-8746-731E-C492FA17EB5F}"/>
              </a:ext>
            </a:extLst>
          </p:cNvPr>
          <p:cNvSpPr/>
          <p:nvPr/>
        </p:nvSpPr>
        <p:spPr>
          <a:xfrm>
            <a:off x="1531088" y="2431312"/>
            <a:ext cx="1516912" cy="1297172"/>
          </a:xfrm>
          <a:custGeom>
            <a:avLst/>
            <a:gdLst>
              <a:gd name="connsiteX0" fmla="*/ 0 w 1516912"/>
              <a:gd name="connsiteY0" fmla="*/ 1297172 h 1297172"/>
              <a:gd name="connsiteX1" fmla="*/ 914400 w 1516912"/>
              <a:gd name="connsiteY1" fmla="*/ 850604 h 1297172"/>
              <a:gd name="connsiteX2" fmla="*/ 170121 w 1516912"/>
              <a:gd name="connsiteY2" fmla="*/ 609600 h 1297172"/>
              <a:gd name="connsiteX3" fmla="*/ 1516912 w 1516912"/>
              <a:gd name="connsiteY3" fmla="*/ 0 h 1297172"/>
            </a:gdLst>
            <a:ahLst/>
            <a:cxnLst>
              <a:cxn ang="0">
                <a:pos x="connsiteX0" y="connsiteY0"/>
              </a:cxn>
              <a:cxn ang="0">
                <a:pos x="connsiteX1" y="connsiteY1"/>
              </a:cxn>
              <a:cxn ang="0">
                <a:pos x="connsiteX2" y="connsiteY2"/>
              </a:cxn>
              <a:cxn ang="0">
                <a:pos x="connsiteX3" y="connsiteY3"/>
              </a:cxn>
            </a:cxnLst>
            <a:rect l="l" t="t" r="r" b="b"/>
            <a:pathLst>
              <a:path w="1516912" h="1297172">
                <a:moveTo>
                  <a:pt x="0" y="1297172"/>
                </a:moveTo>
                <a:cubicBezTo>
                  <a:pt x="443023" y="1131185"/>
                  <a:pt x="886047" y="965199"/>
                  <a:pt x="914400" y="850604"/>
                </a:cubicBezTo>
                <a:cubicBezTo>
                  <a:pt x="942754" y="736009"/>
                  <a:pt x="69702" y="751367"/>
                  <a:pt x="170121" y="609600"/>
                </a:cubicBezTo>
                <a:cubicBezTo>
                  <a:pt x="270540" y="467833"/>
                  <a:pt x="893726" y="233916"/>
                  <a:pt x="1516912" y="0"/>
                </a:cubicBezTo>
              </a:path>
            </a:pathLst>
          </a:cu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dirty="0"/>
          </a:p>
        </p:txBody>
      </p:sp>
      <p:grpSp>
        <p:nvGrpSpPr>
          <p:cNvPr id="2300" name="Google Shape;2300;p38"/>
          <p:cNvGrpSpPr/>
          <p:nvPr/>
        </p:nvGrpSpPr>
        <p:grpSpPr>
          <a:xfrm>
            <a:off x="488099" y="2222906"/>
            <a:ext cx="1103649" cy="1955009"/>
            <a:chOff x="627138" y="2256550"/>
            <a:chExt cx="1103649" cy="1955009"/>
          </a:xfrm>
        </p:grpSpPr>
        <p:sp>
          <p:nvSpPr>
            <p:cNvPr id="2301" name="Google Shape;2301;p38"/>
            <p:cNvSpPr/>
            <p:nvPr/>
          </p:nvSpPr>
          <p:spPr>
            <a:xfrm>
              <a:off x="865796" y="2672532"/>
              <a:ext cx="243790" cy="1015210"/>
            </a:xfrm>
            <a:custGeom>
              <a:avLst/>
              <a:gdLst/>
              <a:ahLst/>
              <a:cxnLst/>
              <a:rect l="l" t="t" r="r" b="b"/>
              <a:pathLst>
                <a:path w="10677" h="44462" extrusionOk="0">
                  <a:moveTo>
                    <a:pt x="1840" y="0"/>
                  </a:moveTo>
                  <a:lnTo>
                    <a:pt x="1840" y="13603"/>
                  </a:lnTo>
                  <a:cubicBezTo>
                    <a:pt x="1840" y="16586"/>
                    <a:pt x="1505" y="19569"/>
                    <a:pt x="920" y="22496"/>
                  </a:cubicBezTo>
                  <a:cubicBezTo>
                    <a:pt x="335" y="25422"/>
                    <a:pt x="0" y="28405"/>
                    <a:pt x="0" y="31360"/>
                  </a:cubicBezTo>
                  <a:lnTo>
                    <a:pt x="0" y="44461"/>
                  </a:lnTo>
                  <a:lnTo>
                    <a:pt x="10676" y="44461"/>
                  </a:lnTo>
                  <a:lnTo>
                    <a:pt x="10676" y="31360"/>
                  </a:lnTo>
                  <a:cubicBezTo>
                    <a:pt x="10676" y="28377"/>
                    <a:pt x="10370" y="25422"/>
                    <a:pt x="9784" y="22496"/>
                  </a:cubicBezTo>
                  <a:cubicBezTo>
                    <a:pt x="9227" y="19597"/>
                    <a:pt x="8892" y="16586"/>
                    <a:pt x="8892" y="13603"/>
                  </a:cubicBezTo>
                  <a:lnTo>
                    <a:pt x="88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38"/>
            <p:cNvSpPr/>
            <p:nvPr/>
          </p:nvSpPr>
          <p:spPr>
            <a:xfrm>
              <a:off x="892511" y="2708814"/>
              <a:ext cx="191616" cy="239977"/>
            </a:xfrm>
            <a:custGeom>
              <a:avLst/>
              <a:gdLst/>
              <a:ahLst/>
              <a:cxnLst/>
              <a:rect l="l" t="t" r="r" b="b"/>
              <a:pathLst>
                <a:path w="8392" h="10510" extrusionOk="0">
                  <a:moveTo>
                    <a:pt x="1" y="0"/>
                  </a:moveTo>
                  <a:lnTo>
                    <a:pt x="670" y="10509"/>
                  </a:lnTo>
                  <a:lnTo>
                    <a:pt x="7722" y="10509"/>
                  </a:lnTo>
                  <a:lnTo>
                    <a:pt x="839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38"/>
            <p:cNvSpPr/>
            <p:nvPr/>
          </p:nvSpPr>
          <p:spPr>
            <a:xfrm>
              <a:off x="881072" y="2672532"/>
              <a:ext cx="213879" cy="50941"/>
            </a:xfrm>
            <a:custGeom>
              <a:avLst/>
              <a:gdLst/>
              <a:ahLst/>
              <a:cxnLst/>
              <a:rect l="l" t="t" r="r" b="b"/>
              <a:pathLst>
                <a:path w="9367" h="2231" extrusionOk="0">
                  <a:moveTo>
                    <a:pt x="0" y="0"/>
                  </a:moveTo>
                  <a:lnTo>
                    <a:pt x="0" y="2230"/>
                  </a:lnTo>
                  <a:lnTo>
                    <a:pt x="9366" y="2230"/>
                  </a:lnTo>
                  <a:lnTo>
                    <a:pt x="936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38"/>
            <p:cNvSpPr/>
            <p:nvPr/>
          </p:nvSpPr>
          <p:spPr>
            <a:xfrm>
              <a:off x="866436" y="3447765"/>
              <a:ext cx="243151" cy="40118"/>
            </a:xfrm>
            <a:custGeom>
              <a:avLst/>
              <a:gdLst/>
              <a:ahLst/>
              <a:cxnLst/>
              <a:rect l="l" t="t" r="r" b="b"/>
              <a:pathLst>
                <a:path w="10649" h="1757" extrusionOk="0">
                  <a:moveTo>
                    <a:pt x="0" y="0"/>
                  </a:moveTo>
                  <a:lnTo>
                    <a:pt x="0" y="1756"/>
                  </a:lnTo>
                  <a:lnTo>
                    <a:pt x="10648" y="1756"/>
                  </a:lnTo>
                  <a:lnTo>
                    <a:pt x="1064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38"/>
            <p:cNvSpPr/>
            <p:nvPr/>
          </p:nvSpPr>
          <p:spPr>
            <a:xfrm>
              <a:off x="866436" y="3505670"/>
              <a:ext cx="243151" cy="40757"/>
            </a:xfrm>
            <a:custGeom>
              <a:avLst/>
              <a:gdLst/>
              <a:ahLst/>
              <a:cxnLst/>
              <a:rect l="l" t="t" r="r" b="b"/>
              <a:pathLst>
                <a:path w="10649" h="1785" extrusionOk="0">
                  <a:moveTo>
                    <a:pt x="0" y="1"/>
                  </a:moveTo>
                  <a:lnTo>
                    <a:pt x="0" y="1785"/>
                  </a:lnTo>
                  <a:lnTo>
                    <a:pt x="10648" y="1785"/>
                  </a:lnTo>
                  <a:lnTo>
                    <a:pt x="1064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38"/>
            <p:cNvSpPr/>
            <p:nvPr/>
          </p:nvSpPr>
          <p:spPr>
            <a:xfrm>
              <a:off x="866436" y="3563598"/>
              <a:ext cx="243151" cy="40757"/>
            </a:xfrm>
            <a:custGeom>
              <a:avLst/>
              <a:gdLst/>
              <a:ahLst/>
              <a:cxnLst/>
              <a:rect l="l" t="t" r="r" b="b"/>
              <a:pathLst>
                <a:path w="10649" h="1785" extrusionOk="0">
                  <a:moveTo>
                    <a:pt x="0" y="1"/>
                  </a:moveTo>
                  <a:lnTo>
                    <a:pt x="0" y="1785"/>
                  </a:lnTo>
                  <a:lnTo>
                    <a:pt x="10648" y="1785"/>
                  </a:lnTo>
                  <a:lnTo>
                    <a:pt x="1064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38"/>
            <p:cNvSpPr/>
            <p:nvPr/>
          </p:nvSpPr>
          <p:spPr>
            <a:xfrm>
              <a:off x="1195485" y="2672532"/>
              <a:ext cx="243790" cy="1015210"/>
            </a:xfrm>
            <a:custGeom>
              <a:avLst/>
              <a:gdLst/>
              <a:ahLst/>
              <a:cxnLst/>
              <a:rect l="l" t="t" r="r" b="b"/>
              <a:pathLst>
                <a:path w="10677" h="44462" extrusionOk="0">
                  <a:moveTo>
                    <a:pt x="1813" y="0"/>
                  </a:moveTo>
                  <a:lnTo>
                    <a:pt x="1813" y="13603"/>
                  </a:lnTo>
                  <a:cubicBezTo>
                    <a:pt x="1813" y="16586"/>
                    <a:pt x="1506" y="19569"/>
                    <a:pt x="921" y="22496"/>
                  </a:cubicBezTo>
                  <a:cubicBezTo>
                    <a:pt x="307" y="25422"/>
                    <a:pt x="1" y="28405"/>
                    <a:pt x="1" y="31360"/>
                  </a:cubicBezTo>
                  <a:lnTo>
                    <a:pt x="1" y="44461"/>
                  </a:lnTo>
                  <a:lnTo>
                    <a:pt x="10677" y="44461"/>
                  </a:lnTo>
                  <a:lnTo>
                    <a:pt x="10677" y="31360"/>
                  </a:lnTo>
                  <a:cubicBezTo>
                    <a:pt x="10677" y="28377"/>
                    <a:pt x="10342" y="25422"/>
                    <a:pt x="9757" y="22496"/>
                  </a:cubicBezTo>
                  <a:cubicBezTo>
                    <a:pt x="9199" y="19597"/>
                    <a:pt x="8921" y="16586"/>
                    <a:pt x="8921" y="13603"/>
                  </a:cubicBezTo>
                  <a:lnTo>
                    <a:pt x="892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38"/>
            <p:cNvSpPr/>
            <p:nvPr/>
          </p:nvSpPr>
          <p:spPr>
            <a:xfrm>
              <a:off x="1221583" y="2708814"/>
              <a:ext cx="192872" cy="239977"/>
            </a:xfrm>
            <a:custGeom>
              <a:avLst/>
              <a:gdLst/>
              <a:ahLst/>
              <a:cxnLst/>
              <a:rect l="l" t="t" r="r" b="b"/>
              <a:pathLst>
                <a:path w="8447" h="10510" extrusionOk="0">
                  <a:moveTo>
                    <a:pt x="1" y="0"/>
                  </a:moveTo>
                  <a:lnTo>
                    <a:pt x="670" y="10509"/>
                  </a:lnTo>
                  <a:lnTo>
                    <a:pt x="7778" y="10509"/>
                  </a:lnTo>
                  <a:lnTo>
                    <a:pt x="844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38"/>
            <p:cNvSpPr/>
            <p:nvPr/>
          </p:nvSpPr>
          <p:spPr>
            <a:xfrm>
              <a:off x="1211400" y="2672532"/>
              <a:ext cx="213879" cy="50941"/>
            </a:xfrm>
            <a:custGeom>
              <a:avLst/>
              <a:gdLst/>
              <a:ahLst/>
              <a:cxnLst/>
              <a:rect l="l" t="t" r="r" b="b"/>
              <a:pathLst>
                <a:path w="9367" h="2231" extrusionOk="0">
                  <a:moveTo>
                    <a:pt x="0" y="0"/>
                  </a:moveTo>
                  <a:lnTo>
                    <a:pt x="0" y="2230"/>
                  </a:lnTo>
                  <a:lnTo>
                    <a:pt x="9367" y="2230"/>
                  </a:lnTo>
                  <a:lnTo>
                    <a:pt x="936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38"/>
            <p:cNvSpPr/>
            <p:nvPr/>
          </p:nvSpPr>
          <p:spPr>
            <a:xfrm>
              <a:off x="1196124" y="3447765"/>
              <a:ext cx="243790" cy="40118"/>
            </a:xfrm>
            <a:custGeom>
              <a:avLst/>
              <a:gdLst/>
              <a:ahLst/>
              <a:cxnLst/>
              <a:rect l="l" t="t" r="r" b="b"/>
              <a:pathLst>
                <a:path w="10677" h="1757" extrusionOk="0">
                  <a:moveTo>
                    <a:pt x="0" y="0"/>
                  </a:moveTo>
                  <a:lnTo>
                    <a:pt x="0" y="1756"/>
                  </a:lnTo>
                  <a:lnTo>
                    <a:pt x="10677" y="1756"/>
                  </a:lnTo>
                  <a:lnTo>
                    <a:pt x="1067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38"/>
            <p:cNvSpPr/>
            <p:nvPr/>
          </p:nvSpPr>
          <p:spPr>
            <a:xfrm>
              <a:off x="1196124" y="3505670"/>
              <a:ext cx="243790" cy="40757"/>
            </a:xfrm>
            <a:custGeom>
              <a:avLst/>
              <a:gdLst/>
              <a:ahLst/>
              <a:cxnLst/>
              <a:rect l="l" t="t" r="r" b="b"/>
              <a:pathLst>
                <a:path w="10677" h="1785" extrusionOk="0">
                  <a:moveTo>
                    <a:pt x="0" y="1"/>
                  </a:moveTo>
                  <a:lnTo>
                    <a:pt x="0" y="1785"/>
                  </a:lnTo>
                  <a:lnTo>
                    <a:pt x="10677" y="1785"/>
                  </a:lnTo>
                  <a:lnTo>
                    <a:pt x="106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38"/>
            <p:cNvSpPr/>
            <p:nvPr/>
          </p:nvSpPr>
          <p:spPr>
            <a:xfrm>
              <a:off x="1196124" y="3563598"/>
              <a:ext cx="243790" cy="40757"/>
            </a:xfrm>
            <a:custGeom>
              <a:avLst/>
              <a:gdLst/>
              <a:ahLst/>
              <a:cxnLst/>
              <a:rect l="l" t="t" r="r" b="b"/>
              <a:pathLst>
                <a:path w="10677" h="1785" extrusionOk="0">
                  <a:moveTo>
                    <a:pt x="0" y="1"/>
                  </a:moveTo>
                  <a:lnTo>
                    <a:pt x="0" y="1785"/>
                  </a:lnTo>
                  <a:lnTo>
                    <a:pt x="10677" y="1785"/>
                  </a:lnTo>
                  <a:lnTo>
                    <a:pt x="106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38"/>
            <p:cNvSpPr/>
            <p:nvPr/>
          </p:nvSpPr>
          <p:spPr>
            <a:xfrm>
              <a:off x="735944" y="3603693"/>
              <a:ext cx="68774" cy="100603"/>
            </a:xfrm>
            <a:custGeom>
              <a:avLst/>
              <a:gdLst/>
              <a:ahLst/>
              <a:cxnLst/>
              <a:rect l="l" t="t" r="r" b="b"/>
              <a:pathLst>
                <a:path w="3012" h="4406" extrusionOk="0">
                  <a:moveTo>
                    <a:pt x="1" y="1"/>
                  </a:moveTo>
                  <a:lnTo>
                    <a:pt x="1" y="4405"/>
                  </a:lnTo>
                  <a:lnTo>
                    <a:pt x="3011" y="4405"/>
                  </a:lnTo>
                  <a:lnTo>
                    <a:pt x="301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38"/>
            <p:cNvSpPr/>
            <p:nvPr/>
          </p:nvSpPr>
          <p:spPr>
            <a:xfrm>
              <a:off x="842232" y="3603693"/>
              <a:ext cx="266715" cy="100603"/>
            </a:xfrm>
            <a:custGeom>
              <a:avLst/>
              <a:gdLst/>
              <a:ahLst/>
              <a:cxnLst/>
              <a:rect l="l" t="t" r="r" b="b"/>
              <a:pathLst>
                <a:path w="11681" h="4406" extrusionOk="0">
                  <a:moveTo>
                    <a:pt x="1" y="1"/>
                  </a:moveTo>
                  <a:lnTo>
                    <a:pt x="1" y="4405"/>
                  </a:lnTo>
                  <a:lnTo>
                    <a:pt x="11681" y="4405"/>
                  </a:lnTo>
                  <a:lnTo>
                    <a:pt x="1168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38"/>
            <p:cNvSpPr/>
            <p:nvPr/>
          </p:nvSpPr>
          <p:spPr>
            <a:xfrm>
              <a:off x="1327232" y="3556588"/>
              <a:ext cx="109508" cy="148324"/>
            </a:xfrm>
            <a:custGeom>
              <a:avLst/>
              <a:gdLst/>
              <a:ahLst/>
              <a:cxnLst/>
              <a:rect l="l" t="t" r="r" b="b"/>
              <a:pathLst>
                <a:path w="4796" h="6496" extrusionOk="0">
                  <a:moveTo>
                    <a:pt x="1" y="1"/>
                  </a:moveTo>
                  <a:lnTo>
                    <a:pt x="1" y="6496"/>
                  </a:lnTo>
                  <a:lnTo>
                    <a:pt x="4795" y="6496"/>
                  </a:lnTo>
                  <a:lnTo>
                    <a:pt x="47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38"/>
            <p:cNvSpPr/>
            <p:nvPr/>
          </p:nvSpPr>
          <p:spPr>
            <a:xfrm>
              <a:off x="1464711" y="3556588"/>
              <a:ext cx="108869" cy="148324"/>
            </a:xfrm>
            <a:custGeom>
              <a:avLst/>
              <a:gdLst/>
              <a:ahLst/>
              <a:cxnLst/>
              <a:rect l="l" t="t" r="r" b="b"/>
              <a:pathLst>
                <a:path w="4768" h="6496" extrusionOk="0">
                  <a:moveTo>
                    <a:pt x="1" y="1"/>
                  </a:moveTo>
                  <a:lnTo>
                    <a:pt x="1" y="6496"/>
                  </a:lnTo>
                  <a:lnTo>
                    <a:pt x="4768" y="6496"/>
                  </a:lnTo>
                  <a:lnTo>
                    <a:pt x="476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38"/>
            <p:cNvSpPr/>
            <p:nvPr/>
          </p:nvSpPr>
          <p:spPr>
            <a:xfrm>
              <a:off x="735944" y="3650159"/>
              <a:ext cx="994843" cy="40757"/>
            </a:xfrm>
            <a:custGeom>
              <a:avLst/>
              <a:gdLst/>
              <a:ahLst/>
              <a:cxnLst/>
              <a:rect l="l" t="t" r="r" b="b"/>
              <a:pathLst>
                <a:path w="43570" h="1785" extrusionOk="0">
                  <a:moveTo>
                    <a:pt x="1" y="1"/>
                  </a:moveTo>
                  <a:lnTo>
                    <a:pt x="1" y="1785"/>
                  </a:lnTo>
                  <a:lnTo>
                    <a:pt x="43570" y="1785"/>
                  </a:lnTo>
                  <a:lnTo>
                    <a:pt x="435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38"/>
            <p:cNvSpPr/>
            <p:nvPr/>
          </p:nvSpPr>
          <p:spPr>
            <a:xfrm>
              <a:off x="735944" y="3687080"/>
              <a:ext cx="969384" cy="524479"/>
            </a:xfrm>
            <a:custGeom>
              <a:avLst/>
              <a:gdLst/>
              <a:ahLst/>
              <a:cxnLst/>
              <a:rect l="l" t="t" r="r" b="b"/>
              <a:pathLst>
                <a:path w="42455" h="22970" extrusionOk="0">
                  <a:moveTo>
                    <a:pt x="1" y="0"/>
                  </a:moveTo>
                  <a:lnTo>
                    <a:pt x="1" y="22970"/>
                  </a:lnTo>
                  <a:lnTo>
                    <a:pt x="42455" y="22970"/>
                  </a:lnTo>
                  <a:lnTo>
                    <a:pt x="424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38"/>
            <p:cNvSpPr/>
            <p:nvPr/>
          </p:nvSpPr>
          <p:spPr>
            <a:xfrm>
              <a:off x="735944" y="3747542"/>
              <a:ext cx="106311" cy="127957"/>
            </a:xfrm>
            <a:custGeom>
              <a:avLst/>
              <a:gdLst/>
              <a:ahLst/>
              <a:cxnLst/>
              <a:rect l="l" t="t" r="r" b="b"/>
              <a:pathLst>
                <a:path w="4656" h="5604" extrusionOk="0">
                  <a:moveTo>
                    <a:pt x="1" y="1"/>
                  </a:moveTo>
                  <a:lnTo>
                    <a:pt x="1" y="5603"/>
                  </a:lnTo>
                  <a:lnTo>
                    <a:pt x="4656" y="5603"/>
                  </a:lnTo>
                  <a:lnTo>
                    <a:pt x="465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38"/>
            <p:cNvSpPr/>
            <p:nvPr/>
          </p:nvSpPr>
          <p:spPr>
            <a:xfrm>
              <a:off x="915436" y="3747542"/>
              <a:ext cx="127957" cy="127957"/>
            </a:xfrm>
            <a:custGeom>
              <a:avLst/>
              <a:gdLst/>
              <a:ahLst/>
              <a:cxnLst/>
              <a:rect l="l" t="t" r="r" b="b"/>
              <a:pathLst>
                <a:path w="5604" h="5604" extrusionOk="0">
                  <a:moveTo>
                    <a:pt x="0" y="1"/>
                  </a:moveTo>
                  <a:lnTo>
                    <a:pt x="0" y="5603"/>
                  </a:lnTo>
                  <a:lnTo>
                    <a:pt x="5603" y="5603"/>
                  </a:lnTo>
                  <a:lnTo>
                    <a:pt x="56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38"/>
            <p:cNvSpPr/>
            <p:nvPr/>
          </p:nvSpPr>
          <p:spPr>
            <a:xfrm>
              <a:off x="1116573" y="3747542"/>
              <a:ext cx="127957" cy="127957"/>
            </a:xfrm>
            <a:custGeom>
              <a:avLst/>
              <a:gdLst/>
              <a:ahLst/>
              <a:cxnLst/>
              <a:rect l="l" t="t" r="r" b="b"/>
              <a:pathLst>
                <a:path w="5604" h="5604" extrusionOk="0">
                  <a:moveTo>
                    <a:pt x="0" y="1"/>
                  </a:moveTo>
                  <a:lnTo>
                    <a:pt x="0" y="5603"/>
                  </a:lnTo>
                  <a:lnTo>
                    <a:pt x="5603" y="5603"/>
                  </a:lnTo>
                  <a:lnTo>
                    <a:pt x="56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38"/>
            <p:cNvSpPr/>
            <p:nvPr/>
          </p:nvSpPr>
          <p:spPr>
            <a:xfrm>
              <a:off x="1318328" y="3747542"/>
              <a:ext cx="127957" cy="127957"/>
            </a:xfrm>
            <a:custGeom>
              <a:avLst/>
              <a:gdLst/>
              <a:ahLst/>
              <a:cxnLst/>
              <a:rect l="l" t="t" r="r" b="b"/>
              <a:pathLst>
                <a:path w="5604" h="5604" extrusionOk="0">
                  <a:moveTo>
                    <a:pt x="1" y="1"/>
                  </a:moveTo>
                  <a:lnTo>
                    <a:pt x="1" y="5603"/>
                  </a:lnTo>
                  <a:lnTo>
                    <a:pt x="5603" y="5603"/>
                  </a:lnTo>
                  <a:lnTo>
                    <a:pt x="56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38"/>
            <p:cNvSpPr/>
            <p:nvPr/>
          </p:nvSpPr>
          <p:spPr>
            <a:xfrm>
              <a:off x="1519465" y="3747542"/>
              <a:ext cx="127957" cy="127957"/>
            </a:xfrm>
            <a:custGeom>
              <a:avLst/>
              <a:gdLst/>
              <a:ahLst/>
              <a:cxnLst/>
              <a:rect l="l" t="t" r="r" b="b"/>
              <a:pathLst>
                <a:path w="5604" h="5604" extrusionOk="0">
                  <a:moveTo>
                    <a:pt x="0" y="1"/>
                  </a:moveTo>
                  <a:lnTo>
                    <a:pt x="0" y="5603"/>
                  </a:lnTo>
                  <a:lnTo>
                    <a:pt x="5603" y="5603"/>
                  </a:lnTo>
                  <a:lnTo>
                    <a:pt x="56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38"/>
            <p:cNvSpPr/>
            <p:nvPr/>
          </p:nvSpPr>
          <p:spPr>
            <a:xfrm>
              <a:off x="735944" y="4029510"/>
              <a:ext cx="106311" cy="127957"/>
            </a:xfrm>
            <a:custGeom>
              <a:avLst/>
              <a:gdLst/>
              <a:ahLst/>
              <a:cxnLst/>
              <a:rect l="l" t="t" r="r" b="b"/>
              <a:pathLst>
                <a:path w="4656" h="5604" extrusionOk="0">
                  <a:moveTo>
                    <a:pt x="1" y="0"/>
                  </a:moveTo>
                  <a:lnTo>
                    <a:pt x="1" y="5603"/>
                  </a:lnTo>
                  <a:lnTo>
                    <a:pt x="4656" y="5603"/>
                  </a:lnTo>
                  <a:lnTo>
                    <a:pt x="46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38"/>
            <p:cNvSpPr/>
            <p:nvPr/>
          </p:nvSpPr>
          <p:spPr>
            <a:xfrm>
              <a:off x="915436" y="4029510"/>
              <a:ext cx="127957" cy="127957"/>
            </a:xfrm>
            <a:custGeom>
              <a:avLst/>
              <a:gdLst/>
              <a:ahLst/>
              <a:cxnLst/>
              <a:rect l="l" t="t" r="r" b="b"/>
              <a:pathLst>
                <a:path w="5604" h="5604" extrusionOk="0">
                  <a:moveTo>
                    <a:pt x="0" y="0"/>
                  </a:moveTo>
                  <a:lnTo>
                    <a:pt x="0" y="5603"/>
                  </a:lnTo>
                  <a:lnTo>
                    <a:pt x="5603" y="5603"/>
                  </a:lnTo>
                  <a:lnTo>
                    <a:pt x="56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38"/>
            <p:cNvSpPr/>
            <p:nvPr/>
          </p:nvSpPr>
          <p:spPr>
            <a:xfrm>
              <a:off x="1116573" y="4029510"/>
              <a:ext cx="127957" cy="127957"/>
            </a:xfrm>
            <a:custGeom>
              <a:avLst/>
              <a:gdLst/>
              <a:ahLst/>
              <a:cxnLst/>
              <a:rect l="l" t="t" r="r" b="b"/>
              <a:pathLst>
                <a:path w="5604" h="5604" extrusionOk="0">
                  <a:moveTo>
                    <a:pt x="0" y="0"/>
                  </a:moveTo>
                  <a:lnTo>
                    <a:pt x="0" y="5603"/>
                  </a:lnTo>
                  <a:lnTo>
                    <a:pt x="5603" y="5603"/>
                  </a:lnTo>
                  <a:lnTo>
                    <a:pt x="56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38"/>
            <p:cNvSpPr/>
            <p:nvPr/>
          </p:nvSpPr>
          <p:spPr>
            <a:xfrm>
              <a:off x="1318328" y="4029510"/>
              <a:ext cx="127957" cy="127957"/>
            </a:xfrm>
            <a:custGeom>
              <a:avLst/>
              <a:gdLst/>
              <a:ahLst/>
              <a:cxnLst/>
              <a:rect l="l" t="t" r="r" b="b"/>
              <a:pathLst>
                <a:path w="5604" h="5604" extrusionOk="0">
                  <a:moveTo>
                    <a:pt x="1" y="0"/>
                  </a:moveTo>
                  <a:lnTo>
                    <a:pt x="1" y="5603"/>
                  </a:lnTo>
                  <a:lnTo>
                    <a:pt x="5603" y="5603"/>
                  </a:lnTo>
                  <a:lnTo>
                    <a:pt x="56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38"/>
            <p:cNvSpPr/>
            <p:nvPr/>
          </p:nvSpPr>
          <p:spPr>
            <a:xfrm>
              <a:off x="1519465" y="4029510"/>
              <a:ext cx="127957" cy="127957"/>
            </a:xfrm>
            <a:custGeom>
              <a:avLst/>
              <a:gdLst/>
              <a:ahLst/>
              <a:cxnLst/>
              <a:rect l="l" t="t" r="r" b="b"/>
              <a:pathLst>
                <a:path w="5604" h="5604" extrusionOk="0">
                  <a:moveTo>
                    <a:pt x="0" y="0"/>
                  </a:moveTo>
                  <a:lnTo>
                    <a:pt x="0" y="5603"/>
                  </a:lnTo>
                  <a:lnTo>
                    <a:pt x="5603" y="5603"/>
                  </a:lnTo>
                  <a:lnTo>
                    <a:pt x="56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38"/>
            <p:cNvSpPr/>
            <p:nvPr/>
          </p:nvSpPr>
          <p:spPr>
            <a:xfrm>
              <a:off x="735944" y="3932126"/>
              <a:ext cx="994843" cy="40757"/>
            </a:xfrm>
            <a:custGeom>
              <a:avLst/>
              <a:gdLst/>
              <a:ahLst/>
              <a:cxnLst/>
              <a:rect l="l" t="t" r="r" b="b"/>
              <a:pathLst>
                <a:path w="43570" h="1785" extrusionOk="0">
                  <a:moveTo>
                    <a:pt x="1" y="0"/>
                  </a:moveTo>
                  <a:lnTo>
                    <a:pt x="1" y="1784"/>
                  </a:lnTo>
                  <a:lnTo>
                    <a:pt x="43570" y="1784"/>
                  </a:lnTo>
                  <a:lnTo>
                    <a:pt x="4357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38"/>
            <p:cNvSpPr/>
            <p:nvPr/>
          </p:nvSpPr>
          <p:spPr>
            <a:xfrm>
              <a:off x="916538" y="2409788"/>
              <a:ext cx="262725" cy="262725"/>
            </a:xfrm>
            <a:custGeom>
              <a:avLst/>
              <a:gdLst/>
              <a:ahLst/>
              <a:cxnLst/>
              <a:rect l="l" t="t" r="r" b="b"/>
              <a:pathLst>
                <a:path w="10509" h="10509" extrusionOk="0">
                  <a:moveTo>
                    <a:pt x="5271" y="1"/>
                  </a:moveTo>
                  <a:cubicBezTo>
                    <a:pt x="2369" y="1"/>
                    <a:pt x="1" y="2336"/>
                    <a:pt x="1" y="5238"/>
                  </a:cubicBezTo>
                  <a:cubicBezTo>
                    <a:pt x="1" y="8173"/>
                    <a:pt x="2336" y="10508"/>
                    <a:pt x="5271" y="10508"/>
                  </a:cubicBezTo>
                  <a:cubicBezTo>
                    <a:pt x="8173" y="10508"/>
                    <a:pt x="10508" y="8173"/>
                    <a:pt x="10508" y="5238"/>
                  </a:cubicBezTo>
                  <a:cubicBezTo>
                    <a:pt x="10508" y="2369"/>
                    <a:pt x="8173" y="1"/>
                    <a:pt x="5271" y="1"/>
                  </a:cubicBezTo>
                  <a:close/>
                </a:path>
              </a:pathLst>
            </a:custGeom>
            <a:solidFill>
              <a:srgbClr val="70643D">
                <a:alpha val="8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38"/>
            <p:cNvSpPr/>
            <p:nvPr/>
          </p:nvSpPr>
          <p:spPr>
            <a:xfrm>
              <a:off x="804838" y="2447550"/>
              <a:ext cx="204350" cy="204350"/>
            </a:xfrm>
            <a:custGeom>
              <a:avLst/>
              <a:gdLst/>
              <a:ahLst/>
              <a:cxnLst/>
              <a:rect l="l" t="t" r="r" b="b"/>
              <a:pathLst>
                <a:path w="8174" h="8174" extrusionOk="0">
                  <a:moveTo>
                    <a:pt x="4070" y="1"/>
                  </a:moveTo>
                  <a:cubicBezTo>
                    <a:pt x="1835" y="1"/>
                    <a:pt x="1" y="1836"/>
                    <a:pt x="1" y="4070"/>
                  </a:cubicBezTo>
                  <a:cubicBezTo>
                    <a:pt x="1" y="6339"/>
                    <a:pt x="1835" y="8173"/>
                    <a:pt x="4070" y="8173"/>
                  </a:cubicBezTo>
                  <a:cubicBezTo>
                    <a:pt x="6338" y="8173"/>
                    <a:pt x="8173" y="6339"/>
                    <a:pt x="8173" y="4070"/>
                  </a:cubicBezTo>
                  <a:cubicBezTo>
                    <a:pt x="8173" y="1836"/>
                    <a:pt x="6338" y="1"/>
                    <a:pt x="4070" y="1"/>
                  </a:cubicBezTo>
                  <a:close/>
                </a:path>
              </a:pathLst>
            </a:custGeom>
            <a:solidFill>
              <a:srgbClr val="70643D">
                <a:alpha val="8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38"/>
            <p:cNvSpPr/>
            <p:nvPr/>
          </p:nvSpPr>
          <p:spPr>
            <a:xfrm>
              <a:off x="783088" y="2256550"/>
              <a:ext cx="133450" cy="133450"/>
            </a:xfrm>
            <a:custGeom>
              <a:avLst/>
              <a:gdLst/>
              <a:ahLst/>
              <a:cxnLst/>
              <a:rect l="l" t="t" r="r" b="b"/>
              <a:pathLst>
                <a:path w="5338" h="5338" extrusionOk="0">
                  <a:moveTo>
                    <a:pt x="2669" y="1"/>
                  </a:moveTo>
                  <a:cubicBezTo>
                    <a:pt x="1235" y="1"/>
                    <a:pt x="1" y="1235"/>
                    <a:pt x="1" y="2669"/>
                  </a:cubicBezTo>
                  <a:cubicBezTo>
                    <a:pt x="1" y="4137"/>
                    <a:pt x="1235" y="5338"/>
                    <a:pt x="2669" y="5338"/>
                  </a:cubicBezTo>
                  <a:cubicBezTo>
                    <a:pt x="4137" y="5338"/>
                    <a:pt x="5338" y="4137"/>
                    <a:pt x="5338" y="2669"/>
                  </a:cubicBezTo>
                  <a:cubicBezTo>
                    <a:pt x="5338" y="1235"/>
                    <a:pt x="4137" y="67"/>
                    <a:pt x="2669" y="1"/>
                  </a:cubicBezTo>
                  <a:close/>
                </a:path>
              </a:pathLst>
            </a:custGeom>
            <a:solidFill>
              <a:srgbClr val="70643D">
                <a:alpha val="8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38"/>
            <p:cNvSpPr/>
            <p:nvPr/>
          </p:nvSpPr>
          <p:spPr>
            <a:xfrm>
              <a:off x="828638" y="2305050"/>
              <a:ext cx="204350" cy="204350"/>
            </a:xfrm>
            <a:custGeom>
              <a:avLst/>
              <a:gdLst/>
              <a:ahLst/>
              <a:cxnLst/>
              <a:rect l="l" t="t" r="r" b="b"/>
              <a:pathLst>
                <a:path w="8174" h="8174" extrusionOk="0">
                  <a:moveTo>
                    <a:pt x="4070" y="1"/>
                  </a:moveTo>
                  <a:cubicBezTo>
                    <a:pt x="1835" y="1"/>
                    <a:pt x="1" y="1836"/>
                    <a:pt x="1" y="4070"/>
                  </a:cubicBezTo>
                  <a:cubicBezTo>
                    <a:pt x="1" y="6339"/>
                    <a:pt x="1835" y="8173"/>
                    <a:pt x="4070" y="8173"/>
                  </a:cubicBezTo>
                  <a:cubicBezTo>
                    <a:pt x="6338" y="8173"/>
                    <a:pt x="8173" y="6339"/>
                    <a:pt x="8173" y="4070"/>
                  </a:cubicBezTo>
                  <a:cubicBezTo>
                    <a:pt x="8173" y="1836"/>
                    <a:pt x="6338" y="1"/>
                    <a:pt x="4070" y="1"/>
                  </a:cubicBezTo>
                  <a:close/>
                </a:path>
              </a:pathLst>
            </a:custGeom>
            <a:solidFill>
              <a:srgbClr val="70643D">
                <a:alpha val="8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38"/>
            <p:cNvSpPr/>
            <p:nvPr/>
          </p:nvSpPr>
          <p:spPr>
            <a:xfrm>
              <a:off x="694563" y="2328363"/>
              <a:ext cx="204350" cy="204350"/>
            </a:xfrm>
            <a:custGeom>
              <a:avLst/>
              <a:gdLst/>
              <a:ahLst/>
              <a:cxnLst/>
              <a:rect l="l" t="t" r="r" b="b"/>
              <a:pathLst>
                <a:path w="8174" h="8174" extrusionOk="0">
                  <a:moveTo>
                    <a:pt x="4070" y="1"/>
                  </a:moveTo>
                  <a:cubicBezTo>
                    <a:pt x="1835" y="1"/>
                    <a:pt x="1" y="1836"/>
                    <a:pt x="1" y="4070"/>
                  </a:cubicBezTo>
                  <a:cubicBezTo>
                    <a:pt x="1" y="6339"/>
                    <a:pt x="1835" y="8173"/>
                    <a:pt x="4070" y="8173"/>
                  </a:cubicBezTo>
                  <a:cubicBezTo>
                    <a:pt x="6338" y="8173"/>
                    <a:pt x="8173" y="6339"/>
                    <a:pt x="8173" y="4070"/>
                  </a:cubicBezTo>
                  <a:cubicBezTo>
                    <a:pt x="8173" y="1836"/>
                    <a:pt x="6338" y="1"/>
                    <a:pt x="4070" y="1"/>
                  </a:cubicBezTo>
                  <a:close/>
                </a:path>
              </a:pathLst>
            </a:custGeom>
            <a:solidFill>
              <a:srgbClr val="70643D">
                <a:alpha val="8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38"/>
            <p:cNvSpPr/>
            <p:nvPr/>
          </p:nvSpPr>
          <p:spPr>
            <a:xfrm>
              <a:off x="627138" y="2256550"/>
              <a:ext cx="204350" cy="204350"/>
            </a:xfrm>
            <a:custGeom>
              <a:avLst/>
              <a:gdLst/>
              <a:ahLst/>
              <a:cxnLst/>
              <a:rect l="l" t="t" r="r" b="b"/>
              <a:pathLst>
                <a:path w="8174" h="8174" extrusionOk="0">
                  <a:moveTo>
                    <a:pt x="4070" y="1"/>
                  </a:moveTo>
                  <a:cubicBezTo>
                    <a:pt x="1835" y="1"/>
                    <a:pt x="1" y="1836"/>
                    <a:pt x="1" y="4070"/>
                  </a:cubicBezTo>
                  <a:cubicBezTo>
                    <a:pt x="1" y="6339"/>
                    <a:pt x="1835" y="8173"/>
                    <a:pt x="4070" y="8173"/>
                  </a:cubicBezTo>
                  <a:cubicBezTo>
                    <a:pt x="6338" y="8173"/>
                    <a:pt x="8173" y="6339"/>
                    <a:pt x="8173" y="4070"/>
                  </a:cubicBezTo>
                  <a:cubicBezTo>
                    <a:pt x="8173" y="1836"/>
                    <a:pt x="6338" y="1"/>
                    <a:pt x="4070" y="1"/>
                  </a:cubicBezTo>
                  <a:close/>
                </a:path>
              </a:pathLst>
            </a:custGeom>
            <a:solidFill>
              <a:srgbClr val="70643D">
                <a:alpha val="8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38"/>
            <p:cNvSpPr/>
            <p:nvPr/>
          </p:nvSpPr>
          <p:spPr>
            <a:xfrm>
              <a:off x="1233963" y="2409788"/>
              <a:ext cx="262725" cy="262725"/>
            </a:xfrm>
            <a:custGeom>
              <a:avLst/>
              <a:gdLst/>
              <a:ahLst/>
              <a:cxnLst/>
              <a:rect l="l" t="t" r="r" b="b"/>
              <a:pathLst>
                <a:path w="10509" h="10509" extrusionOk="0">
                  <a:moveTo>
                    <a:pt x="5271" y="1"/>
                  </a:moveTo>
                  <a:cubicBezTo>
                    <a:pt x="2369" y="1"/>
                    <a:pt x="1" y="2336"/>
                    <a:pt x="1" y="5238"/>
                  </a:cubicBezTo>
                  <a:cubicBezTo>
                    <a:pt x="1" y="8173"/>
                    <a:pt x="2336" y="10508"/>
                    <a:pt x="5271" y="10508"/>
                  </a:cubicBezTo>
                  <a:cubicBezTo>
                    <a:pt x="8173" y="10508"/>
                    <a:pt x="10508" y="8173"/>
                    <a:pt x="10508" y="5238"/>
                  </a:cubicBezTo>
                  <a:cubicBezTo>
                    <a:pt x="10508" y="2369"/>
                    <a:pt x="8173" y="1"/>
                    <a:pt x="5271" y="1"/>
                  </a:cubicBezTo>
                  <a:close/>
                </a:path>
              </a:pathLst>
            </a:custGeom>
            <a:solidFill>
              <a:srgbClr val="70643D">
                <a:alpha val="8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38"/>
            <p:cNvSpPr/>
            <p:nvPr/>
          </p:nvSpPr>
          <p:spPr>
            <a:xfrm>
              <a:off x="1122263" y="2447550"/>
              <a:ext cx="204350" cy="204350"/>
            </a:xfrm>
            <a:custGeom>
              <a:avLst/>
              <a:gdLst/>
              <a:ahLst/>
              <a:cxnLst/>
              <a:rect l="l" t="t" r="r" b="b"/>
              <a:pathLst>
                <a:path w="8174" h="8174" extrusionOk="0">
                  <a:moveTo>
                    <a:pt x="4070" y="1"/>
                  </a:moveTo>
                  <a:cubicBezTo>
                    <a:pt x="1835" y="1"/>
                    <a:pt x="1" y="1836"/>
                    <a:pt x="1" y="4070"/>
                  </a:cubicBezTo>
                  <a:cubicBezTo>
                    <a:pt x="1" y="6339"/>
                    <a:pt x="1835" y="8173"/>
                    <a:pt x="4070" y="8173"/>
                  </a:cubicBezTo>
                  <a:cubicBezTo>
                    <a:pt x="6338" y="8173"/>
                    <a:pt x="8173" y="6339"/>
                    <a:pt x="8173" y="4070"/>
                  </a:cubicBezTo>
                  <a:cubicBezTo>
                    <a:pt x="8173" y="1836"/>
                    <a:pt x="6338" y="1"/>
                    <a:pt x="4070" y="1"/>
                  </a:cubicBezTo>
                  <a:close/>
                </a:path>
              </a:pathLst>
            </a:custGeom>
            <a:solidFill>
              <a:srgbClr val="70643D">
                <a:alpha val="8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38"/>
            <p:cNvSpPr/>
            <p:nvPr/>
          </p:nvSpPr>
          <p:spPr>
            <a:xfrm>
              <a:off x="1100513" y="2256550"/>
              <a:ext cx="133450" cy="133450"/>
            </a:xfrm>
            <a:custGeom>
              <a:avLst/>
              <a:gdLst/>
              <a:ahLst/>
              <a:cxnLst/>
              <a:rect l="l" t="t" r="r" b="b"/>
              <a:pathLst>
                <a:path w="5338" h="5338" extrusionOk="0">
                  <a:moveTo>
                    <a:pt x="2669" y="1"/>
                  </a:moveTo>
                  <a:cubicBezTo>
                    <a:pt x="1235" y="1"/>
                    <a:pt x="1" y="1235"/>
                    <a:pt x="1" y="2669"/>
                  </a:cubicBezTo>
                  <a:cubicBezTo>
                    <a:pt x="1" y="4137"/>
                    <a:pt x="1235" y="5338"/>
                    <a:pt x="2669" y="5338"/>
                  </a:cubicBezTo>
                  <a:cubicBezTo>
                    <a:pt x="4137" y="5338"/>
                    <a:pt x="5338" y="4137"/>
                    <a:pt x="5338" y="2669"/>
                  </a:cubicBezTo>
                  <a:cubicBezTo>
                    <a:pt x="5338" y="1235"/>
                    <a:pt x="4137" y="67"/>
                    <a:pt x="2669" y="1"/>
                  </a:cubicBezTo>
                  <a:close/>
                </a:path>
              </a:pathLst>
            </a:custGeom>
            <a:solidFill>
              <a:srgbClr val="70643D">
                <a:alpha val="8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38"/>
            <p:cNvSpPr/>
            <p:nvPr/>
          </p:nvSpPr>
          <p:spPr>
            <a:xfrm>
              <a:off x="1146063" y="2305050"/>
              <a:ext cx="204350" cy="204350"/>
            </a:xfrm>
            <a:custGeom>
              <a:avLst/>
              <a:gdLst/>
              <a:ahLst/>
              <a:cxnLst/>
              <a:rect l="l" t="t" r="r" b="b"/>
              <a:pathLst>
                <a:path w="8174" h="8174" extrusionOk="0">
                  <a:moveTo>
                    <a:pt x="4070" y="1"/>
                  </a:moveTo>
                  <a:cubicBezTo>
                    <a:pt x="1835" y="1"/>
                    <a:pt x="1" y="1836"/>
                    <a:pt x="1" y="4070"/>
                  </a:cubicBezTo>
                  <a:cubicBezTo>
                    <a:pt x="1" y="6339"/>
                    <a:pt x="1835" y="8173"/>
                    <a:pt x="4070" y="8173"/>
                  </a:cubicBezTo>
                  <a:cubicBezTo>
                    <a:pt x="6338" y="8173"/>
                    <a:pt x="8173" y="6339"/>
                    <a:pt x="8173" y="4070"/>
                  </a:cubicBezTo>
                  <a:cubicBezTo>
                    <a:pt x="8173" y="1836"/>
                    <a:pt x="6338" y="1"/>
                    <a:pt x="4070" y="1"/>
                  </a:cubicBezTo>
                  <a:close/>
                </a:path>
              </a:pathLst>
            </a:custGeom>
            <a:solidFill>
              <a:srgbClr val="70643D">
                <a:alpha val="8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38"/>
            <p:cNvSpPr/>
            <p:nvPr/>
          </p:nvSpPr>
          <p:spPr>
            <a:xfrm>
              <a:off x="1011988" y="2328363"/>
              <a:ext cx="204350" cy="204350"/>
            </a:xfrm>
            <a:custGeom>
              <a:avLst/>
              <a:gdLst/>
              <a:ahLst/>
              <a:cxnLst/>
              <a:rect l="l" t="t" r="r" b="b"/>
              <a:pathLst>
                <a:path w="8174" h="8174" extrusionOk="0">
                  <a:moveTo>
                    <a:pt x="4070" y="1"/>
                  </a:moveTo>
                  <a:cubicBezTo>
                    <a:pt x="1835" y="1"/>
                    <a:pt x="1" y="1836"/>
                    <a:pt x="1" y="4070"/>
                  </a:cubicBezTo>
                  <a:cubicBezTo>
                    <a:pt x="1" y="6339"/>
                    <a:pt x="1835" y="8173"/>
                    <a:pt x="4070" y="8173"/>
                  </a:cubicBezTo>
                  <a:cubicBezTo>
                    <a:pt x="6338" y="8173"/>
                    <a:pt x="8173" y="6339"/>
                    <a:pt x="8173" y="4070"/>
                  </a:cubicBezTo>
                  <a:cubicBezTo>
                    <a:pt x="8173" y="1836"/>
                    <a:pt x="6338" y="1"/>
                    <a:pt x="4070" y="1"/>
                  </a:cubicBezTo>
                  <a:close/>
                </a:path>
              </a:pathLst>
            </a:custGeom>
            <a:solidFill>
              <a:srgbClr val="70643D">
                <a:alpha val="8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38"/>
            <p:cNvSpPr/>
            <p:nvPr/>
          </p:nvSpPr>
          <p:spPr>
            <a:xfrm>
              <a:off x="944563" y="2256550"/>
              <a:ext cx="204350" cy="204350"/>
            </a:xfrm>
            <a:custGeom>
              <a:avLst/>
              <a:gdLst/>
              <a:ahLst/>
              <a:cxnLst/>
              <a:rect l="l" t="t" r="r" b="b"/>
              <a:pathLst>
                <a:path w="8174" h="8174" extrusionOk="0">
                  <a:moveTo>
                    <a:pt x="4070" y="1"/>
                  </a:moveTo>
                  <a:cubicBezTo>
                    <a:pt x="1835" y="1"/>
                    <a:pt x="1" y="1836"/>
                    <a:pt x="1" y="4070"/>
                  </a:cubicBezTo>
                  <a:cubicBezTo>
                    <a:pt x="1" y="6339"/>
                    <a:pt x="1835" y="8173"/>
                    <a:pt x="4070" y="8173"/>
                  </a:cubicBezTo>
                  <a:cubicBezTo>
                    <a:pt x="6338" y="8173"/>
                    <a:pt x="8173" y="6339"/>
                    <a:pt x="8173" y="4070"/>
                  </a:cubicBezTo>
                  <a:cubicBezTo>
                    <a:pt x="8173" y="1836"/>
                    <a:pt x="6338" y="1"/>
                    <a:pt x="4070" y="1"/>
                  </a:cubicBezTo>
                  <a:close/>
                </a:path>
              </a:pathLst>
            </a:custGeom>
            <a:solidFill>
              <a:srgbClr val="70643D">
                <a:alpha val="8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98" name="Google Shape;2298;p38"/>
          <p:cNvSpPr/>
          <p:nvPr/>
        </p:nvSpPr>
        <p:spPr>
          <a:xfrm>
            <a:off x="6820096" y="84877"/>
            <a:ext cx="1418000" cy="706500"/>
          </a:xfrm>
          <a:custGeom>
            <a:avLst/>
            <a:gdLst/>
            <a:ahLst/>
            <a:cxnLst/>
            <a:rect l="l" t="t" r="r" b="b"/>
            <a:pathLst>
              <a:path w="56720" h="28260" extrusionOk="0">
                <a:moveTo>
                  <a:pt x="26548" y="0"/>
                </a:moveTo>
                <a:cubicBezTo>
                  <a:pt x="23381" y="0"/>
                  <a:pt x="20167" y="1855"/>
                  <a:pt x="18299" y="4517"/>
                </a:cubicBezTo>
                <a:cubicBezTo>
                  <a:pt x="15868" y="7982"/>
                  <a:pt x="15381" y="12450"/>
                  <a:pt x="15685" y="16675"/>
                </a:cubicBezTo>
                <a:cubicBezTo>
                  <a:pt x="15106" y="13629"/>
                  <a:pt x="11921" y="11709"/>
                  <a:pt x="8789" y="11709"/>
                </a:cubicBezTo>
                <a:cubicBezTo>
                  <a:pt x="8139" y="11709"/>
                  <a:pt x="7492" y="11792"/>
                  <a:pt x="6870" y="11964"/>
                </a:cubicBezTo>
                <a:cubicBezTo>
                  <a:pt x="4013" y="12724"/>
                  <a:pt x="1916" y="15338"/>
                  <a:pt x="1004" y="18165"/>
                </a:cubicBezTo>
                <a:cubicBezTo>
                  <a:pt x="609" y="19441"/>
                  <a:pt x="366" y="20779"/>
                  <a:pt x="214" y="22147"/>
                </a:cubicBezTo>
                <a:cubicBezTo>
                  <a:pt x="1" y="24730"/>
                  <a:pt x="2007" y="26980"/>
                  <a:pt x="4621" y="27040"/>
                </a:cubicBezTo>
                <a:cubicBezTo>
                  <a:pt x="15655" y="27283"/>
                  <a:pt x="42099" y="27983"/>
                  <a:pt x="52038" y="28256"/>
                </a:cubicBezTo>
                <a:cubicBezTo>
                  <a:pt x="52095" y="28258"/>
                  <a:pt x="52150" y="28259"/>
                  <a:pt x="52206" y="28259"/>
                </a:cubicBezTo>
                <a:cubicBezTo>
                  <a:pt x="54652" y="28259"/>
                  <a:pt x="56630" y="26316"/>
                  <a:pt x="56689" y="23849"/>
                </a:cubicBezTo>
                <a:cubicBezTo>
                  <a:pt x="56719" y="22785"/>
                  <a:pt x="56598" y="21751"/>
                  <a:pt x="56294" y="20748"/>
                </a:cubicBezTo>
                <a:cubicBezTo>
                  <a:pt x="55625" y="18256"/>
                  <a:pt x="53680" y="16037"/>
                  <a:pt x="51157" y="15520"/>
                </a:cubicBezTo>
                <a:cubicBezTo>
                  <a:pt x="50878" y="15466"/>
                  <a:pt x="50593" y="15440"/>
                  <a:pt x="50307" y="15440"/>
                </a:cubicBezTo>
                <a:cubicBezTo>
                  <a:pt x="48044" y="15440"/>
                  <a:pt x="45716" y="17087"/>
                  <a:pt x="45473" y="19381"/>
                </a:cubicBezTo>
                <a:cubicBezTo>
                  <a:pt x="44439" y="16979"/>
                  <a:pt x="45473" y="13697"/>
                  <a:pt x="43163" y="12086"/>
                </a:cubicBezTo>
                <a:cubicBezTo>
                  <a:pt x="42532" y="11659"/>
                  <a:pt x="41805" y="11444"/>
                  <a:pt x="41074" y="11444"/>
                </a:cubicBezTo>
                <a:cubicBezTo>
                  <a:pt x="40502" y="11444"/>
                  <a:pt x="39928" y="11576"/>
                  <a:pt x="39394" y="11843"/>
                </a:cubicBezTo>
                <a:cubicBezTo>
                  <a:pt x="36780" y="13058"/>
                  <a:pt x="35777" y="15733"/>
                  <a:pt x="34895" y="18226"/>
                </a:cubicBezTo>
                <a:cubicBezTo>
                  <a:pt x="35321" y="14912"/>
                  <a:pt x="35777" y="11539"/>
                  <a:pt x="35108" y="8225"/>
                </a:cubicBezTo>
                <a:cubicBezTo>
                  <a:pt x="34439" y="4973"/>
                  <a:pt x="32464" y="1751"/>
                  <a:pt x="29363" y="535"/>
                </a:cubicBezTo>
                <a:cubicBezTo>
                  <a:pt x="28455" y="169"/>
                  <a:pt x="27503" y="0"/>
                  <a:pt x="265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38"/>
          <p:cNvSpPr txBox="1">
            <a:spLocks noGrp="1"/>
          </p:cNvSpPr>
          <p:nvPr>
            <p:ph type="subTitle" idx="1"/>
          </p:nvPr>
        </p:nvSpPr>
        <p:spPr>
          <a:xfrm>
            <a:off x="4419604" y="2193265"/>
            <a:ext cx="3858600" cy="1108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de-DE" dirty="0"/>
              <a:t> </a:t>
            </a:r>
            <a:endParaRPr dirty="0"/>
          </a:p>
        </p:txBody>
      </p:sp>
      <p:pic>
        <p:nvPicPr>
          <p:cNvPr id="1027" name="Picture 3" descr="What Is Geothermal Energy? Types and Advantages. Why should we care about Geothermal Power Plant?">
            <a:extLst>
              <a:ext uri="{FF2B5EF4-FFF2-40B4-BE49-F238E27FC236}">
                <a16:creationId xmlns:a16="http://schemas.microsoft.com/office/drawing/2014/main" id="{467325F6-8A27-5A4F-33A7-3F60F028E7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7328" y="833030"/>
            <a:ext cx="5840802" cy="3285451"/>
          </a:xfrm>
          <a:prstGeom prst="rect">
            <a:avLst/>
          </a:prstGeom>
          <a:noFill/>
          <a:ln w="31750" cap="rnd">
            <a:solidFill>
              <a:schemeClr val="bg1">
                <a:lumMod val="10000"/>
              </a:schemeClr>
            </a:solidFill>
            <a:round/>
          </a:ln>
          <a:effectLst>
            <a:outerShdw blurRad="50800" dist="38100" dir="8100000" algn="tr" rotWithShape="0">
              <a:prstClr val="black">
                <a:alpha val="40000"/>
              </a:prstClr>
            </a:outerShdw>
            <a:reflection blurRad="6350" stA="50000" endA="275" endPos="40000" dist="101600" dir="5400000" sy="-100000" algn="bl" rotWithShape="0"/>
          </a:effectLst>
          <a:extLst>
            <a:ext uri="{909E8E84-426E-40DD-AFC4-6F175D3DCCD1}">
              <a14:hiddenFill xmlns:a14="http://schemas.microsoft.com/office/drawing/2010/main">
                <a:solidFill>
                  <a:srgbClr val="FFFFFF"/>
                </a:solidFill>
              </a14:hiddenFill>
            </a:ext>
          </a:extLst>
        </p:spPr>
      </p:pic>
      <p:sp>
        <p:nvSpPr>
          <p:cNvPr id="11" name="Google Shape;2980;p53">
            <a:extLst>
              <a:ext uri="{FF2B5EF4-FFF2-40B4-BE49-F238E27FC236}">
                <a16:creationId xmlns:a16="http://schemas.microsoft.com/office/drawing/2014/main" id="{48A3A82D-1E10-3C45-3C47-DB88C13B4EAD}"/>
              </a:ext>
            </a:extLst>
          </p:cNvPr>
          <p:cNvSpPr txBox="1">
            <a:spLocks/>
          </p:cNvSpPr>
          <p:nvPr/>
        </p:nvSpPr>
        <p:spPr>
          <a:xfrm>
            <a:off x="521667" y="437796"/>
            <a:ext cx="2250600" cy="524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500"/>
              <a:buFont typeface="Londrina Solid"/>
              <a:buNone/>
              <a:defRPr sz="4500" b="0" i="0" u="none" strike="noStrike" cap="none">
                <a:solidFill>
                  <a:schemeClr val="dk1"/>
                </a:solidFill>
                <a:latin typeface="Londrina Solid"/>
                <a:ea typeface="Londrina Solid"/>
                <a:cs typeface="Londrina Solid"/>
                <a:sym typeface="Londrina Solid"/>
              </a:defRPr>
            </a:lvl1pPr>
            <a:lvl2pPr marR="0" lvl="1" algn="l" rtl="0">
              <a:lnSpc>
                <a:spcPct val="100000"/>
              </a:lnSpc>
              <a:spcBef>
                <a:spcPts val="0"/>
              </a:spcBef>
              <a:spcAft>
                <a:spcPts val="0"/>
              </a:spcAft>
              <a:buClr>
                <a:schemeClr val="dk1"/>
              </a:buClr>
              <a:buSzPts val="4500"/>
              <a:buFont typeface="Londrina Solid"/>
              <a:buNone/>
              <a:defRPr sz="4500" b="0" i="0" u="none" strike="noStrike" cap="none">
                <a:solidFill>
                  <a:schemeClr val="dk1"/>
                </a:solidFill>
                <a:latin typeface="Londrina Solid"/>
                <a:ea typeface="Londrina Solid"/>
                <a:cs typeface="Londrina Solid"/>
                <a:sym typeface="Londrina Solid"/>
              </a:defRPr>
            </a:lvl2pPr>
            <a:lvl3pPr marR="0" lvl="2" algn="l" rtl="0">
              <a:lnSpc>
                <a:spcPct val="100000"/>
              </a:lnSpc>
              <a:spcBef>
                <a:spcPts val="0"/>
              </a:spcBef>
              <a:spcAft>
                <a:spcPts val="0"/>
              </a:spcAft>
              <a:buClr>
                <a:schemeClr val="dk1"/>
              </a:buClr>
              <a:buSzPts val="4500"/>
              <a:buFont typeface="Londrina Solid"/>
              <a:buNone/>
              <a:defRPr sz="4500" b="0" i="0" u="none" strike="noStrike" cap="none">
                <a:solidFill>
                  <a:schemeClr val="dk1"/>
                </a:solidFill>
                <a:latin typeface="Londrina Solid"/>
                <a:ea typeface="Londrina Solid"/>
                <a:cs typeface="Londrina Solid"/>
                <a:sym typeface="Londrina Solid"/>
              </a:defRPr>
            </a:lvl3pPr>
            <a:lvl4pPr marR="0" lvl="3" algn="l" rtl="0">
              <a:lnSpc>
                <a:spcPct val="100000"/>
              </a:lnSpc>
              <a:spcBef>
                <a:spcPts val="0"/>
              </a:spcBef>
              <a:spcAft>
                <a:spcPts val="0"/>
              </a:spcAft>
              <a:buClr>
                <a:schemeClr val="dk1"/>
              </a:buClr>
              <a:buSzPts val="4500"/>
              <a:buFont typeface="Londrina Solid"/>
              <a:buNone/>
              <a:defRPr sz="4500" b="0" i="0" u="none" strike="noStrike" cap="none">
                <a:solidFill>
                  <a:schemeClr val="dk1"/>
                </a:solidFill>
                <a:latin typeface="Londrina Solid"/>
                <a:ea typeface="Londrina Solid"/>
                <a:cs typeface="Londrina Solid"/>
                <a:sym typeface="Londrina Solid"/>
              </a:defRPr>
            </a:lvl4pPr>
            <a:lvl5pPr marR="0" lvl="4" algn="l" rtl="0">
              <a:lnSpc>
                <a:spcPct val="100000"/>
              </a:lnSpc>
              <a:spcBef>
                <a:spcPts val="0"/>
              </a:spcBef>
              <a:spcAft>
                <a:spcPts val="0"/>
              </a:spcAft>
              <a:buClr>
                <a:schemeClr val="dk1"/>
              </a:buClr>
              <a:buSzPts val="4500"/>
              <a:buFont typeface="Londrina Solid"/>
              <a:buNone/>
              <a:defRPr sz="4500" b="0" i="0" u="none" strike="noStrike" cap="none">
                <a:solidFill>
                  <a:schemeClr val="dk1"/>
                </a:solidFill>
                <a:latin typeface="Londrina Solid"/>
                <a:ea typeface="Londrina Solid"/>
                <a:cs typeface="Londrina Solid"/>
                <a:sym typeface="Londrina Solid"/>
              </a:defRPr>
            </a:lvl5pPr>
            <a:lvl6pPr marR="0" lvl="5" algn="l" rtl="0">
              <a:lnSpc>
                <a:spcPct val="100000"/>
              </a:lnSpc>
              <a:spcBef>
                <a:spcPts val="0"/>
              </a:spcBef>
              <a:spcAft>
                <a:spcPts val="0"/>
              </a:spcAft>
              <a:buClr>
                <a:schemeClr val="dk1"/>
              </a:buClr>
              <a:buSzPts val="4500"/>
              <a:buFont typeface="Londrina Solid"/>
              <a:buNone/>
              <a:defRPr sz="4500" b="0" i="0" u="none" strike="noStrike" cap="none">
                <a:solidFill>
                  <a:schemeClr val="dk1"/>
                </a:solidFill>
                <a:latin typeface="Londrina Solid"/>
                <a:ea typeface="Londrina Solid"/>
                <a:cs typeface="Londrina Solid"/>
                <a:sym typeface="Londrina Solid"/>
              </a:defRPr>
            </a:lvl6pPr>
            <a:lvl7pPr marR="0" lvl="6" algn="l" rtl="0">
              <a:lnSpc>
                <a:spcPct val="100000"/>
              </a:lnSpc>
              <a:spcBef>
                <a:spcPts val="0"/>
              </a:spcBef>
              <a:spcAft>
                <a:spcPts val="0"/>
              </a:spcAft>
              <a:buClr>
                <a:schemeClr val="dk1"/>
              </a:buClr>
              <a:buSzPts val="4500"/>
              <a:buFont typeface="Londrina Solid"/>
              <a:buNone/>
              <a:defRPr sz="4500" b="0" i="0" u="none" strike="noStrike" cap="none">
                <a:solidFill>
                  <a:schemeClr val="dk1"/>
                </a:solidFill>
                <a:latin typeface="Londrina Solid"/>
                <a:ea typeface="Londrina Solid"/>
                <a:cs typeface="Londrina Solid"/>
                <a:sym typeface="Londrina Solid"/>
              </a:defRPr>
            </a:lvl7pPr>
            <a:lvl8pPr marR="0" lvl="7" algn="l" rtl="0">
              <a:lnSpc>
                <a:spcPct val="100000"/>
              </a:lnSpc>
              <a:spcBef>
                <a:spcPts val="0"/>
              </a:spcBef>
              <a:spcAft>
                <a:spcPts val="0"/>
              </a:spcAft>
              <a:buClr>
                <a:schemeClr val="dk1"/>
              </a:buClr>
              <a:buSzPts val="4500"/>
              <a:buFont typeface="Londrina Solid"/>
              <a:buNone/>
              <a:defRPr sz="4500" b="0" i="0" u="none" strike="noStrike" cap="none">
                <a:solidFill>
                  <a:schemeClr val="dk1"/>
                </a:solidFill>
                <a:latin typeface="Londrina Solid"/>
                <a:ea typeface="Londrina Solid"/>
                <a:cs typeface="Londrina Solid"/>
                <a:sym typeface="Londrina Solid"/>
              </a:defRPr>
            </a:lvl8pPr>
            <a:lvl9pPr marR="0" lvl="8" algn="l" rtl="0">
              <a:lnSpc>
                <a:spcPct val="100000"/>
              </a:lnSpc>
              <a:spcBef>
                <a:spcPts val="0"/>
              </a:spcBef>
              <a:spcAft>
                <a:spcPts val="0"/>
              </a:spcAft>
              <a:buClr>
                <a:schemeClr val="dk1"/>
              </a:buClr>
              <a:buSzPts val="4500"/>
              <a:buFont typeface="Londrina Solid"/>
              <a:buNone/>
              <a:defRPr sz="4500" b="0" i="0" u="none" strike="noStrike" cap="none">
                <a:solidFill>
                  <a:schemeClr val="dk1"/>
                </a:solidFill>
                <a:latin typeface="Londrina Solid"/>
                <a:ea typeface="Londrina Solid"/>
                <a:cs typeface="Londrina Solid"/>
                <a:sym typeface="Londrina Solid"/>
              </a:defRPr>
            </a:lvl9pPr>
          </a:lstStyle>
          <a:p>
            <a:r>
              <a:rPr lang="de-DE" sz="4000" dirty="0">
                <a:solidFill>
                  <a:schemeClr val="bg1"/>
                </a:solidFill>
              </a:rPr>
              <a:t>Concept</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603"/>
        <p:cNvGrpSpPr/>
        <p:nvPr/>
      </p:nvGrpSpPr>
      <p:grpSpPr>
        <a:xfrm>
          <a:off x="0" y="0"/>
          <a:ext cx="0" cy="0"/>
          <a:chOff x="0" y="0"/>
          <a:chExt cx="0" cy="0"/>
        </a:xfrm>
      </p:grpSpPr>
      <p:sp>
        <p:nvSpPr>
          <p:cNvPr id="2" name="Rechteck 1">
            <a:extLst>
              <a:ext uri="{FF2B5EF4-FFF2-40B4-BE49-F238E27FC236}">
                <a16:creationId xmlns:a16="http://schemas.microsoft.com/office/drawing/2014/main" id="{8786CAC1-6797-5D94-9F31-C963C4DE6347}"/>
              </a:ext>
            </a:extLst>
          </p:cNvPr>
          <p:cNvSpPr/>
          <p:nvPr/>
        </p:nvSpPr>
        <p:spPr>
          <a:xfrm>
            <a:off x="-1" y="-14001"/>
            <a:ext cx="9144001" cy="5276851"/>
          </a:xfrm>
          <a:prstGeom prst="rect">
            <a:avLst/>
          </a:prstGeom>
          <a:solidFill>
            <a:schemeClr val="bg1">
              <a:lumMod val="10000"/>
              <a:alpha val="36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solidFill>
                <a:schemeClr val="bg1"/>
              </a:solidFill>
            </a:endParaRPr>
          </a:p>
        </p:txBody>
      </p:sp>
      <p:grpSp>
        <p:nvGrpSpPr>
          <p:cNvPr id="2613" name="Google Shape;2613;p44"/>
          <p:cNvGrpSpPr/>
          <p:nvPr/>
        </p:nvGrpSpPr>
        <p:grpSpPr>
          <a:xfrm>
            <a:off x="3590789" y="1537974"/>
            <a:ext cx="1979944" cy="1979725"/>
            <a:chOff x="2657075" y="1667475"/>
            <a:chExt cx="2186575" cy="2186575"/>
          </a:xfrm>
        </p:grpSpPr>
        <p:sp>
          <p:nvSpPr>
            <p:cNvPr id="2614" name="Google Shape;2614;p44"/>
            <p:cNvSpPr/>
            <p:nvPr/>
          </p:nvSpPr>
          <p:spPr>
            <a:xfrm>
              <a:off x="2657075" y="1667475"/>
              <a:ext cx="2186575" cy="2186575"/>
            </a:xfrm>
            <a:custGeom>
              <a:avLst/>
              <a:gdLst/>
              <a:ahLst/>
              <a:cxnLst/>
              <a:rect l="l" t="t" r="r" b="b"/>
              <a:pathLst>
                <a:path w="87463" h="87463" extrusionOk="0">
                  <a:moveTo>
                    <a:pt x="43731" y="0"/>
                  </a:moveTo>
                  <a:cubicBezTo>
                    <a:pt x="19581" y="0"/>
                    <a:pt x="0" y="19581"/>
                    <a:pt x="0" y="43732"/>
                  </a:cubicBezTo>
                  <a:cubicBezTo>
                    <a:pt x="0" y="67882"/>
                    <a:pt x="19581" y="87463"/>
                    <a:pt x="43731" y="87463"/>
                  </a:cubicBezTo>
                  <a:cubicBezTo>
                    <a:pt x="67882" y="87463"/>
                    <a:pt x="87463" y="67882"/>
                    <a:pt x="87463" y="43732"/>
                  </a:cubicBezTo>
                  <a:cubicBezTo>
                    <a:pt x="87463" y="19581"/>
                    <a:pt x="67882" y="0"/>
                    <a:pt x="437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44"/>
            <p:cNvSpPr/>
            <p:nvPr/>
          </p:nvSpPr>
          <p:spPr>
            <a:xfrm>
              <a:off x="2761300" y="1771700"/>
              <a:ext cx="1978125" cy="1978125"/>
            </a:xfrm>
            <a:custGeom>
              <a:avLst/>
              <a:gdLst/>
              <a:ahLst/>
              <a:cxnLst/>
              <a:rect l="l" t="t" r="r" b="b"/>
              <a:pathLst>
                <a:path w="79125" h="79125" extrusionOk="0">
                  <a:moveTo>
                    <a:pt x="39562" y="1"/>
                  </a:moveTo>
                  <a:cubicBezTo>
                    <a:pt x="17714" y="1"/>
                    <a:pt x="1" y="17714"/>
                    <a:pt x="1" y="39563"/>
                  </a:cubicBezTo>
                  <a:cubicBezTo>
                    <a:pt x="1" y="61412"/>
                    <a:pt x="17714" y="79124"/>
                    <a:pt x="39562" y="79124"/>
                  </a:cubicBezTo>
                  <a:cubicBezTo>
                    <a:pt x="61411" y="79124"/>
                    <a:pt x="79124" y="61412"/>
                    <a:pt x="79124" y="39563"/>
                  </a:cubicBezTo>
                  <a:cubicBezTo>
                    <a:pt x="79124" y="17714"/>
                    <a:pt x="61411" y="1"/>
                    <a:pt x="395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44"/>
            <p:cNvSpPr/>
            <p:nvPr/>
          </p:nvSpPr>
          <p:spPr>
            <a:xfrm>
              <a:off x="2891400" y="2056925"/>
              <a:ext cx="262725" cy="199325"/>
            </a:xfrm>
            <a:custGeom>
              <a:avLst/>
              <a:gdLst/>
              <a:ahLst/>
              <a:cxnLst/>
              <a:rect l="l" t="t" r="r" b="b"/>
              <a:pathLst>
                <a:path w="10509" h="7973" extrusionOk="0">
                  <a:moveTo>
                    <a:pt x="10508" y="0"/>
                  </a:moveTo>
                  <a:lnTo>
                    <a:pt x="7373" y="601"/>
                  </a:lnTo>
                  <a:lnTo>
                    <a:pt x="6372" y="1334"/>
                  </a:lnTo>
                  <a:lnTo>
                    <a:pt x="3503" y="1334"/>
                  </a:lnTo>
                  <a:lnTo>
                    <a:pt x="1368" y="3669"/>
                  </a:lnTo>
                  <a:lnTo>
                    <a:pt x="1835" y="5637"/>
                  </a:lnTo>
                  <a:lnTo>
                    <a:pt x="468" y="6772"/>
                  </a:lnTo>
                  <a:lnTo>
                    <a:pt x="1" y="7972"/>
                  </a:lnTo>
                  <a:lnTo>
                    <a:pt x="1" y="7972"/>
                  </a:lnTo>
                  <a:lnTo>
                    <a:pt x="3637" y="7005"/>
                  </a:lnTo>
                  <a:lnTo>
                    <a:pt x="4104" y="4337"/>
                  </a:lnTo>
                  <a:lnTo>
                    <a:pt x="6705" y="3603"/>
                  </a:lnTo>
                  <a:lnTo>
                    <a:pt x="7006" y="2802"/>
                  </a:lnTo>
                  <a:lnTo>
                    <a:pt x="10041" y="734"/>
                  </a:lnTo>
                  <a:lnTo>
                    <a:pt x="1050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44"/>
            <p:cNvSpPr/>
            <p:nvPr/>
          </p:nvSpPr>
          <p:spPr>
            <a:xfrm>
              <a:off x="3953825" y="1984375"/>
              <a:ext cx="833125" cy="1431875"/>
            </a:xfrm>
            <a:custGeom>
              <a:avLst/>
              <a:gdLst/>
              <a:ahLst/>
              <a:cxnLst/>
              <a:rect l="l" t="t" r="r" b="b"/>
              <a:pathLst>
                <a:path w="33325" h="57275" extrusionOk="0">
                  <a:moveTo>
                    <a:pt x="17813" y="0"/>
                  </a:moveTo>
                  <a:lnTo>
                    <a:pt x="17747" y="1801"/>
                  </a:lnTo>
                  <a:lnTo>
                    <a:pt x="15412" y="2535"/>
                  </a:lnTo>
                  <a:lnTo>
                    <a:pt x="13577" y="4070"/>
                  </a:lnTo>
                  <a:lnTo>
                    <a:pt x="11842" y="5471"/>
                  </a:lnTo>
                  <a:lnTo>
                    <a:pt x="9374" y="6872"/>
                  </a:lnTo>
                  <a:lnTo>
                    <a:pt x="6205" y="7372"/>
                  </a:lnTo>
                  <a:lnTo>
                    <a:pt x="2803" y="10874"/>
                  </a:lnTo>
                  <a:lnTo>
                    <a:pt x="1" y="19681"/>
                  </a:lnTo>
                  <a:lnTo>
                    <a:pt x="2369" y="26185"/>
                  </a:lnTo>
                  <a:lnTo>
                    <a:pt x="2803" y="32090"/>
                  </a:lnTo>
                  <a:lnTo>
                    <a:pt x="5071" y="43765"/>
                  </a:lnTo>
                  <a:lnTo>
                    <a:pt x="8073" y="48168"/>
                  </a:lnTo>
                  <a:lnTo>
                    <a:pt x="11842" y="50069"/>
                  </a:lnTo>
                  <a:lnTo>
                    <a:pt x="14744" y="57274"/>
                  </a:lnTo>
                  <a:lnTo>
                    <a:pt x="17980" y="56907"/>
                  </a:lnTo>
                  <a:lnTo>
                    <a:pt x="20715" y="53038"/>
                  </a:lnTo>
                  <a:lnTo>
                    <a:pt x="22050" y="47734"/>
                  </a:lnTo>
                  <a:lnTo>
                    <a:pt x="23084" y="46900"/>
                  </a:lnTo>
                  <a:lnTo>
                    <a:pt x="23984" y="44599"/>
                  </a:lnTo>
                  <a:lnTo>
                    <a:pt x="23184" y="40329"/>
                  </a:lnTo>
                  <a:lnTo>
                    <a:pt x="26186" y="34491"/>
                  </a:lnTo>
                  <a:lnTo>
                    <a:pt x="25652" y="32857"/>
                  </a:lnTo>
                  <a:lnTo>
                    <a:pt x="23084" y="33557"/>
                  </a:lnTo>
                  <a:lnTo>
                    <a:pt x="18047" y="29721"/>
                  </a:lnTo>
                  <a:lnTo>
                    <a:pt x="16579" y="26252"/>
                  </a:lnTo>
                  <a:lnTo>
                    <a:pt x="19014" y="28254"/>
                  </a:lnTo>
                  <a:lnTo>
                    <a:pt x="22617" y="32323"/>
                  </a:lnTo>
                  <a:lnTo>
                    <a:pt x="26186" y="30655"/>
                  </a:lnTo>
                  <a:lnTo>
                    <a:pt x="27554" y="29021"/>
                  </a:lnTo>
                  <a:lnTo>
                    <a:pt x="28354" y="26252"/>
                  </a:lnTo>
                  <a:lnTo>
                    <a:pt x="26253" y="25085"/>
                  </a:lnTo>
                  <a:lnTo>
                    <a:pt x="24418" y="25552"/>
                  </a:lnTo>
                  <a:lnTo>
                    <a:pt x="22583" y="24217"/>
                  </a:lnTo>
                  <a:lnTo>
                    <a:pt x="23050" y="23650"/>
                  </a:lnTo>
                  <a:lnTo>
                    <a:pt x="24818" y="24651"/>
                  </a:lnTo>
                  <a:lnTo>
                    <a:pt x="27487" y="24217"/>
                  </a:lnTo>
                  <a:lnTo>
                    <a:pt x="29555" y="24551"/>
                  </a:lnTo>
                  <a:lnTo>
                    <a:pt x="33324" y="25251"/>
                  </a:lnTo>
                  <a:lnTo>
                    <a:pt x="30089" y="11208"/>
                  </a:lnTo>
                  <a:lnTo>
                    <a:pt x="19348" y="801"/>
                  </a:lnTo>
                  <a:lnTo>
                    <a:pt x="178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44"/>
            <p:cNvSpPr/>
            <p:nvPr/>
          </p:nvSpPr>
          <p:spPr>
            <a:xfrm>
              <a:off x="4578450" y="3087650"/>
              <a:ext cx="75900" cy="153475"/>
            </a:xfrm>
            <a:custGeom>
              <a:avLst/>
              <a:gdLst/>
              <a:ahLst/>
              <a:cxnLst/>
              <a:rect l="l" t="t" r="r" b="b"/>
              <a:pathLst>
                <a:path w="3036" h="6139" extrusionOk="0">
                  <a:moveTo>
                    <a:pt x="2735" y="1"/>
                  </a:moveTo>
                  <a:lnTo>
                    <a:pt x="534" y="1302"/>
                  </a:lnTo>
                  <a:lnTo>
                    <a:pt x="0" y="3303"/>
                  </a:lnTo>
                  <a:lnTo>
                    <a:pt x="0" y="5004"/>
                  </a:lnTo>
                  <a:lnTo>
                    <a:pt x="901" y="6138"/>
                  </a:lnTo>
                  <a:lnTo>
                    <a:pt x="2035" y="5304"/>
                  </a:lnTo>
                  <a:lnTo>
                    <a:pt x="2368" y="1869"/>
                  </a:lnTo>
                  <a:lnTo>
                    <a:pt x="3036" y="835"/>
                  </a:lnTo>
                  <a:lnTo>
                    <a:pt x="273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44"/>
            <p:cNvSpPr/>
            <p:nvPr/>
          </p:nvSpPr>
          <p:spPr>
            <a:xfrm>
              <a:off x="2696275" y="2255400"/>
              <a:ext cx="916500" cy="1455225"/>
            </a:xfrm>
            <a:custGeom>
              <a:avLst/>
              <a:gdLst/>
              <a:ahLst/>
              <a:cxnLst/>
              <a:rect l="l" t="t" r="r" b="b"/>
              <a:pathLst>
                <a:path w="36660" h="58209" extrusionOk="0">
                  <a:moveTo>
                    <a:pt x="10074" y="0"/>
                  </a:moveTo>
                  <a:lnTo>
                    <a:pt x="7239" y="767"/>
                  </a:lnTo>
                  <a:lnTo>
                    <a:pt x="6505" y="434"/>
                  </a:lnTo>
                  <a:lnTo>
                    <a:pt x="5170" y="1835"/>
                  </a:lnTo>
                  <a:lnTo>
                    <a:pt x="1735" y="6571"/>
                  </a:lnTo>
                  <a:lnTo>
                    <a:pt x="0" y="27587"/>
                  </a:lnTo>
                  <a:lnTo>
                    <a:pt x="2602" y="30956"/>
                  </a:lnTo>
                  <a:lnTo>
                    <a:pt x="4303" y="33291"/>
                  </a:lnTo>
                  <a:lnTo>
                    <a:pt x="4970" y="33057"/>
                  </a:lnTo>
                  <a:lnTo>
                    <a:pt x="4303" y="31022"/>
                  </a:lnTo>
                  <a:lnTo>
                    <a:pt x="8006" y="35192"/>
                  </a:lnTo>
                  <a:lnTo>
                    <a:pt x="11408" y="35592"/>
                  </a:lnTo>
                  <a:lnTo>
                    <a:pt x="12109" y="35592"/>
                  </a:lnTo>
                  <a:lnTo>
                    <a:pt x="14477" y="36726"/>
                  </a:lnTo>
                  <a:lnTo>
                    <a:pt x="15611" y="36726"/>
                  </a:lnTo>
                  <a:lnTo>
                    <a:pt x="17312" y="37961"/>
                  </a:lnTo>
                  <a:lnTo>
                    <a:pt x="19447" y="38528"/>
                  </a:lnTo>
                  <a:lnTo>
                    <a:pt x="19781" y="39962"/>
                  </a:lnTo>
                  <a:lnTo>
                    <a:pt x="19781" y="41363"/>
                  </a:lnTo>
                  <a:lnTo>
                    <a:pt x="19781" y="43364"/>
                  </a:lnTo>
                  <a:lnTo>
                    <a:pt x="21148" y="44232"/>
                  </a:lnTo>
                  <a:lnTo>
                    <a:pt x="22683" y="46033"/>
                  </a:lnTo>
                  <a:lnTo>
                    <a:pt x="26152" y="47401"/>
                  </a:lnTo>
                  <a:lnTo>
                    <a:pt x="30322" y="55740"/>
                  </a:lnTo>
                  <a:lnTo>
                    <a:pt x="32256" y="57541"/>
                  </a:lnTo>
                  <a:lnTo>
                    <a:pt x="35158" y="58208"/>
                  </a:lnTo>
                  <a:lnTo>
                    <a:pt x="35259" y="57441"/>
                  </a:lnTo>
                  <a:lnTo>
                    <a:pt x="34024" y="56774"/>
                  </a:lnTo>
                  <a:lnTo>
                    <a:pt x="34024" y="56207"/>
                  </a:lnTo>
                  <a:lnTo>
                    <a:pt x="33357" y="55640"/>
                  </a:lnTo>
                  <a:lnTo>
                    <a:pt x="34091" y="54272"/>
                  </a:lnTo>
                  <a:lnTo>
                    <a:pt x="33958" y="52037"/>
                  </a:lnTo>
                  <a:lnTo>
                    <a:pt x="35192" y="49569"/>
                  </a:lnTo>
                  <a:lnTo>
                    <a:pt x="35325" y="46100"/>
                  </a:lnTo>
                  <a:lnTo>
                    <a:pt x="36660" y="44065"/>
                  </a:lnTo>
                  <a:lnTo>
                    <a:pt x="35959" y="39362"/>
                  </a:lnTo>
                  <a:lnTo>
                    <a:pt x="33157" y="36059"/>
                  </a:lnTo>
                  <a:lnTo>
                    <a:pt x="28921" y="36293"/>
                  </a:lnTo>
                  <a:lnTo>
                    <a:pt x="24751" y="35192"/>
                  </a:lnTo>
                  <a:lnTo>
                    <a:pt x="19981" y="36560"/>
                  </a:lnTo>
                  <a:lnTo>
                    <a:pt x="19647" y="37560"/>
                  </a:lnTo>
                  <a:lnTo>
                    <a:pt x="17312" y="36893"/>
                  </a:lnTo>
                  <a:lnTo>
                    <a:pt x="15845" y="34958"/>
                  </a:lnTo>
                  <a:lnTo>
                    <a:pt x="14510" y="34958"/>
                  </a:lnTo>
                  <a:lnTo>
                    <a:pt x="13510" y="33958"/>
                  </a:lnTo>
                  <a:lnTo>
                    <a:pt x="12642" y="34391"/>
                  </a:lnTo>
                  <a:lnTo>
                    <a:pt x="10074" y="32857"/>
                  </a:lnTo>
                  <a:lnTo>
                    <a:pt x="9640" y="30255"/>
                  </a:lnTo>
                  <a:lnTo>
                    <a:pt x="12776" y="28420"/>
                  </a:lnTo>
                  <a:lnTo>
                    <a:pt x="14677" y="29121"/>
                  </a:lnTo>
                  <a:lnTo>
                    <a:pt x="15411" y="29922"/>
                  </a:lnTo>
                  <a:lnTo>
                    <a:pt x="15411" y="28120"/>
                  </a:lnTo>
                  <a:lnTo>
                    <a:pt x="14811" y="26919"/>
                  </a:lnTo>
                  <a:lnTo>
                    <a:pt x="16945" y="23750"/>
                  </a:lnTo>
                  <a:lnTo>
                    <a:pt x="16812" y="20114"/>
                  </a:lnTo>
                  <a:lnTo>
                    <a:pt x="19147" y="18213"/>
                  </a:lnTo>
                  <a:lnTo>
                    <a:pt x="20681" y="17779"/>
                  </a:lnTo>
                  <a:lnTo>
                    <a:pt x="20615" y="16212"/>
                  </a:lnTo>
                  <a:lnTo>
                    <a:pt x="19147" y="15078"/>
                  </a:lnTo>
                  <a:lnTo>
                    <a:pt x="22416" y="13376"/>
                  </a:lnTo>
                  <a:lnTo>
                    <a:pt x="22183" y="12242"/>
                  </a:lnTo>
                  <a:lnTo>
                    <a:pt x="18580" y="8439"/>
                  </a:lnTo>
                  <a:lnTo>
                    <a:pt x="16579" y="9440"/>
                  </a:lnTo>
                  <a:lnTo>
                    <a:pt x="16345" y="8673"/>
                  </a:lnTo>
                  <a:lnTo>
                    <a:pt x="18080" y="8106"/>
                  </a:lnTo>
                  <a:lnTo>
                    <a:pt x="18513" y="3736"/>
                  </a:lnTo>
                  <a:lnTo>
                    <a:pt x="14911" y="2068"/>
                  </a:lnTo>
                  <a:lnTo>
                    <a:pt x="9840" y="2068"/>
                  </a:lnTo>
                  <a:lnTo>
                    <a:pt x="8306" y="2202"/>
                  </a:lnTo>
                  <a:lnTo>
                    <a:pt x="8106" y="4236"/>
                  </a:lnTo>
                  <a:lnTo>
                    <a:pt x="10441" y="4703"/>
                  </a:lnTo>
                  <a:lnTo>
                    <a:pt x="13943" y="4170"/>
                  </a:lnTo>
                  <a:lnTo>
                    <a:pt x="13943" y="4170"/>
                  </a:lnTo>
                  <a:lnTo>
                    <a:pt x="13510" y="6405"/>
                  </a:lnTo>
                  <a:lnTo>
                    <a:pt x="12509" y="7606"/>
                  </a:lnTo>
                  <a:lnTo>
                    <a:pt x="15444" y="9007"/>
                  </a:lnTo>
                  <a:lnTo>
                    <a:pt x="12175" y="9407"/>
                  </a:lnTo>
                  <a:lnTo>
                    <a:pt x="11942" y="10941"/>
                  </a:lnTo>
                  <a:lnTo>
                    <a:pt x="8306" y="13877"/>
                  </a:lnTo>
                  <a:lnTo>
                    <a:pt x="7305" y="12676"/>
                  </a:lnTo>
                  <a:lnTo>
                    <a:pt x="9140" y="7739"/>
                  </a:lnTo>
                  <a:lnTo>
                    <a:pt x="10407" y="6205"/>
                  </a:lnTo>
                  <a:lnTo>
                    <a:pt x="9840" y="5404"/>
                  </a:lnTo>
                  <a:lnTo>
                    <a:pt x="7672" y="5604"/>
                  </a:lnTo>
                  <a:lnTo>
                    <a:pt x="6305" y="4170"/>
                  </a:lnTo>
                  <a:cubicBezTo>
                    <a:pt x="6305" y="4170"/>
                    <a:pt x="6471" y="2435"/>
                    <a:pt x="6738" y="2335"/>
                  </a:cubicBezTo>
                  <a:cubicBezTo>
                    <a:pt x="6838" y="2268"/>
                    <a:pt x="7639" y="1868"/>
                    <a:pt x="8439" y="1434"/>
                  </a:cubicBezTo>
                  <a:cubicBezTo>
                    <a:pt x="9407" y="934"/>
                    <a:pt x="10407" y="400"/>
                    <a:pt x="10407" y="400"/>
                  </a:cubicBezTo>
                  <a:lnTo>
                    <a:pt x="100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44"/>
            <p:cNvSpPr/>
            <p:nvPr/>
          </p:nvSpPr>
          <p:spPr>
            <a:xfrm>
              <a:off x="3052350" y="1972700"/>
              <a:ext cx="522075" cy="442825"/>
            </a:xfrm>
            <a:custGeom>
              <a:avLst/>
              <a:gdLst/>
              <a:ahLst/>
              <a:cxnLst/>
              <a:rect l="l" t="t" r="r" b="b"/>
              <a:pathLst>
                <a:path w="20883" h="17713" extrusionOk="0">
                  <a:moveTo>
                    <a:pt x="20882" y="0"/>
                  </a:moveTo>
                  <a:lnTo>
                    <a:pt x="15545" y="167"/>
                  </a:lnTo>
                  <a:lnTo>
                    <a:pt x="7439" y="3136"/>
                  </a:lnTo>
                  <a:lnTo>
                    <a:pt x="4837" y="3536"/>
                  </a:lnTo>
                  <a:lnTo>
                    <a:pt x="1" y="8106"/>
                  </a:lnTo>
                  <a:lnTo>
                    <a:pt x="1168" y="9640"/>
                  </a:lnTo>
                  <a:lnTo>
                    <a:pt x="5171" y="8640"/>
                  </a:lnTo>
                  <a:lnTo>
                    <a:pt x="7372" y="11875"/>
                  </a:lnTo>
                  <a:lnTo>
                    <a:pt x="7739" y="15278"/>
                  </a:lnTo>
                  <a:lnTo>
                    <a:pt x="10408" y="17112"/>
                  </a:lnTo>
                  <a:lnTo>
                    <a:pt x="12776" y="17713"/>
                  </a:lnTo>
                  <a:lnTo>
                    <a:pt x="13410" y="15678"/>
                  </a:lnTo>
                  <a:lnTo>
                    <a:pt x="13610" y="12943"/>
                  </a:lnTo>
                  <a:lnTo>
                    <a:pt x="14878" y="12209"/>
                  </a:lnTo>
                  <a:lnTo>
                    <a:pt x="18214" y="12609"/>
                  </a:lnTo>
                  <a:lnTo>
                    <a:pt x="19948" y="7005"/>
                  </a:lnTo>
                  <a:lnTo>
                    <a:pt x="2088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 name="Google Shape;2621;p44"/>
            <p:cNvSpPr/>
            <p:nvPr/>
          </p:nvSpPr>
          <p:spPr>
            <a:xfrm>
              <a:off x="3483067" y="2063164"/>
              <a:ext cx="268645" cy="1393671"/>
            </a:xfrm>
            <a:custGeom>
              <a:avLst/>
              <a:gdLst/>
              <a:ahLst/>
              <a:cxnLst/>
              <a:rect l="l" t="t" r="r" b="b"/>
              <a:pathLst>
                <a:path w="10108" h="52438" extrusionOk="0">
                  <a:moveTo>
                    <a:pt x="10108" y="0"/>
                  </a:moveTo>
                  <a:cubicBezTo>
                    <a:pt x="9474" y="734"/>
                    <a:pt x="8840" y="1568"/>
                    <a:pt x="8273" y="2436"/>
                  </a:cubicBezTo>
                  <a:cubicBezTo>
                    <a:pt x="5171" y="6839"/>
                    <a:pt x="1" y="15712"/>
                    <a:pt x="1" y="26219"/>
                  </a:cubicBezTo>
                  <a:cubicBezTo>
                    <a:pt x="1" y="36760"/>
                    <a:pt x="5138" y="45633"/>
                    <a:pt x="8173" y="49970"/>
                  </a:cubicBezTo>
                  <a:cubicBezTo>
                    <a:pt x="8774" y="50870"/>
                    <a:pt x="9407" y="51637"/>
                    <a:pt x="10008" y="52438"/>
                  </a:cubicBezTo>
                  <a:cubicBezTo>
                    <a:pt x="10075" y="52405"/>
                    <a:pt x="10075" y="52338"/>
                    <a:pt x="10108" y="52305"/>
                  </a:cubicBezTo>
                  <a:lnTo>
                    <a:pt x="1010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2622;p44"/>
            <p:cNvSpPr/>
            <p:nvPr/>
          </p:nvSpPr>
          <p:spPr>
            <a:xfrm>
              <a:off x="3751674" y="2061383"/>
              <a:ext cx="336046" cy="1391040"/>
            </a:xfrm>
            <a:custGeom>
              <a:avLst/>
              <a:gdLst/>
              <a:ahLst/>
              <a:cxnLst/>
              <a:rect l="l" t="t" r="r" b="b"/>
              <a:pathLst>
                <a:path w="12644" h="52339" extrusionOk="0">
                  <a:moveTo>
                    <a:pt x="1" y="1"/>
                  </a:moveTo>
                  <a:lnTo>
                    <a:pt x="1" y="52338"/>
                  </a:lnTo>
                  <a:cubicBezTo>
                    <a:pt x="735" y="51638"/>
                    <a:pt x="1435" y="50837"/>
                    <a:pt x="2169" y="50037"/>
                  </a:cubicBezTo>
                  <a:cubicBezTo>
                    <a:pt x="6072" y="45800"/>
                    <a:pt x="12643" y="36894"/>
                    <a:pt x="12643" y="26253"/>
                  </a:cubicBezTo>
                  <a:cubicBezTo>
                    <a:pt x="12643" y="15512"/>
                    <a:pt x="6105" y="6672"/>
                    <a:pt x="2236" y="2336"/>
                  </a:cubicBezTo>
                  <a:cubicBezTo>
                    <a:pt x="1502" y="1502"/>
                    <a:pt x="735" y="768"/>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44"/>
            <p:cNvSpPr/>
            <p:nvPr/>
          </p:nvSpPr>
          <p:spPr>
            <a:xfrm>
              <a:off x="3753675" y="1831750"/>
              <a:ext cx="548750" cy="1853025"/>
            </a:xfrm>
            <a:custGeom>
              <a:avLst/>
              <a:gdLst/>
              <a:ahLst/>
              <a:cxnLst/>
              <a:rect l="l" t="t" r="r" b="b"/>
              <a:pathLst>
                <a:path w="21950" h="74121" extrusionOk="0">
                  <a:moveTo>
                    <a:pt x="1" y="1"/>
                  </a:moveTo>
                  <a:lnTo>
                    <a:pt x="1" y="6839"/>
                  </a:lnTo>
                  <a:cubicBezTo>
                    <a:pt x="8207" y="8540"/>
                    <a:pt x="14578" y="21683"/>
                    <a:pt x="14578" y="37628"/>
                  </a:cubicBezTo>
                  <a:cubicBezTo>
                    <a:pt x="14578" y="53539"/>
                    <a:pt x="8207" y="66682"/>
                    <a:pt x="1" y="68383"/>
                  </a:cubicBezTo>
                  <a:lnTo>
                    <a:pt x="1" y="74120"/>
                  </a:lnTo>
                  <a:cubicBezTo>
                    <a:pt x="1669" y="73487"/>
                    <a:pt x="6405" y="70484"/>
                    <a:pt x="11576" y="64013"/>
                  </a:cubicBezTo>
                  <a:cubicBezTo>
                    <a:pt x="15479" y="59176"/>
                    <a:pt x="21950" y="49269"/>
                    <a:pt x="21950" y="37094"/>
                  </a:cubicBezTo>
                  <a:cubicBezTo>
                    <a:pt x="21950" y="24852"/>
                    <a:pt x="15512" y="14978"/>
                    <a:pt x="11676" y="10141"/>
                  </a:cubicBezTo>
                  <a:cubicBezTo>
                    <a:pt x="6506" y="3670"/>
                    <a:pt x="1669" y="668"/>
                    <a:pt x="1"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2624;p44"/>
            <p:cNvSpPr/>
            <p:nvPr/>
          </p:nvSpPr>
          <p:spPr>
            <a:xfrm>
              <a:off x="3323375" y="1830925"/>
              <a:ext cx="431175" cy="1855525"/>
            </a:xfrm>
            <a:custGeom>
              <a:avLst/>
              <a:gdLst/>
              <a:ahLst/>
              <a:cxnLst/>
              <a:rect l="l" t="t" r="r" b="b"/>
              <a:pathLst>
                <a:path w="17247" h="74221" extrusionOk="0">
                  <a:moveTo>
                    <a:pt x="17113" y="0"/>
                  </a:moveTo>
                  <a:cubicBezTo>
                    <a:pt x="15879" y="667"/>
                    <a:pt x="12176" y="3836"/>
                    <a:pt x="8173" y="10208"/>
                  </a:cubicBezTo>
                  <a:cubicBezTo>
                    <a:pt x="5104" y="15111"/>
                    <a:pt x="1" y="25052"/>
                    <a:pt x="1" y="37127"/>
                  </a:cubicBezTo>
                  <a:cubicBezTo>
                    <a:pt x="1" y="49202"/>
                    <a:pt x="5071" y="59176"/>
                    <a:pt x="8106" y="64013"/>
                  </a:cubicBezTo>
                  <a:cubicBezTo>
                    <a:pt x="12176" y="70484"/>
                    <a:pt x="15912" y="73586"/>
                    <a:pt x="17113" y="74220"/>
                  </a:cubicBezTo>
                  <a:cubicBezTo>
                    <a:pt x="17180" y="74220"/>
                    <a:pt x="17213" y="74187"/>
                    <a:pt x="17246" y="74153"/>
                  </a:cubicBezTo>
                  <a:lnTo>
                    <a:pt x="17246" y="68483"/>
                  </a:lnTo>
                  <a:lnTo>
                    <a:pt x="17246" y="63246"/>
                  </a:lnTo>
                  <a:cubicBezTo>
                    <a:pt x="17213" y="63312"/>
                    <a:pt x="17213" y="63346"/>
                    <a:pt x="17180" y="63379"/>
                  </a:cubicBezTo>
                  <a:cubicBezTo>
                    <a:pt x="16546" y="62645"/>
                    <a:pt x="15945" y="61811"/>
                    <a:pt x="15345" y="60911"/>
                  </a:cubicBezTo>
                  <a:cubicBezTo>
                    <a:pt x="12276" y="56541"/>
                    <a:pt x="7172" y="47668"/>
                    <a:pt x="7172" y="37160"/>
                  </a:cubicBezTo>
                  <a:cubicBezTo>
                    <a:pt x="7172" y="26686"/>
                    <a:pt x="12343" y="17780"/>
                    <a:pt x="15412" y="13377"/>
                  </a:cubicBezTo>
                  <a:cubicBezTo>
                    <a:pt x="16045" y="12509"/>
                    <a:pt x="16612" y="11709"/>
                    <a:pt x="17246" y="10941"/>
                  </a:cubicBezTo>
                  <a:lnTo>
                    <a:pt x="17246" y="6939"/>
                  </a:lnTo>
                  <a:lnTo>
                    <a:pt x="17246" y="100"/>
                  </a:lnTo>
                  <a:cubicBezTo>
                    <a:pt x="17180" y="34"/>
                    <a:pt x="17113" y="34"/>
                    <a:pt x="17113"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5" name="Google Shape;2625;p44"/>
            <p:cNvSpPr/>
            <p:nvPr/>
          </p:nvSpPr>
          <p:spPr>
            <a:xfrm>
              <a:off x="3752025" y="1797550"/>
              <a:ext cx="597950" cy="1925575"/>
            </a:xfrm>
            <a:custGeom>
              <a:avLst/>
              <a:gdLst/>
              <a:ahLst/>
              <a:cxnLst/>
              <a:rect l="l" t="t" r="r" b="b"/>
              <a:pathLst>
                <a:path w="23918" h="77023" extrusionOk="0">
                  <a:moveTo>
                    <a:pt x="67" y="1"/>
                  </a:moveTo>
                  <a:lnTo>
                    <a:pt x="67" y="401"/>
                  </a:lnTo>
                  <a:lnTo>
                    <a:pt x="3770" y="3237"/>
                  </a:lnTo>
                  <a:cubicBezTo>
                    <a:pt x="6271" y="5171"/>
                    <a:pt x="8673" y="7406"/>
                    <a:pt x="10975" y="9975"/>
                  </a:cubicBezTo>
                  <a:cubicBezTo>
                    <a:pt x="15578" y="15045"/>
                    <a:pt x="23250" y="25553"/>
                    <a:pt x="23250" y="38529"/>
                  </a:cubicBezTo>
                  <a:cubicBezTo>
                    <a:pt x="23250" y="51471"/>
                    <a:pt x="15478" y="61979"/>
                    <a:pt x="10908" y="67049"/>
                  </a:cubicBezTo>
                  <a:cubicBezTo>
                    <a:pt x="8606" y="69584"/>
                    <a:pt x="6138" y="71886"/>
                    <a:pt x="3636" y="73787"/>
                  </a:cubicBezTo>
                  <a:lnTo>
                    <a:pt x="0" y="76556"/>
                  </a:lnTo>
                  <a:lnTo>
                    <a:pt x="0" y="77023"/>
                  </a:lnTo>
                  <a:cubicBezTo>
                    <a:pt x="2735" y="76689"/>
                    <a:pt x="8573" y="72453"/>
                    <a:pt x="13743" y="65781"/>
                  </a:cubicBezTo>
                  <a:cubicBezTo>
                    <a:pt x="17546" y="60911"/>
                    <a:pt x="23917" y="50871"/>
                    <a:pt x="23917" y="38495"/>
                  </a:cubicBezTo>
                  <a:cubicBezTo>
                    <a:pt x="23917" y="26053"/>
                    <a:pt x="17579" y="16046"/>
                    <a:pt x="13810" y="11176"/>
                  </a:cubicBezTo>
                  <a:cubicBezTo>
                    <a:pt x="8640" y="4504"/>
                    <a:pt x="2769" y="234"/>
                    <a:pt x="6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6" name="Google Shape;2626;p44"/>
            <p:cNvSpPr/>
            <p:nvPr/>
          </p:nvSpPr>
          <p:spPr>
            <a:xfrm>
              <a:off x="3285850" y="1796725"/>
              <a:ext cx="467850" cy="1923900"/>
            </a:xfrm>
            <a:custGeom>
              <a:avLst/>
              <a:gdLst/>
              <a:ahLst/>
              <a:cxnLst/>
              <a:rect l="l" t="t" r="r" b="b"/>
              <a:pathLst>
                <a:path w="18714" h="76956" extrusionOk="0">
                  <a:moveTo>
                    <a:pt x="18514" y="1"/>
                  </a:moveTo>
                  <a:cubicBezTo>
                    <a:pt x="17013" y="1"/>
                    <a:pt x="12376" y="4003"/>
                    <a:pt x="8006" y="11175"/>
                  </a:cubicBezTo>
                  <a:cubicBezTo>
                    <a:pt x="5004" y="16079"/>
                    <a:pt x="1" y="26219"/>
                    <a:pt x="1" y="38495"/>
                  </a:cubicBezTo>
                  <a:cubicBezTo>
                    <a:pt x="1" y="50770"/>
                    <a:pt x="5004" y="60878"/>
                    <a:pt x="7940" y="65781"/>
                  </a:cubicBezTo>
                  <a:cubicBezTo>
                    <a:pt x="12376" y="73086"/>
                    <a:pt x="16913" y="76956"/>
                    <a:pt x="18514" y="76956"/>
                  </a:cubicBezTo>
                  <a:lnTo>
                    <a:pt x="18714" y="76956"/>
                  </a:lnTo>
                  <a:lnTo>
                    <a:pt x="18714" y="76522"/>
                  </a:lnTo>
                  <a:lnTo>
                    <a:pt x="18714" y="75521"/>
                  </a:lnTo>
                  <a:cubicBezTo>
                    <a:pt x="18681" y="75555"/>
                    <a:pt x="18614" y="75555"/>
                    <a:pt x="18580" y="75588"/>
                  </a:cubicBezTo>
                  <a:cubicBezTo>
                    <a:pt x="17380" y="74954"/>
                    <a:pt x="13610" y="71852"/>
                    <a:pt x="9574" y="65381"/>
                  </a:cubicBezTo>
                  <a:cubicBezTo>
                    <a:pt x="6539" y="60511"/>
                    <a:pt x="1435" y="50570"/>
                    <a:pt x="1435" y="38495"/>
                  </a:cubicBezTo>
                  <a:cubicBezTo>
                    <a:pt x="1435" y="26420"/>
                    <a:pt x="6572" y="16479"/>
                    <a:pt x="9607" y="11576"/>
                  </a:cubicBezTo>
                  <a:cubicBezTo>
                    <a:pt x="13610" y="5204"/>
                    <a:pt x="17346" y="2035"/>
                    <a:pt x="18580" y="1368"/>
                  </a:cubicBezTo>
                  <a:cubicBezTo>
                    <a:pt x="18614" y="1368"/>
                    <a:pt x="18681" y="1402"/>
                    <a:pt x="18681" y="1402"/>
                  </a:cubicBezTo>
                  <a:lnTo>
                    <a:pt x="18681" y="401"/>
                  </a:lnTo>
                  <a:lnTo>
                    <a:pt x="18681"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 name="Google Shape;2627;p44"/>
            <p:cNvSpPr/>
            <p:nvPr/>
          </p:nvSpPr>
          <p:spPr>
            <a:xfrm>
              <a:off x="3753675" y="1807575"/>
              <a:ext cx="580450" cy="1903875"/>
            </a:xfrm>
            <a:custGeom>
              <a:avLst/>
              <a:gdLst/>
              <a:ahLst/>
              <a:cxnLst/>
              <a:rect l="l" t="t" r="r" b="b"/>
              <a:pathLst>
                <a:path w="23218" h="76155" extrusionOk="0">
                  <a:moveTo>
                    <a:pt x="34" y="0"/>
                  </a:moveTo>
                  <a:lnTo>
                    <a:pt x="34" y="1001"/>
                  </a:lnTo>
                  <a:cubicBezTo>
                    <a:pt x="1635" y="1635"/>
                    <a:pt x="6439" y="4637"/>
                    <a:pt x="11676" y="11142"/>
                  </a:cubicBezTo>
                  <a:cubicBezTo>
                    <a:pt x="15512" y="15945"/>
                    <a:pt x="21950" y="25885"/>
                    <a:pt x="21950" y="38094"/>
                  </a:cubicBezTo>
                  <a:cubicBezTo>
                    <a:pt x="21950" y="50270"/>
                    <a:pt x="15445" y="60177"/>
                    <a:pt x="11576" y="65013"/>
                  </a:cubicBezTo>
                  <a:cubicBezTo>
                    <a:pt x="6405" y="71485"/>
                    <a:pt x="1669" y="74487"/>
                    <a:pt x="1" y="75154"/>
                  </a:cubicBezTo>
                  <a:lnTo>
                    <a:pt x="1" y="76155"/>
                  </a:lnTo>
                  <a:lnTo>
                    <a:pt x="3603" y="73386"/>
                  </a:lnTo>
                  <a:cubicBezTo>
                    <a:pt x="6105" y="71485"/>
                    <a:pt x="8540" y="69216"/>
                    <a:pt x="10875" y="66648"/>
                  </a:cubicBezTo>
                  <a:cubicBezTo>
                    <a:pt x="15512" y="61511"/>
                    <a:pt x="23217" y="51003"/>
                    <a:pt x="23217" y="38128"/>
                  </a:cubicBezTo>
                  <a:cubicBezTo>
                    <a:pt x="23217" y="25185"/>
                    <a:pt x="15545" y="14677"/>
                    <a:pt x="10975" y="9574"/>
                  </a:cubicBezTo>
                  <a:cubicBezTo>
                    <a:pt x="8674" y="7005"/>
                    <a:pt x="6239" y="4770"/>
                    <a:pt x="3737" y="2836"/>
                  </a:cubicBezTo>
                  <a:lnTo>
                    <a:pt x="3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 name="Google Shape;2628;p44"/>
            <p:cNvSpPr/>
            <p:nvPr/>
          </p:nvSpPr>
          <p:spPr>
            <a:xfrm>
              <a:off x="3752850" y="1772550"/>
              <a:ext cx="629650" cy="1974775"/>
            </a:xfrm>
            <a:custGeom>
              <a:avLst/>
              <a:gdLst/>
              <a:ahLst/>
              <a:cxnLst/>
              <a:rect l="l" t="t" r="r" b="b"/>
              <a:pathLst>
                <a:path w="25186" h="78991" extrusionOk="0">
                  <a:moveTo>
                    <a:pt x="34" y="0"/>
                  </a:moveTo>
                  <a:lnTo>
                    <a:pt x="34" y="634"/>
                  </a:lnTo>
                  <a:lnTo>
                    <a:pt x="101" y="634"/>
                  </a:lnTo>
                  <a:cubicBezTo>
                    <a:pt x="2269" y="1001"/>
                    <a:pt x="8073" y="4804"/>
                    <a:pt x="13544" y="11675"/>
                  </a:cubicBezTo>
                  <a:cubicBezTo>
                    <a:pt x="17513" y="16646"/>
                    <a:pt x="24184" y="26853"/>
                    <a:pt x="24184" y="39495"/>
                  </a:cubicBezTo>
                  <a:cubicBezTo>
                    <a:pt x="24184" y="52071"/>
                    <a:pt x="17446" y="62345"/>
                    <a:pt x="13443" y="67282"/>
                  </a:cubicBezTo>
                  <a:cubicBezTo>
                    <a:pt x="7906" y="74187"/>
                    <a:pt x="2202" y="77989"/>
                    <a:pt x="34" y="78356"/>
                  </a:cubicBezTo>
                  <a:lnTo>
                    <a:pt x="1" y="78356"/>
                  </a:lnTo>
                  <a:lnTo>
                    <a:pt x="1" y="78990"/>
                  </a:lnTo>
                  <a:cubicBezTo>
                    <a:pt x="3436" y="78723"/>
                    <a:pt x="9741" y="73820"/>
                    <a:pt x="14778" y="67348"/>
                  </a:cubicBezTo>
                  <a:cubicBezTo>
                    <a:pt x="18681" y="62378"/>
                    <a:pt x="25118" y="52138"/>
                    <a:pt x="25118" y="39495"/>
                  </a:cubicBezTo>
                  <a:cubicBezTo>
                    <a:pt x="25185" y="26819"/>
                    <a:pt x="18714" y="16612"/>
                    <a:pt x="14878" y="11642"/>
                  </a:cubicBezTo>
                  <a:cubicBezTo>
                    <a:pt x="9874" y="5137"/>
                    <a:pt x="3536" y="200"/>
                    <a:pt x="34"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44"/>
            <p:cNvSpPr/>
            <p:nvPr/>
          </p:nvSpPr>
          <p:spPr>
            <a:xfrm>
              <a:off x="3260825" y="1771700"/>
              <a:ext cx="492050" cy="1976450"/>
            </a:xfrm>
            <a:custGeom>
              <a:avLst/>
              <a:gdLst/>
              <a:ahLst/>
              <a:cxnLst/>
              <a:rect l="l" t="t" r="r" b="b"/>
              <a:pathLst>
                <a:path w="19682" h="79058" extrusionOk="0">
                  <a:moveTo>
                    <a:pt x="19515" y="1"/>
                  </a:moveTo>
                  <a:cubicBezTo>
                    <a:pt x="17113" y="1"/>
                    <a:pt x="12176" y="5138"/>
                    <a:pt x="8173" y="11676"/>
                  </a:cubicBezTo>
                  <a:cubicBezTo>
                    <a:pt x="5104" y="16713"/>
                    <a:pt x="1" y="27020"/>
                    <a:pt x="1" y="39529"/>
                  </a:cubicBezTo>
                  <a:cubicBezTo>
                    <a:pt x="1" y="52072"/>
                    <a:pt x="5071" y="62312"/>
                    <a:pt x="8073" y="67382"/>
                  </a:cubicBezTo>
                  <a:cubicBezTo>
                    <a:pt x="12043" y="73920"/>
                    <a:pt x="17046" y="79058"/>
                    <a:pt x="19448" y="79058"/>
                  </a:cubicBezTo>
                  <a:lnTo>
                    <a:pt x="19682" y="79058"/>
                  </a:lnTo>
                  <a:lnTo>
                    <a:pt x="19682" y="78424"/>
                  </a:lnTo>
                  <a:lnTo>
                    <a:pt x="19682" y="78057"/>
                  </a:lnTo>
                  <a:lnTo>
                    <a:pt x="19448" y="78057"/>
                  </a:lnTo>
                  <a:cubicBezTo>
                    <a:pt x="17880" y="78057"/>
                    <a:pt x="13277" y="74187"/>
                    <a:pt x="8907" y="66882"/>
                  </a:cubicBezTo>
                  <a:cubicBezTo>
                    <a:pt x="5938" y="61945"/>
                    <a:pt x="935" y="51871"/>
                    <a:pt x="935" y="39563"/>
                  </a:cubicBezTo>
                  <a:cubicBezTo>
                    <a:pt x="935" y="27320"/>
                    <a:pt x="6005" y="17180"/>
                    <a:pt x="8941" y="12243"/>
                  </a:cubicBezTo>
                  <a:cubicBezTo>
                    <a:pt x="13344" y="5038"/>
                    <a:pt x="17914" y="1068"/>
                    <a:pt x="19448" y="1068"/>
                  </a:cubicBezTo>
                  <a:lnTo>
                    <a:pt x="19682" y="1068"/>
                  </a:lnTo>
                  <a:lnTo>
                    <a:pt x="19682" y="701"/>
                  </a:lnTo>
                  <a:lnTo>
                    <a:pt x="19682" y="68"/>
                  </a:lnTo>
                  <a:cubicBezTo>
                    <a:pt x="19615" y="1"/>
                    <a:pt x="19581" y="1"/>
                    <a:pt x="19515"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630;p44"/>
            <p:cNvSpPr/>
            <p:nvPr/>
          </p:nvSpPr>
          <p:spPr>
            <a:xfrm>
              <a:off x="3753675" y="2589800"/>
              <a:ext cx="134300" cy="390300"/>
            </a:xfrm>
            <a:custGeom>
              <a:avLst/>
              <a:gdLst/>
              <a:ahLst/>
              <a:cxnLst/>
              <a:rect l="l" t="t" r="r" b="b"/>
              <a:pathLst>
                <a:path w="5372" h="15612" extrusionOk="0">
                  <a:moveTo>
                    <a:pt x="1" y="0"/>
                  </a:moveTo>
                  <a:lnTo>
                    <a:pt x="1" y="15612"/>
                  </a:lnTo>
                  <a:cubicBezTo>
                    <a:pt x="2970" y="15612"/>
                    <a:pt x="5371" y="12109"/>
                    <a:pt x="5371" y="7806"/>
                  </a:cubicBezTo>
                  <a:cubicBezTo>
                    <a:pt x="5371" y="3469"/>
                    <a:pt x="2970" y="0"/>
                    <a:pt x="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44"/>
            <p:cNvSpPr/>
            <p:nvPr/>
          </p:nvSpPr>
          <p:spPr>
            <a:xfrm>
              <a:off x="3619425" y="2589800"/>
              <a:ext cx="134275" cy="390300"/>
            </a:xfrm>
            <a:custGeom>
              <a:avLst/>
              <a:gdLst/>
              <a:ahLst/>
              <a:cxnLst/>
              <a:rect l="l" t="t" r="r" b="b"/>
              <a:pathLst>
                <a:path w="5371" h="15612" extrusionOk="0">
                  <a:moveTo>
                    <a:pt x="5371" y="0"/>
                  </a:moveTo>
                  <a:cubicBezTo>
                    <a:pt x="2402" y="0"/>
                    <a:pt x="0" y="3469"/>
                    <a:pt x="0" y="7806"/>
                  </a:cubicBezTo>
                  <a:cubicBezTo>
                    <a:pt x="0" y="12109"/>
                    <a:pt x="2402" y="15612"/>
                    <a:pt x="5371" y="15612"/>
                  </a:cubicBezTo>
                  <a:lnTo>
                    <a:pt x="537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44"/>
            <p:cNvSpPr/>
            <p:nvPr/>
          </p:nvSpPr>
          <p:spPr>
            <a:xfrm>
              <a:off x="3754525" y="2003550"/>
              <a:ext cx="365275" cy="1539450"/>
            </a:xfrm>
            <a:custGeom>
              <a:avLst/>
              <a:gdLst/>
              <a:ahLst/>
              <a:cxnLst/>
              <a:rect l="l" t="t" r="r" b="b"/>
              <a:pathLst>
                <a:path w="14611" h="61578" extrusionOk="0">
                  <a:moveTo>
                    <a:pt x="0" y="0"/>
                  </a:moveTo>
                  <a:lnTo>
                    <a:pt x="0" y="4003"/>
                  </a:lnTo>
                  <a:cubicBezTo>
                    <a:pt x="767" y="4770"/>
                    <a:pt x="1501" y="5538"/>
                    <a:pt x="2202" y="6371"/>
                  </a:cubicBezTo>
                  <a:cubicBezTo>
                    <a:pt x="6105" y="10708"/>
                    <a:pt x="12609" y="19548"/>
                    <a:pt x="12609" y="30255"/>
                  </a:cubicBezTo>
                  <a:cubicBezTo>
                    <a:pt x="12609" y="40930"/>
                    <a:pt x="6038" y="49769"/>
                    <a:pt x="2168" y="54106"/>
                  </a:cubicBezTo>
                  <a:cubicBezTo>
                    <a:pt x="1468" y="54873"/>
                    <a:pt x="701" y="55640"/>
                    <a:pt x="0" y="56374"/>
                  </a:cubicBezTo>
                  <a:lnTo>
                    <a:pt x="0" y="61578"/>
                  </a:lnTo>
                  <a:cubicBezTo>
                    <a:pt x="8206" y="59843"/>
                    <a:pt x="14611" y="46700"/>
                    <a:pt x="14611" y="30789"/>
                  </a:cubicBezTo>
                  <a:cubicBezTo>
                    <a:pt x="14611" y="14878"/>
                    <a:pt x="8206" y="1735"/>
                    <a:pt x="0"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633;p44"/>
            <p:cNvSpPr/>
            <p:nvPr/>
          </p:nvSpPr>
          <p:spPr>
            <a:xfrm>
              <a:off x="3753675" y="1787550"/>
              <a:ext cx="604625" cy="1943075"/>
            </a:xfrm>
            <a:custGeom>
              <a:avLst/>
              <a:gdLst/>
              <a:ahLst/>
              <a:cxnLst/>
              <a:rect l="l" t="t" r="r" b="b"/>
              <a:pathLst>
                <a:path w="24185" h="77723" extrusionOk="0">
                  <a:moveTo>
                    <a:pt x="34" y="1"/>
                  </a:moveTo>
                  <a:lnTo>
                    <a:pt x="34" y="368"/>
                  </a:lnTo>
                  <a:cubicBezTo>
                    <a:pt x="2703" y="601"/>
                    <a:pt x="8574" y="4871"/>
                    <a:pt x="13744" y="11542"/>
                  </a:cubicBezTo>
                  <a:cubicBezTo>
                    <a:pt x="17547" y="16412"/>
                    <a:pt x="23851" y="26453"/>
                    <a:pt x="23851" y="38862"/>
                  </a:cubicBezTo>
                  <a:cubicBezTo>
                    <a:pt x="23851" y="51237"/>
                    <a:pt x="17447" y="61278"/>
                    <a:pt x="13677" y="66148"/>
                  </a:cubicBezTo>
                  <a:cubicBezTo>
                    <a:pt x="8474" y="72819"/>
                    <a:pt x="2636" y="77089"/>
                    <a:pt x="1" y="77323"/>
                  </a:cubicBezTo>
                  <a:lnTo>
                    <a:pt x="1" y="77723"/>
                  </a:lnTo>
                  <a:lnTo>
                    <a:pt x="34" y="77723"/>
                  </a:lnTo>
                  <a:cubicBezTo>
                    <a:pt x="2169" y="77323"/>
                    <a:pt x="7907" y="73553"/>
                    <a:pt x="13477" y="66648"/>
                  </a:cubicBezTo>
                  <a:cubicBezTo>
                    <a:pt x="17480" y="61712"/>
                    <a:pt x="24185" y="51438"/>
                    <a:pt x="24185" y="38862"/>
                  </a:cubicBezTo>
                  <a:cubicBezTo>
                    <a:pt x="24185" y="26219"/>
                    <a:pt x="17513" y="16012"/>
                    <a:pt x="13544" y="11042"/>
                  </a:cubicBezTo>
                  <a:cubicBezTo>
                    <a:pt x="8040" y="4170"/>
                    <a:pt x="2269" y="401"/>
                    <a:pt x="134"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07" name="Google Shape;2607;p44"/>
          <p:cNvSpPr txBox="1">
            <a:spLocks noGrp="1"/>
          </p:cNvSpPr>
          <p:nvPr>
            <p:ph type="subTitle" idx="4294967295"/>
          </p:nvPr>
        </p:nvSpPr>
        <p:spPr>
          <a:xfrm>
            <a:off x="6120300" y="1131838"/>
            <a:ext cx="2030100" cy="342300"/>
          </a:xfrm>
          <a:prstGeom prst="rect">
            <a:avLst/>
          </a:prstGeom>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3000" dirty="0">
                <a:solidFill>
                  <a:schemeClr val="bg1"/>
                </a:solidFill>
                <a:latin typeface="Londrina Solid"/>
                <a:ea typeface="Londrina Solid"/>
                <a:cs typeface="Londrina Solid"/>
                <a:sym typeface="Londrina Solid"/>
              </a:rPr>
              <a:t>Crust</a:t>
            </a:r>
          </a:p>
          <a:p>
            <a:pPr marL="0" lvl="0" indent="0" algn="r" rtl="0">
              <a:spcBef>
                <a:spcPts val="0"/>
              </a:spcBef>
              <a:spcAft>
                <a:spcPts val="0"/>
              </a:spcAft>
              <a:buNone/>
            </a:pPr>
            <a:r>
              <a:rPr lang="en" sz="2000" dirty="0">
                <a:solidFill>
                  <a:schemeClr val="bg1"/>
                </a:solidFill>
                <a:latin typeface="Londrina Solid"/>
                <a:ea typeface="Londrina Solid"/>
                <a:cs typeface="Londrina Solid"/>
                <a:sym typeface="Londrina Solid"/>
              </a:rPr>
              <a:t>35 – 410 km</a:t>
            </a:r>
            <a:endParaRPr sz="2000" dirty="0">
              <a:solidFill>
                <a:schemeClr val="bg1"/>
              </a:solidFill>
              <a:latin typeface="Londrina Solid"/>
              <a:ea typeface="Londrina Solid"/>
              <a:cs typeface="Londrina Solid"/>
              <a:sym typeface="Londrina Solid"/>
            </a:endParaRPr>
          </a:p>
        </p:txBody>
      </p:sp>
      <p:sp>
        <p:nvSpPr>
          <p:cNvPr id="2608" name="Google Shape;2608;p44"/>
          <p:cNvSpPr txBox="1">
            <a:spLocks noGrp="1"/>
          </p:cNvSpPr>
          <p:nvPr>
            <p:ph type="subTitle" idx="4294967295"/>
          </p:nvPr>
        </p:nvSpPr>
        <p:spPr>
          <a:xfrm>
            <a:off x="995125" y="2175318"/>
            <a:ext cx="2999654" cy="342300"/>
          </a:xfrm>
          <a:prstGeom prst="rect">
            <a:avLst/>
          </a:prstGeom>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3000" dirty="0">
                <a:solidFill>
                  <a:schemeClr val="bg1"/>
                </a:solidFill>
                <a:latin typeface="Londrina Solid"/>
                <a:ea typeface="Londrina Solid"/>
                <a:cs typeface="Londrina Solid"/>
                <a:sym typeface="Londrina Solid"/>
              </a:rPr>
              <a:t>Core</a:t>
            </a:r>
          </a:p>
          <a:p>
            <a:pPr marL="0" lvl="0" indent="0" algn="l" rtl="0">
              <a:spcBef>
                <a:spcPts val="0"/>
              </a:spcBef>
              <a:spcAft>
                <a:spcPts val="0"/>
              </a:spcAft>
              <a:buNone/>
            </a:pPr>
            <a:r>
              <a:rPr lang="en" sz="2000" dirty="0">
                <a:solidFill>
                  <a:schemeClr val="bg1"/>
                </a:solidFill>
                <a:latin typeface="Londrina Solid"/>
                <a:ea typeface="Londrina Solid"/>
                <a:cs typeface="Londrina Solid"/>
                <a:sym typeface="Londrina Solid"/>
              </a:rPr>
              <a:t>3 Kelvin = 100m </a:t>
            </a:r>
            <a:endParaRPr sz="2000" dirty="0">
              <a:solidFill>
                <a:schemeClr val="bg1"/>
              </a:solidFill>
              <a:latin typeface="Londrina Solid"/>
              <a:ea typeface="Londrina Solid"/>
              <a:cs typeface="Londrina Solid"/>
              <a:sym typeface="Londrina Solid"/>
            </a:endParaRPr>
          </a:p>
        </p:txBody>
      </p:sp>
      <p:sp>
        <p:nvSpPr>
          <p:cNvPr id="2610" name="Google Shape;2610;p44"/>
          <p:cNvSpPr txBox="1">
            <a:spLocks noGrp="1"/>
          </p:cNvSpPr>
          <p:nvPr>
            <p:ph type="title"/>
          </p:nvPr>
        </p:nvSpPr>
        <p:spPr>
          <a:xfrm>
            <a:off x="722011" y="463758"/>
            <a:ext cx="7717500" cy="539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bg1"/>
                </a:solidFill>
              </a:rPr>
              <a:t>Planet – Earth</a:t>
            </a:r>
            <a:endParaRPr dirty="0">
              <a:solidFill>
                <a:schemeClr val="bg1"/>
              </a:solidFill>
            </a:endParaRPr>
          </a:p>
        </p:txBody>
      </p:sp>
      <p:sp>
        <p:nvSpPr>
          <p:cNvPr id="2611" name="Google Shape;2611;p44"/>
          <p:cNvSpPr/>
          <p:nvPr/>
        </p:nvSpPr>
        <p:spPr>
          <a:xfrm>
            <a:off x="4477200" y="1701100"/>
            <a:ext cx="342300" cy="3423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44"/>
          <p:cNvSpPr/>
          <p:nvPr/>
        </p:nvSpPr>
        <p:spPr>
          <a:xfrm>
            <a:off x="4634400" y="2282125"/>
            <a:ext cx="342300" cy="3423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634" name="Google Shape;2634;p44"/>
          <p:cNvCxnSpPr>
            <a:cxnSpLocks/>
            <a:endCxn id="2607" idx="1"/>
          </p:cNvCxnSpPr>
          <p:nvPr/>
        </p:nvCxnSpPr>
        <p:spPr>
          <a:xfrm flipV="1">
            <a:off x="5105400" y="1302988"/>
            <a:ext cx="1014900" cy="935400"/>
          </a:xfrm>
          <a:prstGeom prst="curvedConnector3">
            <a:avLst>
              <a:gd name="adj1" fmla="val 50000"/>
            </a:avLst>
          </a:prstGeom>
          <a:noFill/>
          <a:ln w="19050" cap="flat" cmpd="sng">
            <a:solidFill>
              <a:schemeClr val="bg1"/>
            </a:solidFill>
            <a:prstDash val="solid"/>
            <a:round/>
            <a:headEnd type="oval" w="med" len="med"/>
            <a:tailEnd type="oval" w="med" len="med"/>
          </a:ln>
        </p:spPr>
      </p:cxnSp>
      <p:cxnSp>
        <p:nvCxnSpPr>
          <p:cNvPr id="2635" name="Google Shape;2635;p44"/>
          <p:cNvCxnSpPr>
            <a:cxnSpLocks/>
          </p:cNvCxnSpPr>
          <p:nvPr/>
        </p:nvCxnSpPr>
        <p:spPr>
          <a:xfrm>
            <a:off x="2164024" y="2175318"/>
            <a:ext cx="2341401" cy="451950"/>
          </a:xfrm>
          <a:prstGeom prst="curvedConnector3">
            <a:avLst>
              <a:gd name="adj1" fmla="val 50000"/>
            </a:avLst>
          </a:prstGeom>
          <a:noFill/>
          <a:ln w="19050" cap="flat" cmpd="sng">
            <a:solidFill>
              <a:schemeClr val="bg1"/>
            </a:solidFill>
            <a:prstDash val="solid"/>
            <a:round/>
            <a:headEnd type="oval" w="med" len="med"/>
            <a:tailEnd type="oval" w="med" len="med"/>
          </a:ln>
        </p:spPr>
      </p:cxnSp>
      <p:sp>
        <p:nvSpPr>
          <p:cNvPr id="50" name="Freihandform: Form 49">
            <a:extLst>
              <a:ext uri="{FF2B5EF4-FFF2-40B4-BE49-F238E27FC236}">
                <a16:creationId xmlns:a16="http://schemas.microsoft.com/office/drawing/2014/main" id="{0831F418-B14C-A0B0-C129-C406CCDC6564}"/>
              </a:ext>
            </a:extLst>
          </p:cNvPr>
          <p:cNvSpPr/>
          <p:nvPr/>
        </p:nvSpPr>
        <p:spPr>
          <a:xfrm>
            <a:off x="6726865" y="4274288"/>
            <a:ext cx="1360835" cy="873429"/>
          </a:xfrm>
          <a:custGeom>
            <a:avLst/>
            <a:gdLst>
              <a:gd name="connsiteX0" fmla="*/ 0 w 1360835"/>
              <a:gd name="connsiteY0" fmla="*/ 602512 h 873429"/>
              <a:gd name="connsiteX1" fmla="*/ 1261730 w 1360835"/>
              <a:gd name="connsiteY1" fmla="*/ 843517 h 873429"/>
              <a:gd name="connsiteX2" fmla="*/ 1304261 w 1360835"/>
              <a:gd name="connsiteY2" fmla="*/ 0 h 873429"/>
            </a:gdLst>
            <a:ahLst/>
            <a:cxnLst>
              <a:cxn ang="0">
                <a:pos x="connsiteX0" y="connsiteY0"/>
              </a:cxn>
              <a:cxn ang="0">
                <a:pos x="connsiteX1" y="connsiteY1"/>
              </a:cxn>
              <a:cxn ang="0">
                <a:pos x="connsiteX2" y="connsiteY2"/>
              </a:cxn>
            </a:cxnLst>
            <a:rect l="l" t="t" r="r" b="b"/>
            <a:pathLst>
              <a:path w="1360835" h="873429">
                <a:moveTo>
                  <a:pt x="0" y="602512"/>
                </a:moveTo>
                <a:cubicBezTo>
                  <a:pt x="522176" y="773224"/>
                  <a:pt x="1044353" y="943936"/>
                  <a:pt x="1261730" y="843517"/>
                </a:cubicBezTo>
                <a:cubicBezTo>
                  <a:pt x="1479107" y="743098"/>
                  <a:pt x="1265275" y="224465"/>
                  <a:pt x="1304261" y="0"/>
                </a:cubicBezTo>
              </a:path>
            </a:pathLst>
          </a:cu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49" name="Grafik 48">
            <a:extLst>
              <a:ext uri="{FF2B5EF4-FFF2-40B4-BE49-F238E27FC236}">
                <a16:creationId xmlns:a16="http://schemas.microsoft.com/office/drawing/2014/main" id="{4086A1B2-B4E0-731A-83B0-27961BFE190C}"/>
              </a:ext>
            </a:extLst>
          </p:cNvPr>
          <p:cNvPicPr>
            <a:picLocks noChangeAspect="1"/>
          </p:cNvPicPr>
          <p:nvPr/>
        </p:nvPicPr>
        <p:blipFill>
          <a:blip r:embed="rId3"/>
          <a:stretch>
            <a:fillRect/>
          </a:stretch>
        </p:blipFill>
        <p:spPr>
          <a:xfrm>
            <a:off x="7135350" y="3822425"/>
            <a:ext cx="1863372" cy="640123"/>
          </a:xfrm>
          <a:prstGeom prst="rect">
            <a:avLst/>
          </a:prstGeom>
          <a:noFill/>
          <a:ln w="31750" cap="rnd">
            <a:solidFill>
              <a:schemeClr val="bg1">
                <a:lumMod val="10000"/>
              </a:schemeClr>
            </a:solidFill>
            <a:extLst>
              <a:ext uri="{C807C97D-BFC1-408E-A445-0C87EB9F89A2}">
                <ask:lineSketchStyleProps xmlns:ask="http://schemas.microsoft.com/office/drawing/2018/sketchyshapes" sd="1219033472">
                  <a:custGeom>
                    <a:avLst/>
                    <a:gdLst>
                      <a:gd name="connsiteX0" fmla="*/ 0 w 6415641"/>
                      <a:gd name="connsiteY0" fmla="*/ 0 h 2203961"/>
                      <a:gd name="connsiteX1" fmla="*/ 577408 w 6415641"/>
                      <a:gd name="connsiteY1" fmla="*/ 0 h 2203961"/>
                      <a:gd name="connsiteX2" fmla="*/ 1026503 w 6415641"/>
                      <a:gd name="connsiteY2" fmla="*/ 0 h 2203961"/>
                      <a:gd name="connsiteX3" fmla="*/ 1796379 w 6415641"/>
                      <a:gd name="connsiteY3" fmla="*/ 0 h 2203961"/>
                      <a:gd name="connsiteX4" fmla="*/ 2373787 w 6415641"/>
                      <a:gd name="connsiteY4" fmla="*/ 0 h 2203961"/>
                      <a:gd name="connsiteX5" fmla="*/ 2951195 w 6415641"/>
                      <a:gd name="connsiteY5" fmla="*/ 0 h 2203961"/>
                      <a:gd name="connsiteX6" fmla="*/ 3721072 w 6415641"/>
                      <a:gd name="connsiteY6" fmla="*/ 0 h 2203961"/>
                      <a:gd name="connsiteX7" fmla="*/ 4234323 w 6415641"/>
                      <a:gd name="connsiteY7" fmla="*/ 0 h 2203961"/>
                      <a:gd name="connsiteX8" fmla="*/ 5004200 w 6415641"/>
                      <a:gd name="connsiteY8" fmla="*/ 0 h 2203961"/>
                      <a:gd name="connsiteX9" fmla="*/ 5774077 w 6415641"/>
                      <a:gd name="connsiteY9" fmla="*/ 0 h 2203961"/>
                      <a:gd name="connsiteX10" fmla="*/ 6415641 w 6415641"/>
                      <a:gd name="connsiteY10" fmla="*/ 0 h 2203961"/>
                      <a:gd name="connsiteX11" fmla="*/ 6415641 w 6415641"/>
                      <a:gd name="connsiteY11" fmla="*/ 595069 h 2203961"/>
                      <a:gd name="connsiteX12" fmla="*/ 6415641 w 6415641"/>
                      <a:gd name="connsiteY12" fmla="*/ 1168099 h 2203961"/>
                      <a:gd name="connsiteX13" fmla="*/ 6415641 w 6415641"/>
                      <a:gd name="connsiteY13" fmla="*/ 1652971 h 2203961"/>
                      <a:gd name="connsiteX14" fmla="*/ 6415641 w 6415641"/>
                      <a:gd name="connsiteY14" fmla="*/ 2203961 h 2203961"/>
                      <a:gd name="connsiteX15" fmla="*/ 5774077 w 6415641"/>
                      <a:gd name="connsiteY15" fmla="*/ 2203961 h 2203961"/>
                      <a:gd name="connsiteX16" fmla="*/ 5132513 w 6415641"/>
                      <a:gd name="connsiteY16" fmla="*/ 2203961 h 2203961"/>
                      <a:gd name="connsiteX17" fmla="*/ 4362636 w 6415641"/>
                      <a:gd name="connsiteY17" fmla="*/ 2203961 h 2203961"/>
                      <a:gd name="connsiteX18" fmla="*/ 3721072 w 6415641"/>
                      <a:gd name="connsiteY18" fmla="*/ 2203961 h 2203961"/>
                      <a:gd name="connsiteX19" fmla="*/ 3271977 w 6415641"/>
                      <a:gd name="connsiteY19" fmla="*/ 2203961 h 2203961"/>
                      <a:gd name="connsiteX20" fmla="*/ 2758726 w 6415641"/>
                      <a:gd name="connsiteY20" fmla="*/ 2203961 h 2203961"/>
                      <a:gd name="connsiteX21" fmla="*/ 1988849 w 6415641"/>
                      <a:gd name="connsiteY21" fmla="*/ 2203961 h 2203961"/>
                      <a:gd name="connsiteX22" fmla="*/ 1347285 w 6415641"/>
                      <a:gd name="connsiteY22" fmla="*/ 2203961 h 2203961"/>
                      <a:gd name="connsiteX23" fmla="*/ 834033 w 6415641"/>
                      <a:gd name="connsiteY23" fmla="*/ 2203961 h 2203961"/>
                      <a:gd name="connsiteX24" fmla="*/ 0 w 6415641"/>
                      <a:gd name="connsiteY24" fmla="*/ 2203961 h 2203961"/>
                      <a:gd name="connsiteX25" fmla="*/ 0 w 6415641"/>
                      <a:gd name="connsiteY25" fmla="*/ 1719090 h 2203961"/>
                      <a:gd name="connsiteX26" fmla="*/ 0 w 6415641"/>
                      <a:gd name="connsiteY26" fmla="*/ 1234218 h 2203961"/>
                      <a:gd name="connsiteX27" fmla="*/ 0 w 6415641"/>
                      <a:gd name="connsiteY27" fmla="*/ 661188 h 2203961"/>
                      <a:gd name="connsiteX28" fmla="*/ 0 w 6415641"/>
                      <a:gd name="connsiteY28" fmla="*/ 0 h 2203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415641" h="2203961" extrusionOk="0">
                        <a:moveTo>
                          <a:pt x="0" y="0"/>
                        </a:moveTo>
                        <a:cubicBezTo>
                          <a:pt x="135976" y="-17053"/>
                          <a:pt x="381713" y="28048"/>
                          <a:pt x="577408" y="0"/>
                        </a:cubicBezTo>
                        <a:cubicBezTo>
                          <a:pt x="773103" y="-28048"/>
                          <a:pt x="896767" y="-6241"/>
                          <a:pt x="1026503" y="0"/>
                        </a:cubicBezTo>
                        <a:cubicBezTo>
                          <a:pt x="1156239" y="6241"/>
                          <a:pt x="1529738" y="-270"/>
                          <a:pt x="1796379" y="0"/>
                        </a:cubicBezTo>
                        <a:cubicBezTo>
                          <a:pt x="2063020" y="270"/>
                          <a:pt x="2092545" y="-21105"/>
                          <a:pt x="2373787" y="0"/>
                        </a:cubicBezTo>
                        <a:cubicBezTo>
                          <a:pt x="2655029" y="21105"/>
                          <a:pt x="2714845" y="884"/>
                          <a:pt x="2951195" y="0"/>
                        </a:cubicBezTo>
                        <a:cubicBezTo>
                          <a:pt x="3187545" y="-884"/>
                          <a:pt x="3536812" y="-17583"/>
                          <a:pt x="3721072" y="0"/>
                        </a:cubicBezTo>
                        <a:cubicBezTo>
                          <a:pt x="3905332" y="17583"/>
                          <a:pt x="4030666" y="-13353"/>
                          <a:pt x="4234323" y="0"/>
                        </a:cubicBezTo>
                        <a:cubicBezTo>
                          <a:pt x="4437980" y="13353"/>
                          <a:pt x="4834359" y="-22310"/>
                          <a:pt x="5004200" y="0"/>
                        </a:cubicBezTo>
                        <a:cubicBezTo>
                          <a:pt x="5174041" y="22310"/>
                          <a:pt x="5594134" y="-26745"/>
                          <a:pt x="5774077" y="0"/>
                        </a:cubicBezTo>
                        <a:cubicBezTo>
                          <a:pt x="5954020" y="26745"/>
                          <a:pt x="6223744" y="-16989"/>
                          <a:pt x="6415641" y="0"/>
                        </a:cubicBezTo>
                        <a:cubicBezTo>
                          <a:pt x="6398924" y="273641"/>
                          <a:pt x="6396780" y="418195"/>
                          <a:pt x="6415641" y="595069"/>
                        </a:cubicBezTo>
                        <a:cubicBezTo>
                          <a:pt x="6434502" y="771943"/>
                          <a:pt x="6397110" y="1051938"/>
                          <a:pt x="6415641" y="1168099"/>
                        </a:cubicBezTo>
                        <a:cubicBezTo>
                          <a:pt x="6434173" y="1284260"/>
                          <a:pt x="6410492" y="1506728"/>
                          <a:pt x="6415641" y="1652971"/>
                        </a:cubicBezTo>
                        <a:cubicBezTo>
                          <a:pt x="6420790" y="1799214"/>
                          <a:pt x="6433494" y="1964672"/>
                          <a:pt x="6415641" y="2203961"/>
                        </a:cubicBezTo>
                        <a:cubicBezTo>
                          <a:pt x="6223450" y="2213129"/>
                          <a:pt x="5963715" y="2235153"/>
                          <a:pt x="5774077" y="2203961"/>
                        </a:cubicBezTo>
                        <a:cubicBezTo>
                          <a:pt x="5584439" y="2172769"/>
                          <a:pt x="5312015" y="2180437"/>
                          <a:pt x="5132513" y="2203961"/>
                        </a:cubicBezTo>
                        <a:cubicBezTo>
                          <a:pt x="4953011" y="2227485"/>
                          <a:pt x="4666540" y="2191640"/>
                          <a:pt x="4362636" y="2203961"/>
                        </a:cubicBezTo>
                        <a:cubicBezTo>
                          <a:pt x="4058732" y="2216282"/>
                          <a:pt x="3878547" y="2205772"/>
                          <a:pt x="3721072" y="2203961"/>
                        </a:cubicBezTo>
                        <a:cubicBezTo>
                          <a:pt x="3563597" y="2202150"/>
                          <a:pt x="3432217" y="2194566"/>
                          <a:pt x="3271977" y="2203961"/>
                        </a:cubicBezTo>
                        <a:cubicBezTo>
                          <a:pt x="3111737" y="2213356"/>
                          <a:pt x="2881412" y="2210609"/>
                          <a:pt x="2758726" y="2203961"/>
                        </a:cubicBezTo>
                        <a:cubicBezTo>
                          <a:pt x="2636040" y="2197313"/>
                          <a:pt x="2347110" y="2235802"/>
                          <a:pt x="1988849" y="2203961"/>
                        </a:cubicBezTo>
                        <a:cubicBezTo>
                          <a:pt x="1630588" y="2172120"/>
                          <a:pt x="1480250" y="2172273"/>
                          <a:pt x="1347285" y="2203961"/>
                        </a:cubicBezTo>
                        <a:cubicBezTo>
                          <a:pt x="1214320" y="2235649"/>
                          <a:pt x="993506" y="2182983"/>
                          <a:pt x="834033" y="2203961"/>
                        </a:cubicBezTo>
                        <a:cubicBezTo>
                          <a:pt x="674560" y="2224939"/>
                          <a:pt x="281406" y="2230533"/>
                          <a:pt x="0" y="2203961"/>
                        </a:cubicBezTo>
                        <a:cubicBezTo>
                          <a:pt x="-890" y="1966168"/>
                          <a:pt x="-22563" y="1938888"/>
                          <a:pt x="0" y="1719090"/>
                        </a:cubicBezTo>
                        <a:cubicBezTo>
                          <a:pt x="22563" y="1499292"/>
                          <a:pt x="-14621" y="1432872"/>
                          <a:pt x="0" y="1234218"/>
                        </a:cubicBezTo>
                        <a:cubicBezTo>
                          <a:pt x="14621" y="1035564"/>
                          <a:pt x="20685" y="886066"/>
                          <a:pt x="0" y="661188"/>
                        </a:cubicBezTo>
                        <a:cubicBezTo>
                          <a:pt x="-20685" y="436310"/>
                          <a:pt x="17721" y="228936"/>
                          <a:pt x="0" y="0"/>
                        </a:cubicBezTo>
                        <a:close/>
                      </a:path>
                    </a:pathLst>
                  </a:custGeom>
                  <ask:type>
                    <ask:lineSketchNone/>
                  </ask:type>
                </ask:lineSketchStyleProps>
              </a:ext>
            </a:extLst>
          </a:ln>
          <a:effectLst>
            <a:outerShdw blurRad="50800" dist="38100" dir="5400000" algn="t" rotWithShape="0">
              <a:prstClr val="black">
                <a:alpha val="40000"/>
              </a:prstClr>
            </a:outerShdw>
          </a:effectLst>
        </p:spPr>
      </p:pic>
      <p:grpSp>
        <p:nvGrpSpPr>
          <p:cNvPr id="6" name="Google Shape;2300;p38">
            <a:extLst>
              <a:ext uri="{FF2B5EF4-FFF2-40B4-BE49-F238E27FC236}">
                <a16:creationId xmlns:a16="http://schemas.microsoft.com/office/drawing/2014/main" id="{88679787-E234-2F8E-A6DE-506F64F0E1D9}"/>
              </a:ext>
            </a:extLst>
          </p:cNvPr>
          <p:cNvGrpSpPr/>
          <p:nvPr/>
        </p:nvGrpSpPr>
        <p:grpSpPr>
          <a:xfrm>
            <a:off x="5898478" y="3155500"/>
            <a:ext cx="1103649" cy="1955009"/>
            <a:chOff x="627138" y="2256550"/>
            <a:chExt cx="1103649" cy="1955009"/>
          </a:xfrm>
        </p:grpSpPr>
        <p:sp>
          <p:nvSpPr>
            <p:cNvPr id="7" name="Google Shape;2301;p38">
              <a:extLst>
                <a:ext uri="{FF2B5EF4-FFF2-40B4-BE49-F238E27FC236}">
                  <a16:creationId xmlns:a16="http://schemas.microsoft.com/office/drawing/2014/main" id="{0E0EF108-EB4E-8D78-4556-F7DE1140F978}"/>
                </a:ext>
              </a:extLst>
            </p:cNvPr>
            <p:cNvSpPr/>
            <p:nvPr/>
          </p:nvSpPr>
          <p:spPr>
            <a:xfrm>
              <a:off x="865796" y="2672532"/>
              <a:ext cx="243790" cy="1015210"/>
            </a:xfrm>
            <a:custGeom>
              <a:avLst/>
              <a:gdLst/>
              <a:ahLst/>
              <a:cxnLst/>
              <a:rect l="l" t="t" r="r" b="b"/>
              <a:pathLst>
                <a:path w="10677" h="44462" extrusionOk="0">
                  <a:moveTo>
                    <a:pt x="1840" y="0"/>
                  </a:moveTo>
                  <a:lnTo>
                    <a:pt x="1840" y="13603"/>
                  </a:lnTo>
                  <a:cubicBezTo>
                    <a:pt x="1840" y="16586"/>
                    <a:pt x="1505" y="19569"/>
                    <a:pt x="920" y="22496"/>
                  </a:cubicBezTo>
                  <a:cubicBezTo>
                    <a:pt x="335" y="25422"/>
                    <a:pt x="0" y="28405"/>
                    <a:pt x="0" y="31360"/>
                  </a:cubicBezTo>
                  <a:lnTo>
                    <a:pt x="0" y="44461"/>
                  </a:lnTo>
                  <a:lnTo>
                    <a:pt x="10676" y="44461"/>
                  </a:lnTo>
                  <a:lnTo>
                    <a:pt x="10676" y="31360"/>
                  </a:lnTo>
                  <a:cubicBezTo>
                    <a:pt x="10676" y="28377"/>
                    <a:pt x="10370" y="25422"/>
                    <a:pt x="9784" y="22496"/>
                  </a:cubicBezTo>
                  <a:cubicBezTo>
                    <a:pt x="9227" y="19597"/>
                    <a:pt x="8892" y="16586"/>
                    <a:pt x="8892" y="13603"/>
                  </a:cubicBezTo>
                  <a:lnTo>
                    <a:pt x="88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302;p38">
              <a:extLst>
                <a:ext uri="{FF2B5EF4-FFF2-40B4-BE49-F238E27FC236}">
                  <a16:creationId xmlns:a16="http://schemas.microsoft.com/office/drawing/2014/main" id="{7D72257C-DCD3-4F49-2C10-C5344976EE1B}"/>
                </a:ext>
              </a:extLst>
            </p:cNvPr>
            <p:cNvSpPr/>
            <p:nvPr/>
          </p:nvSpPr>
          <p:spPr>
            <a:xfrm>
              <a:off x="892511" y="2708814"/>
              <a:ext cx="191616" cy="239977"/>
            </a:xfrm>
            <a:custGeom>
              <a:avLst/>
              <a:gdLst/>
              <a:ahLst/>
              <a:cxnLst/>
              <a:rect l="l" t="t" r="r" b="b"/>
              <a:pathLst>
                <a:path w="8392" h="10510" extrusionOk="0">
                  <a:moveTo>
                    <a:pt x="1" y="0"/>
                  </a:moveTo>
                  <a:lnTo>
                    <a:pt x="670" y="10509"/>
                  </a:lnTo>
                  <a:lnTo>
                    <a:pt x="7722" y="10509"/>
                  </a:lnTo>
                  <a:lnTo>
                    <a:pt x="839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303;p38">
              <a:extLst>
                <a:ext uri="{FF2B5EF4-FFF2-40B4-BE49-F238E27FC236}">
                  <a16:creationId xmlns:a16="http://schemas.microsoft.com/office/drawing/2014/main" id="{D99145CF-3499-07DE-A758-AECD66E48327}"/>
                </a:ext>
              </a:extLst>
            </p:cNvPr>
            <p:cNvSpPr/>
            <p:nvPr/>
          </p:nvSpPr>
          <p:spPr>
            <a:xfrm>
              <a:off x="881072" y="2672532"/>
              <a:ext cx="213879" cy="50941"/>
            </a:xfrm>
            <a:custGeom>
              <a:avLst/>
              <a:gdLst/>
              <a:ahLst/>
              <a:cxnLst/>
              <a:rect l="l" t="t" r="r" b="b"/>
              <a:pathLst>
                <a:path w="9367" h="2231" extrusionOk="0">
                  <a:moveTo>
                    <a:pt x="0" y="0"/>
                  </a:moveTo>
                  <a:lnTo>
                    <a:pt x="0" y="2230"/>
                  </a:lnTo>
                  <a:lnTo>
                    <a:pt x="9366" y="2230"/>
                  </a:lnTo>
                  <a:lnTo>
                    <a:pt x="936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304;p38">
              <a:extLst>
                <a:ext uri="{FF2B5EF4-FFF2-40B4-BE49-F238E27FC236}">
                  <a16:creationId xmlns:a16="http://schemas.microsoft.com/office/drawing/2014/main" id="{6B4A17B6-A3AC-D341-F566-EEC020C70F02}"/>
                </a:ext>
              </a:extLst>
            </p:cNvPr>
            <p:cNvSpPr/>
            <p:nvPr/>
          </p:nvSpPr>
          <p:spPr>
            <a:xfrm>
              <a:off x="866436" y="3447765"/>
              <a:ext cx="243151" cy="40118"/>
            </a:xfrm>
            <a:custGeom>
              <a:avLst/>
              <a:gdLst/>
              <a:ahLst/>
              <a:cxnLst/>
              <a:rect l="l" t="t" r="r" b="b"/>
              <a:pathLst>
                <a:path w="10649" h="1757" extrusionOk="0">
                  <a:moveTo>
                    <a:pt x="0" y="0"/>
                  </a:moveTo>
                  <a:lnTo>
                    <a:pt x="0" y="1756"/>
                  </a:lnTo>
                  <a:lnTo>
                    <a:pt x="10648" y="1756"/>
                  </a:lnTo>
                  <a:lnTo>
                    <a:pt x="1064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305;p38">
              <a:extLst>
                <a:ext uri="{FF2B5EF4-FFF2-40B4-BE49-F238E27FC236}">
                  <a16:creationId xmlns:a16="http://schemas.microsoft.com/office/drawing/2014/main" id="{84D46743-06EE-6D25-8B1A-D245F22BCC72}"/>
                </a:ext>
              </a:extLst>
            </p:cNvPr>
            <p:cNvSpPr/>
            <p:nvPr/>
          </p:nvSpPr>
          <p:spPr>
            <a:xfrm>
              <a:off x="866436" y="3505670"/>
              <a:ext cx="243151" cy="40757"/>
            </a:xfrm>
            <a:custGeom>
              <a:avLst/>
              <a:gdLst/>
              <a:ahLst/>
              <a:cxnLst/>
              <a:rect l="l" t="t" r="r" b="b"/>
              <a:pathLst>
                <a:path w="10649" h="1785" extrusionOk="0">
                  <a:moveTo>
                    <a:pt x="0" y="1"/>
                  </a:moveTo>
                  <a:lnTo>
                    <a:pt x="0" y="1785"/>
                  </a:lnTo>
                  <a:lnTo>
                    <a:pt x="10648" y="1785"/>
                  </a:lnTo>
                  <a:lnTo>
                    <a:pt x="1064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306;p38">
              <a:extLst>
                <a:ext uri="{FF2B5EF4-FFF2-40B4-BE49-F238E27FC236}">
                  <a16:creationId xmlns:a16="http://schemas.microsoft.com/office/drawing/2014/main" id="{0A7694DB-30D3-10A7-9A30-8577D1476AD8}"/>
                </a:ext>
              </a:extLst>
            </p:cNvPr>
            <p:cNvSpPr/>
            <p:nvPr/>
          </p:nvSpPr>
          <p:spPr>
            <a:xfrm>
              <a:off x="866436" y="3563598"/>
              <a:ext cx="243151" cy="40757"/>
            </a:xfrm>
            <a:custGeom>
              <a:avLst/>
              <a:gdLst/>
              <a:ahLst/>
              <a:cxnLst/>
              <a:rect l="l" t="t" r="r" b="b"/>
              <a:pathLst>
                <a:path w="10649" h="1785" extrusionOk="0">
                  <a:moveTo>
                    <a:pt x="0" y="1"/>
                  </a:moveTo>
                  <a:lnTo>
                    <a:pt x="0" y="1785"/>
                  </a:lnTo>
                  <a:lnTo>
                    <a:pt x="10648" y="1785"/>
                  </a:lnTo>
                  <a:lnTo>
                    <a:pt x="1064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307;p38">
              <a:extLst>
                <a:ext uri="{FF2B5EF4-FFF2-40B4-BE49-F238E27FC236}">
                  <a16:creationId xmlns:a16="http://schemas.microsoft.com/office/drawing/2014/main" id="{C1B1D0FF-0C08-50DC-3CCC-3BD1844C7DF4}"/>
                </a:ext>
              </a:extLst>
            </p:cNvPr>
            <p:cNvSpPr/>
            <p:nvPr/>
          </p:nvSpPr>
          <p:spPr>
            <a:xfrm>
              <a:off x="1195485" y="2672532"/>
              <a:ext cx="243790" cy="1015210"/>
            </a:xfrm>
            <a:custGeom>
              <a:avLst/>
              <a:gdLst/>
              <a:ahLst/>
              <a:cxnLst/>
              <a:rect l="l" t="t" r="r" b="b"/>
              <a:pathLst>
                <a:path w="10677" h="44462" extrusionOk="0">
                  <a:moveTo>
                    <a:pt x="1813" y="0"/>
                  </a:moveTo>
                  <a:lnTo>
                    <a:pt x="1813" y="13603"/>
                  </a:lnTo>
                  <a:cubicBezTo>
                    <a:pt x="1813" y="16586"/>
                    <a:pt x="1506" y="19569"/>
                    <a:pt x="921" y="22496"/>
                  </a:cubicBezTo>
                  <a:cubicBezTo>
                    <a:pt x="307" y="25422"/>
                    <a:pt x="1" y="28405"/>
                    <a:pt x="1" y="31360"/>
                  </a:cubicBezTo>
                  <a:lnTo>
                    <a:pt x="1" y="44461"/>
                  </a:lnTo>
                  <a:lnTo>
                    <a:pt x="10677" y="44461"/>
                  </a:lnTo>
                  <a:lnTo>
                    <a:pt x="10677" y="31360"/>
                  </a:lnTo>
                  <a:cubicBezTo>
                    <a:pt x="10677" y="28377"/>
                    <a:pt x="10342" y="25422"/>
                    <a:pt x="9757" y="22496"/>
                  </a:cubicBezTo>
                  <a:cubicBezTo>
                    <a:pt x="9199" y="19597"/>
                    <a:pt x="8921" y="16586"/>
                    <a:pt x="8921" y="13603"/>
                  </a:cubicBezTo>
                  <a:lnTo>
                    <a:pt x="892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308;p38">
              <a:extLst>
                <a:ext uri="{FF2B5EF4-FFF2-40B4-BE49-F238E27FC236}">
                  <a16:creationId xmlns:a16="http://schemas.microsoft.com/office/drawing/2014/main" id="{B7470FBD-32EC-80BF-48FD-269B2D1B6C59}"/>
                </a:ext>
              </a:extLst>
            </p:cNvPr>
            <p:cNvSpPr/>
            <p:nvPr/>
          </p:nvSpPr>
          <p:spPr>
            <a:xfrm>
              <a:off x="1221583" y="2708814"/>
              <a:ext cx="192872" cy="239977"/>
            </a:xfrm>
            <a:custGeom>
              <a:avLst/>
              <a:gdLst/>
              <a:ahLst/>
              <a:cxnLst/>
              <a:rect l="l" t="t" r="r" b="b"/>
              <a:pathLst>
                <a:path w="8447" h="10510" extrusionOk="0">
                  <a:moveTo>
                    <a:pt x="1" y="0"/>
                  </a:moveTo>
                  <a:lnTo>
                    <a:pt x="670" y="10509"/>
                  </a:lnTo>
                  <a:lnTo>
                    <a:pt x="7778" y="10509"/>
                  </a:lnTo>
                  <a:lnTo>
                    <a:pt x="844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309;p38">
              <a:extLst>
                <a:ext uri="{FF2B5EF4-FFF2-40B4-BE49-F238E27FC236}">
                  <a16:creationId xmlns:a16="http://schemas.microsoft.com/office/drawing/2014/main" id="{58DA3D9A-CD2E-7D65-B6F2-EBFB2ECBF78D}"/>
                </a:ext>
              </a:extLst>
            </p:cNvPr>
            <p:cNvSpPr/>
            <p:nvPr/>
          </p:nvSpPr>
          <p:spPr>
            <a:xfrm>
              <a:off x="1211400" y="2672532"/>
              <a:ext cx="213879" cy="50941"/>
            </a:xfrm>
            <a:custGeom>
              <a:avLst/>
              <a:gdLst/>
              <a:ahLst/>
              <a:cxnLst/>
              <a:rect l="l" t="t" r="r" b="b"/>
              <a:pathLst>
                <a:path w="9367" h="2231" extrusionOk="0">
                  <a:moveTo>
                    <a:pt x="0" y="0"/>
                  </a:moveTo>
                  <a:lnTo>
                    <a:pt x="0" y="2230"/>
                  </a:lnTo>
                  <a:lnTo>
                    <a:pt x="9367" y="2230"/>
                  </a:lnTo>
                  <a:lnTo>
                    <a:pt x="936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310;p38">
              <a:extLst>
                <a:ext uri="{FF2B5EF4-FFF2-40B4-BE49-F238E27FC236}">
                  <a16:creationId xmlns:a16="http://schemas.microsoft.com/office/drawing/2014/main" id="{65902D6D-F86F-108A-5F70-C96E64AB0725}"/>
                </a:ext>
              </a:extLst>
            </p:cNvPr>
            <p:cNvSpPr/>
            <p:nvPr/>
          </p:nvSpPr>
          <p:spPr>
            <a:xfrm>
              <a:off x="1196124" y="3447765"/>
              <a:ext cx="243790" cy="40118"/>
            </a:xfrm>
            <a:custGeom>
              <a:avLst/>
              <a:gdLst/>
              <a:ahLst/>
              <a:cxnLst/>
              <a:rect l="l" t="t" r="r" b="b"/>
              <a:pathLst>
                <a:path w="10677" h="1757" extrusionOk="0">
                  <a:moveTo>
                    <a:pt x="0" y="0"/>
                  </a:moveTo>
                  <a:lnTo>
                    <a:pt x="0" y="1756"/>
                  </a:lnTo>
                  <a:lnTo>
                    <a:pt x="10677" y="1756"/>
                  </a:lnTo>
                  <a:lnTo>
                    <a:pt x="1067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311;p38">
              <a:extLst>
                <a:ext uri="{FF2B5EF4-FFF2-40B4-BE49-F238E27FC236}">
                  <a16:creationId xmlns:a16="http://schemas.microsoft.com/office/drawing/2014/main" id="{03D45880-514D-9928-03B9-A3DF160A0790}"/>
                </a:ext>
              </a:extLst>
            </p:cNvPr>
            <p:cNvSpPr/>
            <p:nvPr/>
          </p:nvSpPr>
          <p:spPr>
            <a:xfrm>
              <a:off x="1196124" y="3505670"/>
              <a:ext cx="243790" cy="40757"/>
            </a:xfrm>
            <a:custGeom>
              <a:avLst/>
              <a:gdLst/>
              <a:ahLst/>
              <a:cxnLst/>
              <a:rect l="l" t="t" r="r" b="b"/>
              <a:pathLst>
                <a:path w="10677" h="1785" extrusionOk="0">
                  <a:moveTo>
                    <a:pt x="0" y="1"/>
                  </a:moveTo>
                  <a:lnTo>
                    <a:pt x="0" y="1785"/>
                  </a:lnTo>
                  <a:lnTo>
                    <a:pt x="10677" y="1785"/>
                  </a:lnTo>
                  <a:lnTo>
                    <a:pt x="106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312;p38">
              <a:extLst>
                <a:ext uri="{FF2B5EF4-FFF2-40B4-BE49-F238E27FC236}">
                  <a16:creationId xmlns:a16="http://schemas.microsoft.com/office/drawing/2014/main" id="{D94A8248-3D02-BD3B-F2BA-C72D83F22339}"/>
                </a:ext>
              </a:extLst>
            </p:cNvPr>
            <p:cNvSpPr/>
            <p:nvPr/>
          </p:nvSpPr>
          <p:spPr>
            <a:xfrm>
              <a:off x="1196124" y="3563598"/>
              <a:ext cx="243790" cy="40757"/>
            </a:xfrm>
            <a:custGeom>
              <a:avLst/>
              <a:gdLst/>
              <a:ahLst/>
              <a:cxnLst/>
              <a:rect l="l" t="t" r="r" b="b"/>
              <a:pathLst>
                <a:path w="10677" h="1785" extrusionOk="0">
                  <a:moveTo>
                    <a:pt x="0" y="1"/>
                  </a:moveTo>
                  <a:lnTo>
                    <a:pt x="0" y="1785"/>
                  </a:lnTo>
                  <a:lnTo>
                    <a:pt x="10677" y="1785"/>
                  </a:lnTo>
                  <a:lnTo>
                    <a:pt x="106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313;p38">
              <a:extLst>
                <a:ext uri="{FF2B5EF4-FFF2-40B4-BE49-F238E27FC236}">
                  <a16:creationId xmlns:a16="http://schemas.microsoft.com/office/drawing/2014/main" id="{61C6DE77-17D5-EF0B-5C63-CF206CB40324}"/>
                </a:ext>
              </a:extLst>
            </p:cNvPr>
            <p:cNvSpPr/>
            <p:nvPr/>
          </p:nvSpPr>
          <p:spPr>
            <a:xfrm>
              <a:off x="735944" y="3603693"/>
              <a:ext cx="68774" cy="100603"/>
            </a:xfrm>
            <a:custGeom>
              <a:avLst/>
              <a:gdLst/>
              <a:ahLst/>
              <a:cxnLst/>
              <a:rect l="l" t="t" r="r" b="b"/>
              <a:pathLst>
                <a:path w="3012" h="4406" extrusionOk="0">
                  <a:moveTo>
                    <a:pt x="1" y="1"/>
                  </a:moveTo>
                  <a:lnTo>
                    <a:pt x="1" y="4405"/>
                  </a:lnTo>
                  <a:lnTo>
                    <a:pt x="3011" y="4405"/>
                  </a:lnTo>
                  <a:lnTo>
                    <a:pt x="301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314;p38">
              <a:extLst>
                <a:ext uri="{FF2B5EF4-FFF2-40B4-BE49-F238E27FC236}">
                  <a16:creationId xmlns:a16="http://schemas.microsoft.com/office/drawing/2014/main" id="{9C0AFA44-B103-BFEC-A299-EF83D237688E}"/>
                </a:ext>
              </a:extLst>
            </p:cNvPr>
            <p:cNvSpPr/>
            <p:nvPr/>
          </p:nvSpPr>
          <p:spPr>
            <a:xfrm>
              <a:off x="842232" y="3603693"/>
              <a:ext cx="266715" cy="100603"/>
            </a:xfrm>
            <a:custGeom>
              <a:avLst/>
              <a:gdLst/>
              <a:ahLst/>
              <a:cxnLst/>
              <a:rect l="l" t="t" r="r" b="b"/>
              <a:pathLst>
                <a:path w="11681" h="4406" extrusionOk="0">
                  <a:moveTo>
                    <a:pt x="1" y="1"/>
                  </a:moveTo>
                  <a:lnTo>
                    <a:pt x="1" y="4405"/>
                  </a:lnTo>
                  <a:lnTo>
                    <a:pt x="11681" y="4405"/>
                  </a:lnTo>
                  <a:lnTo>
                    <a:pt x="1168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315;p38">
              <a:extLst>
                <a:ext uri="{FF2B5EF4-FFF2-40B4-BE49-F238E27FC236}">
                  <a16:creationId xmlns:a16="http://schemas.microsoft.com/office/drawing/2014/main" id="{679709A3-5F91-F330-2ADE-317126650F9C}"/>
                </a:ext>
              </a:extLst>
            </p:cNvPr>
            <p:cNvSpPr/>
            <p:nvPr/>
          </p:nvSpPr>
          <p:spPr>
            <a:xfrm>
              <a:off x="1327232" y="3556588"/>
              <a:ext cx="109508" cy="148324"/>
            </a:xfrm>
            <a:custGeom>
              <a:avLst/>
              <a:gdLst/>
              <a:ahLst/>
              <a:cxnLst/>
              <a:rect l="l" t="t" r="r" b="b"/>
              <a:pathLst>
                <a:path w="4796" h="6496" extrusionOk="0">
                  <a:moveTo>
                    <a:pt x="1" y="1"/>
                  </a:moveTo>
                  <a:lnTo>
                    <a:pt x="1" y="6496"/>
                  </a:lnTo>
                  <a:lnTo>
                    <a:pt x="4795" y="6496"/>
                  </a:lnTo>
                  <a:lnTo>
                    <a:pt x="47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316;p38">
              <a:extLst>
                <a:ext uri="{FF2B5EF4-FFF2-40B4-BE49-F238E27FC236}">
                  <a16:creationId xmlns:a16="http://schemas.microsoft.com/office/drawing/2014/main" id="{8888C116-43F4-FEE8-5329-36AD58A168A1}"/>
                </a:ext>
              </a:extLst>
            </p:cNvPr>
            <p:cNvSpPr/>
            <p:nvPr/>
          </p:nvSpPr>
          <p:spPr>
            <a:xfrm>
              <a:off x="1464711" y="3556588"/>
              <a:ext cx="108869" cy="148324"/>
            </a:xfrm>
            <a:custGeom>
              <a:avLst/>
              <a:gdLst/>
              <a:ahLst/>
              <a:cxnLst/>
              <a:rect l="l" t="t" r="r" b="b"/>
              <a:pathLst>
                <a:path w="4768" h="6496" extrusionOk="0">
                  <a:moveTo>
                    <a:pt x="1" y="1"/>
                  </a:moveTo>
                  <a:lnTo>
                    <a:pt x="1" y="6496"/>
                  </a:lnTo>
                  <a:lnTo>
                    <a:pt x="4768" y="6496"/>
                  </a:lnTo>
                  <a:lnTo>
                    <a:pt x="476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17;p38">
              <a:extLst>
                <a:ext uri="{FF2B5EF4-FFF2-40B4-BE49-F238E27FC236}">
                  <a16:creationId xmlns:a16="http://schemas.microsoft.com/office/drawing/2014/main" id="{999DECB8-22F4-B73D-BBDB-B7B438BDB9B8}"/>
                </a:ext>
              </a:extLst>
            </p:cNvPr>
            <p:cNvSpPr/>
            <p:nvPr/>
          </p:nvSpPr>
          <p:spPr>
            <a:xfrm>
              <a:off x="735944" y="3650159"/>
              <a:ext cx="994843" cy="40757"/>
            </a:xfrm>
            <a:custGeom>
              <a:avLst/>
              <a:gdLst/>
              <a:ahLst/>
              <a:cxnLst/>
              <a:rect l="l" t="t" r="r" b="b"/>
              <a:pathLst>
                <a:path w="43570" h="1785" extrusionOk="0">
                  <a:moveTo>
                    <a:pt x="1" y="1"/>
                  </a:moveTo>
                  <a:lnTo>
                    <a:pt x="1" y="1785"/>
                  </a:lnTo>
                  <a:lnTo>
                    <a:pt x="43570" y="1785"/>
                  </a:lnTo>
                  <a:lnTo>
                    <a:pt x="435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318;p38">
              <a:extLst>
                <a:ext uri="{FF2B5EF4-FFF2-40B4-BE49-F238E27FC236}">
                  <a16:creationId xmlns:a16="http://schemas.microsoft.com/office/drawing/2014/main" id="{DDB3CFAA-3D90-1D61-8472-1887065151C5}"/>
                </a:ext>
              </a:extLst>
            </p:cNvPr>
            <p:cNvSpPr/>
            <p:nvPr/>
          </p:nvSpPr>
          <p:spPr>
            <a:xfrm>
              <a:off x="735944" y="3687080"/>
              <a:ext cx="969384" cy="524479"/>
            </a:xfrm>
            <a:custGeom>
              <a:avLst/>
              <a:gdLst/>
              <a:ahLst/>
              <a:cxnLst/>
              <a:rect l="l" t="t" r="r" b="b"/>
              <a:pathLst>
                <a:path w="42455" h="22970" extrusionOk="0">
                  <a:moveTo>
                    <a:pt x="1" y="0"/>
                  </a:moveTo>
                  <a:lnTo>
                    <a:pt x="1" y="22970"/>
                  </a:lnTo>
                  <a:lnTo>
                    <a:pt x="42455" y="22970"/>
                  </a:lnTo>
                  <a:lnTo>
                    <a:pt x="424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319;p38">
              <a:extLst>
                <a:ext uri="{FF2B5EF4-FFF2-40B4-BE49-F238E27FC236}">
                  <a16:creationId xmlns:a16="http://schemas.microsoft.com/office/drawing/2014/main" id="{5F74ED06-7423-B953-7BDA-36C327119F30}"/>
                </a:ext>
              </a:extLst>
            </p:cNvPr>
            <p:cNvSpPr/>
            <p:nvPr/>
          </p:nvSpPr>
          <p:spPr>
            <a:xfrm>
              <a:off x="735944" y="3747542"/>
              <a:ext cx="106311" cy="127957"/>
            </a:xfrm>
            <a:custGeom>
              <a:avLst/>
              <a:gdLst/>
              <a:ahLst/>
              <a:cxnLst/>
              <a:rect l="l" t="t" r="r" b="b"/>
              <a:pathLst>
                <a:path w="4656" h="5604" extrusionOk="0">
                  <a:moveTo>
                    <a:pt x="1" y="1"/>
                  </a:moveTo>
                  <a:lnTo>
                    <a:pt x="1" y="5603"/>
                  </a:lnTo>
                  <a:lnTo>
                    <a:pt x="4656" y="5603"/>
                  </a:lnTo>
                  <a:lnTo>
                    <a:pt x="465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320;p38">
              <a:extLst>
                <a:ext uri="{FF2B5EF4-FFF2-40B4-BE49-F238E27FC236}">
                  <a16:creationId xmlns:a16="http://schemas.microsoft.com/office/drawing/2014/main" id="{C4A0A7DD-9378-EEB9-CECE-E047C8063C86}"/>
                </a:ext>
              </a:extLst>
            </p:cNvPr>
            <p:cNvSpPr/>
            <p:nvPr/>
          </p:nvSpPr>
          <p:spPr>
            <a:xfrm>
              <a:off x="915436" y="3747542"/>
              <a:ext cx="127957" cy="127957"/>
            </a:xfrm>
            <a:custGeom>
              <a:avLst/>
              <a:gdLst/>
              <a:ahLst/>
              <a:cxnLst/>
              <a:rect l="l" t="t" r="r" b="b"/>
              <a:pathLst>
                <a:path w="5604" h="5604" extrusionOk="0">
                  <a:moveTo>
                    <a:pt x="0" y="1"/>
                  </a:moveTo>
                  <a:lnTo>
                    <a:pt x="0" y="5603"/>
                  </a:lnTo>
                  <a:lnTo>
                    <a:pt x="5603" y="5603"/>
                  </a:lnTo>
                  <a:lnTo>
                    <a:pt x="56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321;p38">
              <a:extLst>
                <a:ext uri="{FF2B5EF4-FFF2-40B4-BE49-F238E27FC236}">
                  <a16:creationId xmlns:a16="http://schemas.microsoft.com/office/drawing/2014/main" id="{A0B87873-CD4A-5A5A-C6DB-663D9C34C851}"/>
                </a:ext>
              </a:extLst>
            </p:cNvPr>
            <p:cNvSpPr/>
            <p:nvPr/>
          </p:nvSpPr>
          <p:spPr>
            <a:xfrm>
              <a:off x="1116573" y="3747542"/>
              <a:ext cx="127957" cy="127957"/>
            </a:xfrm>
            <a:custGeom>
              <a:avLst/>
              <a:gdLst/>
              <a:ahLst/>
              <a:cxnLst/>
              <a:rect l="l" t="t" r="r" b="b"/>
              <a:pathLst>
                <a:path w="5604" h="5604" extrusionOk="0">
                  <a:moveTo>
                    <a:pt x="0" y="1"/>
                  </a:moveTo>
                  <a:lnTo>
                    <a:pt x="0" y="5603"/>
                  </a:lnTo>
                  <a:lnTo>
                    <a:pt x="5603" y="5603"/>
                  </a:lnTo>
                  <a:lnTo>
                    <a:pt x="56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322;p38">
              <a:extLst>
                <a:ext uri="{FF2B5EF4-FFF2-40B4-BE49-F238E27FC236}">
                  <a16:creationId xmlns:a16="http://schemas.microsoft.com/office/drawing/2014/main" id="{4E72A9D7-4905-DC4B-2C02-B1262A5FA3E8}"/>
                </a:ext>
              </a:extLst>
            </p:cNvPr>
            <p:cNvSpPr/>
            <p:nvPr/>
          </p:nvSpPr>
          <p:spPr>
            <a:xfrm>
              <a:off x="1318328" y="3747542"/>
              <a:ext cx="127957" cy="127957"/>
            </a:xfrm>
            <a:custGeom>
              <a:avLst/>
              <a:gdLst/>
              <a:ahLst/>
              <a:cxnLst/>
              <a:rect l="l" t="t" r="r" b="b"/>
              <a:pathLst>
                <a:path w="5604" h="5604" extrusionOk="0">
                  <a:moveTo>
                    <a:pt x="1" y="1"/>
                  </a:moveTo>
                  <a:lnTo>
                    <a:pt x="1" y="5603"/>
                  </a:lnTo>
                  <a:lnTo>
                    <a:pt x="5603" y="5603"/>
                  </a:lnTo>
                  <a:lnTo>
                    <a:pt x="56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323;p38">
              <a:extLst>
                <a:ext uri="{FF2B5EF4-FFF2-40B4-BE49-F238E27FC236}">
                  <a16:creationId xmlns:a16="http://schemas.microsoft.com/office/drawing/2014/main" id="{FC2E23B4-F5C0-85FD-F2B1-67CBB482AFA0}"/>
                </a:ext>
              </a:extLst>
            </p:cNvPr>
            <p:cNvSpPr/>
            <p:nvPr/>
          </p:nvSpPr>
          <p:spPr>
            <a:xfrm>
              <a:off x="1519465" y="3747542"/>
              <a:ext cx="127957" cy="127957"/>
            </a:xfrm>
            <a:custGeom>
              <a:avLst/>
              <a:gdLst/>
              <a:ahLst/>
              <a:cxnLst/>
              <a:rect l="l" t="t" r="r" b="b"/>
              <a:pathLst>
                <a:path w="5604" h="5604" extrusionOk="0">
                  <a:moveTo>
                    <a:pt x="0" y="1"/>
                  </a:moveTo>
                  <a:lnTo>
                    <a:pt x="0" y="5603"/>
                  </a:lnTo>
                  <a:lnTo>
                    <a:pt x="5603" y="5603"/>
                  </a:lnTo>
                  <a:lnTo>
                    <a:pt x="56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324;p38">
              <a:extLst>
                <a:ext uri="{FF2B5EF4-FFF2-40B4-BE49-F238E27FC236}">
                  <a16:creationId xmlns:a16="http://schemas.microsoft.com/office/drawing/2014/main" id="{55E9D5F1-813B-C47F-D70A-0820C9E33D32}"/>
                </a:ext>
              </a:extLst>
            </p:cNvPr>
            <p:cNvSpPr/>
            <p:nvPr/>
          </p:nvSpPr>
          <p:spPr>
            <a:xfrm>
              <a:off x="735944" y="4029510"/>
              <a:ext cx="106311" cy="127957"/>
            </a:xfrm>
            <a:custGeom>
              <a:avLst/>
              <a:gdLst/>
              <a:ahLst/>
              <a:cxnLst/>
              <a:rect l="l" t="t" r="r" b="b"/>
              <a:pathLst>
                <a:path w="4656" h="5604" extrusionOk="0">
                  <a:moveTo>
                    <a:pt x="1" y="0"/>
                  </a:moveTo>
                  <a:lnTo>
                    <a:pt x="1" y="5603"/>
                  </a:lnTo>
                  <a:lnTo>
                    <a:pt x="4656" y="5603"/>
                  </a:lnTo>
                  <a:lnTo>
                    <a:pt x="46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325;p38">
              <a:extLst>
                <a:ext uri="{FF2B5EF4-FFF2-40B4-BE49-F238E27FC236}">
                  <a16:creationId xmlns:a16="http://schemas.microsoft.com/office/drawing/2014/main" id="{83BC796F-AEC9-C703-FFAE-6D5F0B79DE6D}"/>
                </a:ext>
              </a:extLst>
            </p:cNvPr>
            <p:cNvSpPr/>
            <p:nvPr/>
          </p:nvSpPr>
          <p:spPr>
            <a:xfrm>
              <a:off x="915436" y="4029510"/>
              <a:ext cx="127957" cy="127957"/>
            </a:xfrm>
            <a:custGeom>
              <a:avLst/>
              <a:gdLst/>
              <a:ahLst/>
              <a:cxnLst/>
              <a:rect l="l" t="t" r="r" b="b"/>
              <a:pathLst>
                <a:path w="5604" h="5604" extrusionOk="0">
                  <a:moveTo>
                    <a:pt x="0" y="0"/>
                  </a:moveTo>
                  <a:lnTo>
                    <a:pt x="0" y="5603"/>
                  </a:lnTo>
                  <a:lnTo>
                    <a:pt x="5603" y="5603"/>
                  </a:lnTo>
                  <a:lnTo>
                    <a:pt x="56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326;p38">
              <a:extLst>
                <a:ext uri="{FF2B5EF4-FFF2-40B4-BE49-F238E27FC236}">
                  <a16:creationId xmlns:a16="http://schemas.microsoft.com/office/drawing/2014/main" id="{6F47E207-101D-AB76-ECC6-E0E9E43E0AF6}"/>
                </a:ext>
              </a:extLst>
            </p:cNvPr>
            <p:cNvSpPr/>
            <p:nvPr/>
          </p:nvSpPr>
          <p:spPr>
            <a:xfrm>
              <a:off x="1116573" y="4029510"/>
              <a:ext cx="127957" cy="127957"/>
            </a:xfrm>
            <a:custGeom>
              <a:avLst/>
              <a:gdLst/>
              <a:ahLst/>
              <a:cxnLst/>
              <a:rect l="l" t="t" r="r" b="b"/>
              <a:pathLst>
                <a:path w="5604" h="5604" extrusionOk="0">
                  <a:moveTo>
                    <a:pt x="0" y="0"/>
                  </a:moveTo>
                  <a:lnTo>
                    <a:pt x="0" y="5603"/>
                  </a:lnTo>
                  <a:lnTo>
                    <a:pt x="5603" y="5603"/>
                  </a:lnTo>
                  <a:lnTo>
                    <a:pt x="56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327;p38">
              <a:extLst>
                <a:ext uri="{FF2B5EF4-FFF2-40B4-BE49-F238E27FC236}">
                  <a16:creationId xmlns:a16="http://schemas.microsoft.com/office/drawing/2014/main" id="{B802228E-DE44-E99B-BD8A-B0B34F5E9C93}"/>
                </a:ext>
              </a:extLst>
            </p:cNvPr>
            <p:cNvSpPr/>
            <p:nvPr/>
          </p:nvSpPr>
          <p:spPr>
            <a:xfrm>
              <a:off x="1318328" y="4029510"/>
              <a:ext cx="127957" cy="127957"/>
            </a:xfrm>
            <a:custGeom>
              <a:avLst/>
              <a:gdLst/>
              <a:ahLst/>
              <a:cxnLst/>
              <a:rect l="l" t="t" r="r" b="b"/>
              <a:pathLst>
                <a:path w="5604" h="5604" extrusionOk="0">
                  <a:moveTo>
                    <a:pt x="1" y="0"/>
                  </a:moveTo>
                  <a:lnTo>
                    <a:pt x="1" y="5603"/>
                  </a:lnTo>
                  <a:lnTo>
                    <a:pt x="5603" y="5603"/>
                  </a:lnTo>
                  <a:lnTo>
                    <a:pt x="56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328;p38">
              <a:extLst>
                <a:ext uri="{FF2B5EF4-FFF2-40B4-BE49-F238E27FC236}">
                  <a16:creationId xmlns:a16="http://schemas.microsoft.com/office/drawing/2014/main" id="{0DD7AA77-62AB-5C42-4B41-5676B927D820}"/>
                </a:ext>
              </a:extLst>
            </p:cNvPr>
            <p:cNvSpPr/>
            <p:nvPr/>
          </p:nvSpPr>
          <p:spPr>
            <a:xfrm>
              <a:off x="1519465" y="4029510"/>
              <a:ext cx="127957" cy="127957"/>
            </a:xfrm>
            <a:custGeom>
              <a:avLst/>
              <a:gdLst/>
              <a:ahLst/>
              <a:cxnLst/>
              <a:rect l="l" t="t" r="r" b="b"/>
              <a:pathLst>
                <a:path w="5604" h="5604" extrusionOk="0">
                  <a:moveTo>
                    <a:pt x="0" y="0"/>
                  </a:moveTo>
                  <a:lnTo>
                    <a:pt x="0" y="5603"/>
                  </a:lnTo>
                  <a:lnTo>
                    <a:pt x="5603" y="5603"/>
                  </a:lnTo>
                  <a:lnTo>
                    <a:pt x="56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329;p38">
              <a:extLst>
                <a:ext uri="{FF2B5EF4-FFF2-40B4-BE49-F238E27FC236}">
                  <a16:creationId xmlns:a16="http://schemas.microsoft.com/office/drawing/2014/main" id="{C805E1BC-AFC3-5BB2-794E-6F54E2046730}"/>
                </a:ext>
              </a:extLst>
            </p:cNvPr>
            <p:cNvSpPr/>
            <p:nvPr/>
          </p:nvSpPr>
          <p:spPr>
            <a:xfrm>
              <a:off x="735944" y="3932126"/>
              <a:ext cx="994843" cy="40757"/>
            </a:xfrm>
            <a:custGeom>
              <a:avLst/>
              <a:gdLst/>
              <a:ahLst/>
              <a:cxnLst/>
              <a:rect l="l" t="t" r="r" b="b"/>
              <a:pathLst>
                <a:path w="43570" h="1785" extrusionOk="0">
                  <a:moveTo>
                    <a:pt x="1" y="0"/>
                  </a:moveTo>
                  <a:lnTo>
                    <a:pt x="1" y="1784"/>
                  </a:lnTo>
                  <a:lnTo>
                    <a:pt x="43570" y="1784"/>
                  </a:lnTo>
                  <a:lnTo>
                    <a:pt x="4357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330;p38">
              <a:extLst>
                <a:ext uri="{FF2B5EF4-FFF2-40B4-BE49-F238E27FC236}">
                  <a16:creationId xmlns:a16="http://schemas.microsoft.com/office/drawing/2014/main" id="{DCACE550-9A5C-2896-71F3-09A3F8E456DA}"/>
                </a:ext>
              </a:extLst>
            </p:cNvPr>
            <p:cNvSpPr/>
            <p:nvPr/>
          </p:nvSpPr>
          <p:spPr>
            <a:xfrm>
              <a:off x="916538" y="2409788"/>
              <a:ext cx="262725" cy="262725"/>
            </a:xfrm>
            <a:custGeom>
              <a:avLst/>
              <a:gdLst/>
              <a:ahLst/>
              <a:cxnLst/>
              <a:rect l="l" t="t" r="r" b="b"/>
              <a:pathLst>
                <a:path w="10509" h="10509" extrusionOk="0">
                  <a:moveTo>
                    <a:pt x="5271" y="1"/>
                  </a:moveTo>
                  <a:cubicBezTo>
                    <a:pt x="2369" y="1"/>
                    <a:pt x="1" y="2336"/>
                    <a:pt x="1" y="5238"/>
                  </a:cubicBezTo>
                  <a:cubicBezTo>
                    <a:pt x="1" y="8173"/>
                    <a:pt x="2336" y="10508"/>
                    <a:pt x="5271" y="10508"/>
                  </a:cubicBezTo>
                  <a:cubicBezTo>
                    <a:pt x="8173" y="10508"/>
                    <a:pt x="10508" y="8173"/>
                    <a:pt x="10508" y="5238"/>
                  </a:cubicBezTo>
                  <a:cubicBezTo>
                    <a:pt x="10508" y="2369"/>
                    <a:pt x="8173" y="1"/>
                    <a:pt x="5271" y="1"/>
                  </a:cubicBezTo>
                  <a:close/>
                </a:path>
              </a:pathLst>
            </a:custGeom>
            <a:solidFill>
              <a:srgbClr val="70643D">
                <a:alpha val="8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331;p38">
              <a:extLst>
                <a:ext uri="{FF2B5EF4-FFF2-40B4-BE49-F238E27FC236}">
                  <a16:creationId xmlns:a16="http://schemas.microsoft.com/office/drawing/2014/main" id="{7E0E232C-8720-6E96-B4F8-13CA2FC011B0}"/>
                </a:ext>
              </a:extLst>
            </p:cNvPr>
            <p:cNvSpPr/>
            <p:nvPr/>
          </p:nvSpPr>
          <p:spPr>
            <a:xfrm>
              <a:off x="804838" y="2447550"/>
              <a:ext cx="204350" cy="204350"/>
            </a:xfrm>
            <a:custGeom>
              <a:avLst/>
              <a:gdLst/>
              <a:ahLst/>
              <a:cxnLst/>
              <a:rect l="l" t="t" r="r" b="b"/>
              <a:pathLst>
                <a:path w="8174" h="8174" extrusionOk="0">
                  <a:moveTo>
                    <a:pt x="4070" y="1"/>
                  </a:moveTo>
                  <a:cubicBezTo>
                    <a:pt x="1835" y="1"/>
                    <a:pt x="1" y="1836"/>
                    <a:pt x="1" y="4070"/>
                  </a:cubicBezTo>
                  <a:cubicBezTo>
                    <a:pt x="1" y="6339"/>
                    <a:pt x="1835" y="8173"/>
                    <a:pt x="4070" y="8173"/>
                  </a:cubicBezTo>
                  <a:cubicBezTo>
                    <a:pt x="6338" y="8173"/>
                    <a:pt x="8173" y="6339"/>
                    <a:pt x="8173" y="4070"/>
                  </a:cubicBezTo>
                  <a:cubicBezTo>
                    <a:pt x="8173" y="1836"/>
                    <a:pt x="6338" y="1"/>
                    <a:pt x="4070" y="1"/>
                  </a:cubicBezTo>
                  <a:close/>
                </a:path>
              </a:pathLst>
            </a:custGeom>
            <a:solidFill>
              <a:srgbClr val="70643D">
                <a:alpha val="8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332;p38">
              <a:extLst>
                <a:ext uri="{FF2B5EF4-FFF2-40B4-BE49-F238E27FC236}">
                  <a16:creationId xmlns:a16="http://schemas.microsoft.com/office/drawing/2014/main" id="{7C9E6214-3C33-B801-EE94-5A4E7A531BCC}"/>
                </a:ext>
              </a:extLst>
            </p:cNvPr>
            <p:cNvSpPr/>
            <p:nvPr/>
          </p:nvSpPr>
          <p:spPr>
            <a:xfrm>
              <a:off x="783088" y="2256550"/>
              <a:ext cx="133450" cy="133450"/>
            </a:xfrm>
            <a:custGeom>
              <a:avLst/>
              <a:gdLst/>
              <a:ahLst/>
              <a:cxnLst/>
              <a:rect l="l" t="t" r="r" b="b"/>
              <a:pathLst>
                <a:path w="5338" h="5338" extrusionOk="0">
                  <a:moveTo>
                    <a:pt x="2669" y="1"/>
                  </a:moveTo>
                  <a:cubicBezTo>
                    <a:pt x="1235" y="1"/>
                    <a:pt x="1" y="1235"/>
                    <a:pt x="1" y="2669"/>
                  </a:cubicBezTo>
                  <a:cubicBezTo>
                    <a:pt x="1" y="4137"/>
                    <a:pt x="1235" y="5338"/>
                    <a:pt x="2669" y="5338"/>
                  </a:cubicBezTo>
                  <a:cubicBezTo>
                    <a:pt x="4137" y="5338"/>
                    <a:pt x="5338" y="4137"/>
                    <a:pt x="5338" y="2669"/>
                  </a:cubicBezTo>
                  <a:cubicBezTo>
                    <a:pt x="5338" y="1235"/>
                    <a:pt x="4137" y="67"/>
                    <a:pt x="2669" y="1"/>
                  </a:cubicBezTo>
                  <a:close/>
                </a:path>
              </a:pathLst>
            </a:custGeom>
            <a:solidFill>
              <a:srgbClr val="70643D">
                <a:alpha val="8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333;p38">
              <a:extLst>
                <a:ext uri="{FF2B5EF4-FFF2-40B4-BE49-F238E27FC236}">
                  <a16:creationId xmlns:a16="http://schemas.microsoft.com/office/drawing/2014/main" id="{954E5D62-1647-8A88-D5BB-D147766D2B24}"/>
                </a:ext>
              </a:extLst>
            </p:cNvPr>
            <p:cNvSpPr/>
            <p:nvPr/>
          </p:nvSpPr>
          <p:spPr>
            <a:xfrm>
              <a:off x="828638" y="2305050"/>
              <a:ext cx="204350" cy="204350"/>
            </a:xfrm>
            <a:custGeom>
              <a:avLst/>
              <a:gdLst/>
              <a:ahLst/>
              <a:cxnLst/>
              <a:rect l="l" t="t" r="r" b="b"/>
              <a:pathLst>
                <a:path w="8174" h="8174" extrusionOk="0">
                  <a:moveTo>
                    <a:pt x="4070" y="1"/>
                  </a:moveTo>
                  <a:cubicBezTo>
                    <a:pt x="1835" y="1"/>
                    <a:pt x="1" y="1836"/>
                    <a:pt x="1" y="4070"/>
                  </a:cubicBezTo>
                  <a:cubicBezTo>
                    <a:pt x="1" y="6339"/>
                    <a:pt x="1835" y="8173"/>
                    <a:pt x="4070" y="8173"/>
                  </a:cubicBezTo>
                  <a:cubicBezTo>
                    <a:pt x="6338" y="8173"/>
                    <a:pt x="8173" y="6339"/>
                    <a:pt x="8173" y="4070"/>
                  </a:cubicBezTo>
                  <a:cubicBezTo>
                    <a:pt x="8173" y="1836"/>
                    <a:pt x="6338" y="1"/>
                    <a:pt x="4070" y="1"/>
                  </a:cubicBezTo>
                  <a:close/>
                </a:path>
              </a:pathLst>
            </a:custGeom>
            <a:solidFill>
              <a:srgbClr val="70643D">
                <a:alpha val="8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334;p38">
              <a:extLst>
                <a:ext uri="{FF2B5EF4-FFF2-40B4-BE49-F238E27FC236}">
                  <a16:creationId xmlns:a16="http://schemas.microsoft.com/office/drawing/2014/main" id="{B3C83097-4FE7-B643-7B28-5B86367D25B4}"/>
                </a:ext>
              </a:extLst>
            </p:cNvPr>
            <p:cNvSpPr/>
            <p:nvPr/>
          </p:nvSpPr>
          <p:spPr>
            <a:xfrm>
              <a:off x="694563" y="2328363"/>
              <a:ext cx="204350" cy="204350"/>
            </a:xfrm>
            <a:custGeom>
              <a:avLst/>
              <a:gdLst/>
              <a:ahLst/>
              <a:cxnLst/>
              <a:rect l="l" t="t" r="r" b="b"/>
              <a:pathLst>
                <a:path w="8174" h="8174" extrusionOk="0">
                  <a:moveTo>
                    <a:pt x="4070" y="1"/>
                  </a:moveTo>
                  <a:cubicBezTo>
                    <a:pt x="1835" y="1"/>
                    <a:pt x="1" y="1836"/>
                    <a:pt x="1" y="4070"/>
                  </a:cubicBezTo>
                  <a:cubicBezTo>
                    <a:pt x="1" y="6339"/>
                    <a:pt x="1835" y="8173"/>
                    <a:pt x="4070" y="8173"/>
                  </a:cubicBezTo>
                  <a:cubicBezTo>
                    <a:pt x="6338" y="8173"/>
                    <a:pt x="8173" y="6339"/>
                    <a:pt x="8173" y="4070"/>
                  </a:cubicBezTo>
                  <a:cubicBezTo>
                    <a:pt x="8173" y="1836"/>
                    <a:pt x="6338" y="1"/>
                    <a:pt x="4070" y="1"/>
                  </a:cubicBezTo>
                  <a:close/>
                </a:path>
              </a:pathLst>
            </a:custGeom>
            <a:solidFill>
              <a:srgbClr val="70643D">
                <a:alpha val="8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335;p38">
              <a:extLst>
                <a:ext uri="{FF2B5EF4-FFF2-40B4-BE49-F238E27FC236}">
                  <a16:creationId xmlns:a16="http://schemas.microsoft.com/office/drawing/2014/main" id="{475E1E80-26BB-42D3-21E2-92B0F4AB89E6}"/>
                </a:ext>
              </a:extLst>
            </p:cNvPr>
            <p:cNvSpPr/>
            <p:nvPr/>
          </p:nvSpPr>
          <p:spPr>
            <a:xfrm>
              <a:off x="627138" y="2256550"/>
              <a:ext cx="204350" cy="204350"/>
            </a:xfrm>
            <a:custGeom>
              <a:avLst/>
              <a:gdLst/>
              <a:ahLst/>
              <a:cxnLst/>
              <a:rect l="l" t="t" r="r" b="b"/>
              <a:pathLst>
                <a:path w="8174" h="8174" extrusionOk="0">
                  <a:moveTo>
                    <a:pt x="4070" y="1"/>
                  </a:moveTo>
                  <a:cubicBezTo>
                    <a:pt x="1835" y="1"/>
                    <a:pt x="1" y="1836"/>
                    <a:pt x="1" y="4070"/>
                  </a:cubicBezTo>
                  <a:cubicBezTo>
                    <a:pt x="1" y="6339"/>
                    <a:pt x="1835" y="8173"/>
                    <a:pt x="4070" y="8173"/>
                  </a:cubicBezTo>
                  <a:cubicBezTo>
                    <a:pt x="6338" y="8173"/>
                    <a:pt x="8173" y="6339"/>
                    <a:pt x="8173" y="4070"/>
                  </a:cubicBezTo>
                  <a:cubicBezTo>
                    <a:pt x="8173" y="1836"/>
                    <a:pt x="6338" y="1"/>
                    <a:pt x="4070" y="1"/>
                  </a:cubicBezTo>
                  <a:close/>
                </a:path>
              </a:pathLst>
            </a:custGeom>
            <a:solidFill>
              <a:srgbClr val="70643D">
                <a:alpha val="8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336;p38">
              <a:extLst>
                <a:ext uri="{FF2B5EF4-FFF2-40B4-BE49-F238E27FC236}">
                  <a16:creationId xmlns:a16="http://schemas.microsoft.com/office/drawing/2014/main" id="{B2E5C6F2-9CE1-5F6A-1CCF-E961952A6429}"/>
                </a:ext>
              </a:extLst>
            </p:cNvPr>
            <p:cNvSpPr/>
            <p:nvPr/>
          </p:nvSpPr>
          <p:spPr>
            <a:xfrm>
              <a:off x="1233963" y="2409788"/>
              <a:ext cx="262725" cy="262725"/>
            </a:xfrm>
            <a:custGeom>
              <a:avLst/>
              <a:gdLst/>
              <a:ahLst/>
              <a:cxnLst/>
              <a:rect l="l" t="t" r="r" b="b"/>
              <a:pathLst>
                <a:path w="10509" h="10509" extrusionOk="0">
                  <a:moveTo>
                    <a:pt x="5271" y="1"/>
                  </a:moveTo>
                  <a:cubicBezTo>
                    <a:pt x="2369" y="1"/>
                    <a:pt x="1" y="2336"/>
                    <a:pt x="1" y="5238"/>
                  </a:cubicBezTo>
                  <a:cubicBezTo>
                    <a:pt x="1" y="8173"/>
                    <a:pt x="2336" y="10508"/>
                    <a:pt x="5271" y="10508"/>
                  </a:cubicBezTo>
                  <a:cubicBezTo>
                    <a:pt x="8173" y="10508"/>
                    <a:pt x="10508" y="8173"/>
                    <a:pt x="10508" y="5238"/>
                  </a:cubicBezTo>
                  <a:cubicBezTo>
                    <a:pt x="10508" y="2369"/>
                    <a:pt x="8173" y="1"/>
                    <a:pt x="5271" y="1"/>
                  </a:cubicBezTo>
                  <a:close/>
                </a:path>
              </a:pathLst>
            </a:custGeom>
            <a:solidFill>
              <a:srgbClr val="70643D">
                <a:alpha val="8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337;p38">
              <a:extLst>
                <a:ext uri="{FF2B5EF4-FFF2-40B4-BE49-F238E27FC236}">
                  <a16:creationId xmlns:a16="http://schemas.microsoft.com/office/drawing/2014/main" id="{6424EA73-2581-097C-91BC-50DC3E06ED49}"/>
                </a:ext>
              </a:extLst>
            </p:cNvPr>
            <p:cNvSpPr/>
            <p:nvPr/>
          </p:nvSpPr>
          <p:spPr>
            <a:xfrm>
              <a:off x="1122263" y="2447550"/>
              <a:ext cx="204350" cy="204350"/>
            </a:xfrm>
            <a:custGeom>
              <a:avLst/>
              <a:gdLst/>
              <a:ahLst/>
              <a:cxnLst/>
              <a:rect l="l" t="t" r="r" b="b"/>
              <a:pathLst>
                <a:path w="8174" h="8174" extrusionOk="0">
                  <a:moveTo>
                    <a:pt x="4070" y="1"/>
                  </a:moveTo>
                  <a:cubicBezTo>
                    <a:pt x="1835" y="1"/>
                    <a:pt x="1" y="1836"/>
                    <a:pt x="1" y="4070"/>
                  </a:cubicBezTo>
                  <a:cubicBezTo>
                    <a:pt x="1" y="6339"/>
                    <a:pt x="1835" y="8173"/>
                    <a:pt x="4070" y="8173"/>
                  </a:cubicBezTo>
                  <a:cubicBezTo>
                    <a:pt x="6338" y="8173"/>
                    <a:pt x="8173" y="6339"/>
                    <a:pt x="8173" y="4070"/>
                  </a:cubicBezTo>
                  <a:cubicBezTo>
                    <a:pt x="8173" y="1836"/>
                    <a:pt x="6338" y="1"/>
                    <a:pt x="4070" y="1"/>
                  </a:cubicBezTo>
                  <a:close/>
                </a:path>
              </a:pathLst>
            </a:custGeom>
            <a:solidFill>
              <a:srgbClr val="70643D">
                <a:alpha val="8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338;p38">
              <a:extLst>
                <a:ext uri="{FF2B5EF4-FFF2-40B4-BE49-F238E27FC236}">
                  <a16:creationId xmlns:a16="http://schemas.microsoft.com/office/drawing/2014/main" id="{52DBB7C8-90EC-2D90-7268-FFBF8EA43DE3}"/>
                </a:ext>
              </a:extLst>
            </p:cNvPr>
            <p:cNvSpPr/>
            <p:nvPr/>
          </p:nvSpPr>
          <p:spPr>
            <a:xfrm>
              <a:off x="1100513" y="2256550"/>
              <a:ext cx="133450" cy="133450"/>
            </a:xfrm>
            <a:custGeom>
              <a:avLst/>
              <a:gdLst/>
              <a:ahLst/>
              <a:cxnLst/>
              <a:rect l="l" t="t" r="r" b="b"/>
              <a:pathLst>
                <a:path w="5338" h="5338" extrusionOk="0">
                  <a:moveTo>
                    <a:pt x="2669" y="1"/>
                  </a:moveTo>
                  <a:cubicBezTo>
                    <a:pt x="1235" y="1"/>
                    <a:pt x="1" y="1235"/>
                    <a:pt x="1" y="2669"/>
                  </a:cubicBezTo>
                  <a:cubicBezTo>
                    <a:pt x="1" y="4137"/>
                    <a:pt x="1235" y="5338"/>
                    <a:pt x="2669" y="5338"/>
                  </a:cubicBezTo>
                  <a:cubicBezTo>
                    <a:pt x="4137" y="5338"/>
                    <a:pt x="5338" y="4137"/>
                    <a:pt x="5338" y="2669"/>
                  </a:cubicBezTo>
                  <a:cubicBezTo>
                    <a:pt x="5338" y="1235"/>
                    <a:pt x="4137" y="67"/>
                    <a:pt x="2669" y="1"/>
                  </a:cubicBezTo>
                  <a:close/>
                </a:path>
              </a:pathLst>
            </a:custGeom>
            <a:solidFill>
              <a:srgbClr val="70643D">
                <a:alpha val="8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339;p38">
              <a:extLst>
                <a:ext uri="{FF2B5EF4-FFF2-40B4-BE49-F238E27FC236}">
                  <a16:creationId xmlns:a16="http://schemas.microsoft.com/office/drawing/2014/main" id="{322986BF-5D60-E6A4-8502-D07CADD3B758}"/>
                </a:ext>
              </a:extLst>
            </p:cNvPr>
            <p:cNvSpPr/>
            <p:nvPr/>
          </p:nvSpPr>
          <p:spPr>
            <a:xfrm>
              <a:off x="1146063" y="2305050"/>
              <a:ext cx="204350" cy="204350"/>
            </a:xfrm>
            <a:custGeom>
              <a:avLst/>
              <a:gdLst/>
              <a:ahLst/>
              <a:cxnLst/>
              <a:rect l="l" t="t" r="r" b="b"/>
              <a:pathLst>
                <a:path w="8174" h="8174" extrusionOk="0">
                  <a:moveTo>
                    <a:pt x="4070" y="1"/>
                  </a:moveTo>
                  <a:cubicBezTo>
                    <a:pt x="1835" y="1"/>
                    <a:pt x="1" y="1836"/>
                    <a:pt x="1" y="4070"/>
                  </a:cubicBezTo>
                  <a:cubicBezTo>
                    <a:pt x="1" y="6339"/>
                    <a:pt x="1835" y="8173"/>
                    <a:pt x="4070" y="8173"/>
                  </a:cubicBezTo>
                  <a:cubicBezTo>
                    <a:pt x="6338" y="8173"/>
                    <a:pt x="8173" y="6339"/>
                    <a:pt x="8173" y="4070"/>
                  </a:cubicBezTo>
                  <a:cubicBezTo>
                    <a:pt x="8173" y="1836"/>
                    <a:pt x="6338" y="1"/>
                    <a:pt x="4070" y="1"/>
                  </a:cubicBezTo>
                  <a:close/>
                </a:path>
              </a:pathLst>
            </a:custGeom>
            <a:solidFill>
              <a:srgbClr val="70643D">
                <a:alpha val="8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340;p38">
              <a:extLst>
                <a:ext uri="{FF2B5EF4-FFF2-40B4-BE49-F238E27FC236}">
                  <a16:creationId xmlns:a16="http://schemas.microsoft.com/office/drawing/2014/main" id="{71EE48BB-B345-93B6-251A-62DD97EB640E}"/>
                </a:ext>
              </a:extLst>
            </p:cNvPr>
            <p:cNvSpPr/>
            <p:nvPr/>
          </p:nvSpPr>
          <p:spPr>
            <a:xfrm>
              <a:off x="1011988" y="2328363"/>
              <a:ext cx="204350" cy="204350"/>
            </a:xfrm>
            <a:custGeom>
              <a:avLst/>
              <a:gdLst/>
              <a:ahLst/>
              <a:cxnLst/>
              <a:rect l="l" t="t" r="r" b="b"/>
              <a:pathLst>
                <a:path w="8174" h="8174" extrusionOk="0">
                  <a:moveTo>
                    <a:pt x="4070" y="1"/>
                  </a:moveTo>
                  <a:cubicBezTo>
                    <a:pt x="1835" y="1"/>
                    <a:pt x="1" y="1836"/>
                    <a:pt x="1" y="4070"/>
                  </a:cubicBezTo>
                  <a:cubicBezTo>
                    <a:pt x="1" y="6339"/>
                    <a:pt x="1835" y="8173"/>
                    <a:pt x="4070" y="8173"/>
                  </a:cubicBezTo>
                  <a:cubicBezTo>
                    <a:pt x="6338" y="8173"/>
                    <a:pt x="8173" y="6339"/>
                    <a:pt x="8173" y="4070"/>
                  </a:cubicBezTo>
                  <a:cubicBezTo>
                    <a:pt x="8173" y="1836"/>
                    <a:pt x="6338" y="1"/>
                    <a:pt x="4070" y="1"/>
                  </a:cubicBezTo>
                  <a:close/>
                </a:path>
              </a:pathLst>
            </a:custGeom>
            <a:solidFill>
              <a:srgbClr val="70643D">
                <a:alpha val="8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341;p38">
              <a:extLst>
                <a:ext uri="{FF2B5EF4-FFF2-40B4-BE49-F238E27FC236}">
                  <a16:creationId xmlns:a16="http://schemas.microsoft.com/office/drawing/2014/main" id="{A5E2A7C3-927E-6FD9-046A-73B98C7F8D96}"/>
                </a:ext>
              </a:extLst>
            </p:cNvPr>
            <p:cNvSpPr/>
            <p:nvPr/>
          </p:nvSpPr>
          <p:spPr>
            <a:xfrm>
              <a:off x="944563" y="2256550"/>
              <a:ext cx="204350" cy="204350"/>
            </a:xfrm>
            <a:custGeom>
              <a:avLst/>
              <a:gdLst/>
              <a:ahLst/>
              <a:cxnLst/>
              <a:rect l="l" t="t" r="r" b="b"/>
              <a:pathLst>
                <a:path w="8174" h="8174" extrusionOk="0">
                  <a:moveTo>
                    <a:pt x="4070" y="1"/>
                  </a:moveTo>
                  <a:cubicBezTo>
                    <a:pt x="1835" y="1"/>
                    <a:pt x="1" y="1836"/>
                    <a:pt x="1" y="4070"/>
                  </a:cubicBezTo>
                  <a:cubicBezTo>
                    <a:pt x="1" y="6339"/>
                    <a:pt x="1835" y="8173"/>
                    <a:pt x="4070" y="8173"/>
                  </a:cubicBezTo>
                  <a:cubicBezTo>
                    <a:pt x="6338" y="8173"/>
                    <a:pt x="8173" y="6339"/>
                    <a:pt x="8173" y="4070"/>
                  </a:cubicBezTo>
                  <a:cubicBezTo>
                    <a:pt x="8173" y="1836"/>
                    <a:pt x="6338" y="1"/>
                    <a:pt x="4070" y="1"/>
                  </a:cubicBezTo>
                  <a:close/>
                </a:path>
              </a:pathLst>
            </a:custGeom>
            <a:solidFill>
              <a:srgbClr val="70643D">
                <a:alpha val="8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75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08">
                                            <p:txEl>
                                              <p:pRg st="0" end="0"/>
                                            </p:txEl>
                                          </p:spTgt>
                                        </p:tgtEl>
                                        <p:attrNameLst>
                                          <p:attrName>style.visibility</p:attrName>
                                        </p:attrNameLst>
                                      </p:cBhvr>
                                      <p:to>
                                        <p:strVal val="visible"/>
                                      </p:to>
                                    </p:set>
                                    <p:animEffect transition="in" filter="fade">
                                      <p:cBhvr>
                                        <p:cTn id="7" dur="500"/>
                                        <p:tgtEl>
                                          <p:spTgt spid="260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608">
                                            <p:txEl>
                                              <p:pRg st="1" end="1"/>
                                            </p:txEl>
                                          </p:spTgt>
                                        </p:tgtEl>
                                        <p:attrNameLst>
                                          <p:attrName>style.visibility</p:attrName>
                                        </p:attrNameLst>
                                      </p:cBhvr>
                                      <p:to>
                                        <p:strVal val="visible"/>
                                      </p:to>
                                    </p:set>
                                    <p:animEffect transition="in" filter="fade">
                                      <p:cBhvr>
                                        <p:cTn id="10" dur="500"/>
                                        <p:tgtEl>
                                          <p:spTgt spid="2608">
                                            <p:txEl>
                                              <p:pRg st="1" end="1"/>
                                            </p:txEl>
                                          </p:spTgt>
                                        </p:tgtEl>
                                      </p:cBhvr>
                                    </p:animEffect>
                                  </p:childTnLst>
                                </p:cTn>
                              </p:par>
                              <p:par>
                                <p:cTn id="11" presetID="16" presetClass="entr" presetSubtype="21" fill="hold" nodeType="withEffect">
                                  <p:stCondLst>
                                    <p:cond delay="250"/>
                                  </p:stCondLst>
                                  <p:childTnLst>
                                    <p:set>
                                      <p:cBhvr>
                                        <p:cTn id="12" dur="1" fill="hold">
                                          <p:stCondLst>
                                            <p:cond delay="0"/>
                                          </p:stCondLst>
                                        </p:cTn>
                                        <p:tgtEl>
                                          <p:spTgt spid="2635"/>
                                        </p:tgtEl>
                                        <p:attrNameLst>
                                          <p:attrName>style.visibility</p:attrName>
                                        </p:attrNameLst>
                                      </p:cBhvr>
                                      <p:to>
                                        <p:strVal val="visible"/>
                                      </p:to>
                                    </p:set>
                                    <p:animEffect transition="in" filter="barn(inVertical)">
                                      <p:cBhvr>
                                        <p:cTn id="13" dur="500"/>
                                        <p:tgtEl>
                                          <p:spTgt spid="263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607">
                                            <p:txEl>
                                              <p:pRg st="0" end="0"/>
                                            </p:txEl>
                                          </p:spTgt>
                                        </p:tgtEl>
                                        <p:attrNameLst>
                                          <p:attrName>style.visibility</p:attrName>
                                        </p:attrNameLst>
                                      </p:cBhvr>
                                      <p:to>
                                        <p:strVal val="visible"/>
                                      </p:to>
                                    </p:set>
                                    <p:animEffect transition="in" filter="fade">
                                      <p:cBhvr>
                                        <p:cTn id="18" dur="500"/>
                                        <p:tgtEl>
                                          <p:spTgt spid="2607">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607">
                                            <p:txEl>
                                              <p:pRg st="1" end="1"/>
                                            </p:txEl>
                                          </p:spTgt>
                                        </p:tgtEl>
                                        <p:attrNameLst>
                                          <p:attrName>style.visibility</p:attrName>
                                        </p:attrNameLst>
                                      </p:cBhvr>
                                      <p:to>
                                        <p:strVal val="visible"/>
                                      </p:to>
                                    </p:set>
                                    <p:animEffect transition="in" filter="fade">
                                      <p:cBhvr>
                                        <p:cTn id="21" dur="500"/>
                                        <p:tgtEl>
                                          <p:spTgt spid="2607">
                                            <p:txEl>
                                              <p:pRg st="1" end="1"/>
                                            </p:txEl>
                                          </p:spTgt>
                                        </p:tgtEl>
                                      </p:cBhvr>
                                    </p:animEffect>
                                  </p:childTnLst>
                                </p:cTn>
                              </p:par>
                              <p:par>
                                <p:cTn id="22" presetID="16" presetClass="entr" presetSubtype="21" fill="hold" nodeType="withEffect">
                                  <p:stCondLst>
                                    <p:cond delay="250"/>
                                  </p:stCondLst>
                                  <p:childTnLst>
                                    <p:set>
                                      <p:cBhvr>
                                        <p:cTn id="23" dur="1" fill="hold">
                                          <p:stCondLst>
                                            <p:cond delay="0"/>
                                          </p:stCondLst>
                                        </p:cTn>
                                        <p:tgtEl>
                                          <p:spTgt spid="2634"/>
                                        </p:tgtEl>
                                        <p:attrNameLst>
                                          <p:attrName>style.visibility</p:attrName>
                                        </p:attrNameLst>
                                      </p:cBhvr>
                                      <p:to>
                                        <p:strVal val="visible"/>
                                      </p:to>
                                    </p:set>
                                    <p:animEffect transition="in" filter="barn(inVertical)">
                                      <p:cBhvr>
                                        <p:cTn id="24" dur="500"/>
                                        <p:tgtEl>
                                          <p:spTgt spid="2634"/>
                                        </p:tgtEl>
                                      </p:cBhvr>
                                    </p:animEffect>
                                  </p:childTnLst>
                                </p:cTn>
                              </p:par>
                              <p:par>
                                <p:cTn id="25" presetID="22" presetClass="entr" presetSubtype="2" fill="hold" grpId="0" nodeType="withEffect">
                                  <p:stCondLst>
                                    <p:cond delay="250"/>
                                  </p:stCondLst>
                                  <p:childTnLst>
                                    <p:set>
                                      <p:cBhvr>
                                        <p:cTn id="26" dur="1" fill="hold">
                                          <p:stCondLst>
                                            <p:cond delay="0"/>
                                          </p:stCondLst>
                                        </p:cTn>
                                        <p:tgtEl>
                                          <p:spTgt spid="50"/>
                                        </p:tgtEl>
                                        <p:attrNameLst>
                                          <p:attrName>style.visibility</p:attrName>
                                        </p:attrNameLst>
                                      </p:cBhvr>
                                      <p:to>
                                        <p:strVal val="visible"/>
                                      </p:to>
                                    </p:set>
                                    <p:animEffect transition="in" filter="wipe(right)">
                                      <p:cBhvr>
                                        <p:cTn id="27" dur="500"/>
                                        <p:tgtEl>
                                          <p:spTgt spid="50"/>
                                        </p:tgtEl>
                                      </p:cBhvr>
                                    </p:animEffect>
                                  </p:childTnLst>
                                </p:cTn>
                              </p:par>
                              <p:par>
                                <p:cTn id="28" presetID="22" presetClass="entr" presetSubtype="4" fill="hold" nodeType="withEffect">
                                  <p:stCondLst>
                                    <p:cond delay="0"/>
                                  </p:stCondLst>
                                  <p:childTnLst>
                                    <p:set>
                                      <p:cBhvr>
                                        <p:cTn id="29" dur="1" fill="hold">
                                          <p:stCondLst>
                                            <p:cond delay="0"/>
                                          </p:stCondLst>
                                        </p:cTn>
                                        <p:tgtEl>
                                          <p:spTgt spid="49"/>
                                        </p:tgtEl>
                                        <p:attrNameLst>
                                          <p:attrName>style.visibility</p:attrName>
                                        </p:attrNameLst>
                                      </p:cBhvr>
                                      <p:to>
                                        <p:strVal val="visible"/>
                                      </p:to>
                                    </p:set>
                                    <p:animEffect transition="in" filter="wipe(down)">
                                      <p:cBhvr>
                                        <p:cTn id="30"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07" grpId="0" uiExpand="1" build="p"/>
      <p:bldP spid="2608" grpId="0" build="p"/>
      <p:bldP spid="5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67"/>
        <p:cNvGrpSpPr/>
        <p:nvPr/>
      </p:nvGrpSpPr>
      <p:grpSpPr>
        <a:xfrm>
          <a:off x="0" y="0"/>
          <a:ext cx="0" cy="0"/>
          <a:chOff x="0" y="0"/>
          <a:chExt cx="0" cy="0"/>
        </a:xfrm>
      </p:grpSpPr>
      <p:sp>
        <p:nvSpPr>
          <p:cNvPr id="3" name="Rechteck 2">
            <a:extLst>
              <a:ext uri="{FF2B5EF4-FFF2-40B4-BE49-F238E27FC236}">
                <a16:creationId xmlns:a16="http://schemas.microsoft.com/office/drawing/2014/main" id="{52CE56F7-E93E-3075-B8AC-D1E5D97D3DC2}"/>
              </a:ext>
            </a:extLst>
          </p:cNvPr>
          <p:cNvSpPr/>
          <p:nvPr/>
        </p:nvSpPr>
        <p:spPr>
          <a:xfrm>
            <a:off x="0" y="-66676"/>
            <a:ext cx="9144001" cy="5276851"/>
          </a:xfrm>
          <a:prstGeom prst="rect">
            <a:avLst/>
          </a:prstGeom>
          <a:solidFill>
            <a:schemeClr val="bg1">
              <a:lumMod val="10000"/>
              <a:alpha val="36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solidFill>
                <a:schemeClr val="bg1"/>
              </a:solidFill>
            </a:endParaRPr>
          </a:p>
        </p:txBody>
      </p:sp>
      <p:sp>
        <p:nvSpPr>
          <p:cNvPr id="2468" name="Google Shape;2468;p42"/>
          <p:cNvSpPr txBox="1">
            <a:spLocks noGrp="1"/>
          </p:cNvSpPr>
          <p:nvPr>
            <p:ph type="title"/>
          </p:nvPr>
        </p:nvSpPr>
        <p:spPr>
          <a:xfrm>
            <a:off x="713250" y="463300"/>
            <a:ext cx="7717500" cy="539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de-DE" dirty="0">
                <a:solidFill>
                  <a:schemeClr val="bg1"/>
                </a:solidFill>
              </a:rPr>
              <a:t>Different </a:t>
            </a:r>
            <a:r>
              <a:rPr lang="de-DE" dirty="0" err="1">
                <a:solidFill>
                  <a:schemeClr val="bg1"/>
                </a:solidFill>
              </a:rPr>
              <a:t>types</a:t>
            </a:r>
            <a:endParaRPr dirty="0">
              <a:solidFill>
                <a:schemeClr val="bg1"/>
              </a:solidFill>
            </a:endParaRPr>
          </a:p>
        </p:txBody>
      </p:sp>
      <p:sp>
        <p:nvSpPr>
          <p:cNvPr id="2469" name="Google Shape;2469;p42"/>
          <p:cNvSpPr txBox="1">
            <a:spLocks noGrp="1"/>
          </p:cNvSpPr>
          <p:nvPr>
            <p:ph type="subTitle" idx="3"/>
          </p:nvPr>
        </p:nvSpPr>
        <p:spPr>
          <a:xfrm>
            <a:off x="593489" y="1664303"/>
            <a:ext cx="1782383" cy="43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bg1"/>
                </a:solidFill>
              </a:rPr>
              <a:t>Dry steam</a:t>
            </a:r>
            <a:endParaRPr dirty="0">
              <a:solidFill>
                <a:schemeClr val="bg1"/>
              </a:solidFill>
            </a:endParaRPr>
          </a:p>
        </p:txBody>
      </p:sp>
      <p:sp>
        <p:nvSpPr>
          <p:cNvPr id="2473" name="Google Shape;2473;p42"/>
          <p:cNvSpPr txBox="1">
            <a:spLocks noGrp="1"/>
          </p:cNvSpPr>
          <p:nvPr>
            <p:ph type="subTitle" idx="1"/>
          </p:nvPr>
        </p:nvSpPr>
        <p:spPr>
          <a:xfrm>
            <a:off x="6768127" y="1664303"/>
            <a:ext cx="2250741" cy="43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bg1"/>
                </a:solidFill>
              </a:rPr>
              <a:t>Binary plants</a:t>
            </a:r>
            <a:endParaRPr dirty="0">
              <a:solidFill>
                <a:schemeClr val="bg1"/>
              </a:solidFill>
            </a:endParaRPr>
          </a:p>
        </p:txBody>
      </p:sp>
      <p:sp>
        <p:nvSpPr>
          <p:cNvPr id="2474" name="Google Shape;2474;p42"/>
          <p:cNvSpPr txBox="1">
            <a:spLocks noGrp="1"/>
          </p:cNvSpPr>
          <p:nvPr>
            <p:ph type="subTitle" idx="2"/>
          </p:nvPr>
        </p:nvSpPr>
        <p:spPr>
          <a:xfrm>
            <a:off x="3569911" y="1313226"/>
            <a:ext cx="2004177" cy="43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bg1"/>
                </a:solidFill>
              </a:rPr>
              <a:t>Flash plants</a:t>
            </a:r>
            <a:endParaRPr dirty="0">
              <a:solidFill>
                <a:schemeClr val="bg1"/>
              </a:solidFill>
            </a:endParaRPr>
          </a:p>
        </p:txBody>
      </p:sp>
      <p:pic>
        <p:nvPicPr>
          <p:cNvPr id="8" name="Grafik 7">
            <a:extLst>
              <a:ext uri="{FF2B5EF4-FFF2-40B4-BE49-F238E27FC236}">
                <a16:creationId xmlns:a16="http://schemas.microsoft.com/office/drawing/2014/main" id="{7F651005-AF6A-92F4-00D1-4B1C1F3B3F04}"/>
              </a:ext>
            </a:extLst>
          </p:cNvPr>
          <p:cNvPicPr>
            <a:picLocks noChangeAspect="1"/>
          </p:cNvPicPr>
          <p:nvPr/>
        </p:nvPicPr>
        <p:blipFill>
          <a:blip r:embed="rId3"/>
          <a:stretch>
            <a:fillRect/>
          </a:stretch>
        </p:blipFill>
        <p:spPr>
          <a:xfrm>
            <a:off x="1477856" y="2413729"/>
            <a:ext cx="6415641" cy="2203961"/>
          </a:xfrm>
          <a:prstGeom prst="rect">
            <a:avLst/>
          </a:prstGeom>
          <a:noFill/>
          <a:ln w="31750" cap="rnd">
            <a:solidFill>
              <a:schemeClr val="bg1">
                <a:lumMod val="10000"/>
              </a:schemeClr>
            </a:solidFill>
            <a:extLst>
              <a:ext uri="{C807C97D-BFC1-408E-A445-0C87EB9F89A2}">
                <ask:lineSketchStyleProps xmlns:ask="http://schemas.microsoft.com/office/drawing/2018/sketchyshapes" sd="1219033472">
                  <a:custGeom>
                    <a:avLst/>
                    <a:gdLst>
                      <a:gd name="connsiteX0" fmla="*/ 0 w 6415641"/>
                      <a:gd name="connsiteY0" fmla="*/ 0 h 2203961"/>
                      <a:gd name="connsiteX1" fmla="*/ 577408 w 6415641"/>
                      <a:gd name="connsiteY1" fmla="*/ 0 h 2203961"/>
                      <a:gd name="connsiteX2" fmla="*/ 1026503 w 6415641"/>
                      <a:gd name="connsiteY2" fmla="*/ 0 h 2203961"/>
                      <a:gd name="connsiteX3" fmla="*/ 1796379 w 6415641"/>
                      <a:gd name="connsiteY3" fmla="*/ 0 h 2203961"/>
                      <a:gd name="connsiteX4" fmla="*/ 2373787 w 6415641"/>
                      <a:gd name="connsiteY4" fmla="*/ 0 h 2203961"/>
                      <a:gd name="connsiteX5" fmla="*/ 2951195 w 6415641"/>
                      <a:gd name="connsiteY5" fmla="*/ 0 h 2203961"/>
                      <a:gd name="connsiteX6" fmla="*/ 3721072 w 6415641"/>
                      <a:gd name="connsiteY6" fmla="*/ 0 h 2203961"/>
                      <a:gd name="connsiteX7" fmla="*/ 4234323 w 6415641"/>
                      <a:gd name="connsiteY7" fmla="*/ 0 h 2203961"/>
                      <a:gd name="connsiteX8" fmla="*/ 5004200 w 6415641"/>
                      <a:gd name="connsiteY8" fmla="*/ 0 h 2203961"/>
                      <a:gd name="connsiteX9" fmla="*/ 5774077 w 6415641"/>
                      <a:gd name="connsiteY9" fmla="*/ 0 h 2203961"/>
                      <a:gd name="connsiteX10" fmla="*/ 6415641 w 6415641"/>
                      <a:gd name="connsiteY10" fmla="*/ 0 h 2203961"/>
                      <a:gd name="connsiteX11" fmla="*/ 6415641 w 6415641"/>
                      <a:gd name="connsiteY11" fmla="*/ 595069 h 2203961"/>
                      <a:gd name="connsiteX12" fmla="*/ 6415641 w 6415641"/>
                      <a:gd name="connsiteY12" fmla="*/ 1168099 h 2203961"/>
                      <a:gd name="connsiteX13" fmla="*/ 6415641 w 6415641"/>
                      <a:gd name="connsiteY13" fmla="*/ 1652971 h 2203961"/>
                      <a:gd name="connsiteX14" fmla="*/ 6415641 w 6415641"/>
                      <a:gd name="connsiteY14" fmla="*/ 2203961 h 2203961"/>
                      <a:gd name="connsiteX15" fmla="*/ 5774077 w 6415641"/>
                      <a:gd name="connsiteY15" fmla="*/ 2203961 h 2203961"/>
                      <a:gd name="connsiteX16" fmla="*/ 5132513 w 6415641"/>
                      <a:gd name="connsiteY16" fmla="*/ 2203961 h 2203961"/>
                      <a:gd name="connsiteX17" fmla="*/ 4362636 w 6415641"/>
                      <a:gd name="connsiteY17" fmla="*/ 2203961 h 2203961"/>
                      <a:gd name="connsiteX18" fmla="*/ 3721072 w 6415641"/>
                      <a:gd name="connsiteY18" fmla="*/ 2203961 h 2203961"/>
                      <a:gd name="connsiteX19" fmla="*/ 3271977 w 6415641"/>
                      <a:gd name="connsiteY19" fmla="*/ 2203961 h 2203961"/>
                      <a:gd name="connsiteX20" fmla="*/ 2758726 w 6415641"/>
                      <a:gd name="connsiteY20" fmla="*/ 2203961 h 2203961"/>
                      <a:gd name="connsiteX21" fmla="*/ 1988849 w 6415641"/>
                      <a:gd name="connsiteY21" fmla="*/ 2203961 h 2203961"/>
                      <a:gd name="connsiteX22" fmla="*/ 1347285 w 6415641"/>
                      <a:gd name="connsiteY22" fmla="*/ 2203961 h 2203961"/>
                      <a:gd name="connsiteX23" fmla="*/ 834033 w 6415641"/>
                      <a:gd name="connsiteY23" fmla="*/ 2203961 h 2203961"/>
                      <a:gd name="connsiteX24" fmla="*/ 0 w 6415641"/>
                      <a:gd name="connsiteY24" fmla="*/ 2203961 h 2203961"/>
                      <a:gd name="connsiteX25" fmla="*/ 0 w 6415641"/>
                      <a:gd name="connsiteY25" fmla="*/ 1719090 h 2203961"/>
                      <a:gd name="connsiteX26" fmla="*/ 0 w 6415641"/>
                      <a:gd name="connsiteY26" fmla="*/ 1234218 h 2203961"/>
                      <a:gd name="connsiteX27" fmla="*/ 0 w 6415641"/>
                      <a:gd name="connsiteY27" fmla="*/ 661188 h 2203961"/>
                      <a:gd name="connsiteX28" fmla="*/ 0 w 6415641"/>
                      <a:gd name="connsiteY28" fmla="*/ 0 h 2203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415641" h="2203961" extrusionOk="0">
                        <a:moveTo>
                          <a:pt x="0" y="0"/>
                        </a:moveTo>
                        <a:cubicBezTo>
                          <a:pt x="135976" y="-17053"/>
                          <a:pt x="381713" y="28048"/>
                          <a:pt x="577408" y="0"/>
                        </a:cubicBezTo>
                        <a:cubicBezTo>
                          <a:pt x="773103" y="-28048"/>
                          <a:pt x="896767" y="-6241"/>
                          <a:pt x="1026503" y="0"/>
                        </a:cubicBezTo>
                        <a:cubicBezTo>
                          <a:pt x="1156239" y="6241"/>
                          <a:pt x="1529738" y="-270"/>
                          <a:pt x="1796379" y="0"/>
                        </a:cubicBezTo>
                        <a:cubicBezTo>
                          <a:pt x="2063020" y="270"/>
                          <a:pt x="2092545" y="-21105"/>
                          <a:pt x="2373787" y="0"/>
                        </a:cubicBezTo>
                        <a:cubicBezTo>
                          <a:pt x="2655029" y="21105"/>
                          <a:pt x="2714845" y="884"/>
                          <a:pt x="2951195" y="0"/>
                        </a:cubicBezTo>
                        <a:cubicBezTo>
                          <a:pt x="3187545" y="-884"/>
                          <a:pt x="3536812" y="-17583"/>
                          <a:pt x="3721072" y="0"/>
                        </a:cubicBezTo>
                        <a:cubicBezTo>
                          <a:pt x="3905332" y="17583"/>
                          <a:pt x="4030666" y="-13353"/>
                          <a:pt x="4234323" y="0"/>
                        </a:cubicBezTo>
                        <a:cubicBezTo>
                          <a:pt x="4437980" y="13353"/>
                          <a:pt x="4834359" y="-22310"/>
                          <a:pt x="5004200" y="0"/>
                        </a:cubicBezTo>
                        <a:cubicBezTo>
                          <a:pt x="5174041" y="22310"/>
                          <a:pt x="5594134" y="-26745"/>
                          <a:pt x="5774077" y="0"/>
                        </a:cubicBezTo>
                        <a:cubicBezTo>
                          <a:pt x="5954020" y="26745"/>
                          <a:pt x="6223744" y="-16989"/>
                          <a:pt x="6415641" y="0"/>
                        </a:cubicBezTo>
                        <a:cubicBezTo>
                          <a:pt x="6398924" y="273641"/>
                          <a:pt x="6396780" y="418195"/>
                          <a:pt x="6415641" y="595069"/>
                        </a:cubicBezTo>
                        <a:cubicBezTo>
                          <a:pt x="6434502" y="771943"/>
                          <a:pt x="6397110" y="1051938"/>
                          <a:pt x="6415641" y="1168099"/>
                        </a:cubicBezTo>
                        <a:cubicBezTo>
                          <a:pt x="6434173" y="1284260"/>
                          <a:pt x="6410492" y="1506728"/>
                          <a:pt x="6415641" y="1652971"/>
                        </a:cubicBezTo>
                        <a:cubicBezTo>
                          <a:pt x="6420790" y="1799214"/>
                          <a:pt x="6433494" y="1964672"/>
                          <a:pt x="6415641" y="2203961"/>
                        </a:cubicBezTo>
                        <a:cubicBezTo>
                          <a:pt x="6223450" y="2213129"/>
                          <a:pt x="5963715" y="2235153"/>
                          <a:pt x="5774077" y="2203961"/>
                        </a:cubicBezTo>
                        <a:cubicBezTo>
                          <a:pt x="5584439" y="2172769"/>
                          <a:pt x="5312015" y="2180437"/>
                          <a:pt x="5132513" y="2203961"/>
                        </a:cubicBezTo>
                        <a:cubicBezTo>
                          <a:pt x="4953011" y="2227485"/>
                          <a:pt x="4666540" y="2191640"/>
                          <a:pt x="4362636" y="2203961"/>
                        </a:cubicBezTo>
                        <a:cubicBezTo>
                          <a:pt x="4058732" y="2216282"/>
                          <a:pt x="3878547" y="2205772"/>
                          <a:pt x="3721072" y="2203961"/>
                        </a:cubicBezTo>
                        <a:cubicBezTo>
                          <a:pt x="3563597" y="2202150"/>
                          <a:pt x="3432217" y="2194566"/>
                          <a:pt x="3271977" y="2203961"/>
                        </a:cubicBezTo>
                        <a:cubicBezTo>
                          <a:pt x="3111737" y="2213356"/>
                          <a:pt x="2881412" y="2210609"/>
                          <a:pt x="2758726" y="2203961"/>
                        </a:cubicBezTo>
                        <a:cubicBezTo>
                          <a:pt x="2636040" y="2197313"/>
                          <a:pt x="2347110" y="2235802"/>
                          <a:pt x="1988849" y="2203961"/>
                        </a:cubicBezTo>
                        <a:cubicBezTo>
                          <a:pt x="1630588" y="2172120"/>
                          <a:pt x="1480250" y="2172273"/>
                          <a:pt x="1347285" y="2203961"/>
                        </a:cubicBezTo>
                        <a:cubicBezTo>
                          <a:pt x="1214320" y="2235649"/>
                          <a:pt x="993506" y="2182983"/>
                          <a:pt x="834033" y="2203961"/>
                        </a:cubicBezTo>
                        <a:cubicBezTo>
                          <a:pt x="674560" y="2224939"/>
                          <a:pt x="281406" y="2230533"/>
                          <a:pt x="0" y="2203961"/>
                        </a:cubicBezTo>
                        <a:cubicBezTo>
                          <a:pt x="-890" y="1966168"/>
                          <a:pt x="-22563" y="1938888"/>
                          <a:pt x="0" y="1719090"/>
                        </a:cubicBezTo>
                        <a:cubicBezTo>
                          <a:pt x="22563" y="1499292"/>
                          <a:pt x="-14621" y="1432872"/>
                          <a:pt x="0" y="1234218"/>
                        </a:cubicBezTo>
                        <a:cubicBezTo>
                          <a:pt x="14621" y="1035564"/>
                          <a:pt x="20685" y="886066"/>
                          <a:pt x="0" y="661188"/>
                        </a:cubicBezTo>
                        <a:cubicBezTo>
                          <a:pt x="-20685" y="436310"/>
                          <a:pt x="17721" y="228936"/>
                          <a:pt x="0" y="0"/>
                        </a:cubicBezTo>
                        <a:close/>
                      </a:path>
                    </a:pathLst>
                  </a:custGeom>
                  <ask:type>
                    <ask:lineSketchNone/>
                  </ask:type>
                </ask:lineSketchStyleProps>
              </a:ext>
            </a:extLst>
          </a:ln>
          <a:effectLst>
            <a:outerShdw blurRad="50800" dist="38100" dir="5400000" algn="t" rotWithShape="0">
              <a:prstClr val="black">
                <a:alpha val="40000"/>
              </a:prstClr>
            </a:outerShdw>
            <a:reflection blurRad="6350" stA="50000" endA="300" endPos="38500" dist="50800" dir="5400000" sy="-100000" algn="bl" rotWithShape="0"/>
          </a:effectLst>
        </p:spPr>
      </p:pic>
      <p:grpSp>
        <p:nvGrpSpPr>
          <p:cNvPr id="9" name="Google Shape;2300;p38">
            <a:extLst>
              <a:ext uri="{FF2B5EF4-FFF2-40B4-BE49-F238E27FC236}">
                <a16:creationId xmlns:a16="http://schemas.microsoft.com/office/drawing/2014/main" id="{3D7DE104-C9A3-4AD7-7334-4F80DCB95F00}"/>
              </a:ext>
            </a:extLst>
          </p:cNvPr>
          <p:cNvGrpSpPr/>
          <p:nvPr/>
        </p:nvGrpSpPr>
        <p:grpSpPr>
          <a:xfrm>
            <a:off x="144510" y="2764806"/>
            <a:ext cx="1103649" cy="1955009"/>
            <a:chOff x="627138" y="2256550"/>
            <a:chExt cx="1103649" cy="1955009"/>
          </a:xfrm>
        </p:grpSpPr>
        <p:sp>
          <p:nvSpPr>
            <p:cNvPr id="10" name="Google Shape;2301;p38">
              <a:extLst>
                <a:ext uri="{FF2B5EF4-FFF2-40B4-BE49-F238E27FC236}">
                  <a16:creationId xmlns:a16="http://schemas.microsoft.com/office/drawing/2014/main" id="{ED83C990-230A-CD46-7B2E-75A61017B1CD}"/>
                </a:ext>
              </a:extLst>
            </p:cNvPr>
            <p:cNvSpPr/>
            <p:nvPr/>
          </p:nvSpPr>
          <p:spPr>
            <a:xfrm>
              <a:off x="865796" y="2672532"/>
              <a:ext cx="243790" cy="1015210"/>
            </a:xfrm>
            <a:custGeom>
              <a:avLst/>
              <a:gdLst/>
              <a:ahLst/>
              <a:cxnLst/>
              <a:rect l="l" t="t" r="r" b="b"/>
              <a:pathLst>
                <a:path w="10677" h="44462" extrusionOk="0">
                  <a:moveTo>
                    <a:pt x="1840" y="0"/>
                  </a:moveTo>
                  <a:lnTo>
                    <a:pt x="1840" y="13603"/>
                  </a:lnTo>
                  <a:cubicBezTo>
                    <a:pt x="1840" y="16586"/>
                    <a:pt x="1505" y="19569"/>
                    <a:pt x="920" y="22496"/>
                  </a:cubicBezTo>
                  <a:cubicBezTo>
                    <a:pt x="335" y="25422"/>
                    <a:pt x="0" y="28405"/>
                    <a:pt x="0" y="31360"/>
                  </a:cubicBezTo>
                  <a:lnTo>
                    <a:pt x="0" y="44461"/>
                  </a:lnTo>
                  <a:lnTo>
                    <a:pt x="10676" y="44461"/>
                  </a:lnTo>
                  <a:lnTo>
                    <a:pt x="10676" y="31360"/>
                  </a:lnTo>
                  <a:cubicBezTo>
                    <a:pt x="10676" y="28377"/>
                    <a:pt x="10370" y="25422"/>
                    <a:pt x="9784" y="22496"/>
                  </a:cubicBezTo>
                  <a:cubicBezTo>
                    <a:pt x="9227" y="19597"/>
                    <a:pt x="8892" y="16586"/>
                    <a:pt x="8892" y="13603"/>
                  </a:cubicBezTo>
                  <a:lnTo>
                    <a:pt x="88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302;p38">
              <a:extLst>
                <a:ext uri="{FF2B5EF4-FFF2-40B4-BE49-F238E27FC236}">
                  <a16:creationId xmlns:a16="http://schemas.microsoft.com/office/drawing/2014/main" id="{DC79BB64-4BFA-BB0E-4D9A-E06047EDD699}"/>
                </a:ext>
              </a:extLst>
            </p:cNvPr>
            <p:cNvSpPr/>
            <p:nvPr/>
          </p:nvSpPr>
          <p:spPr>
            <a:xfrm>
              <a:off x="892511" y="2708814"/>
              <a:ext cx="191616" cy="239977"/>
            </a:xfrm>
            <a:custGeom>
              <a:avLst/>
              <a:gdLst/>
              <a:ahLst/>
              <a:cxnLst/>
              <a:rect l="l" t="t" r="r" b="b"/>
              <a:pathLst>
                <a:path w="8392" h="10510" extrusionOk="0">
                  <a:moveTo>
                    <a:pt x="1" y="0"/>
                  </a:moveTo>
                  <a:lnTo>
                    <a:pt x="670" y="10509"/>
                  </a:lnTo>
                  <a:lnTo>
                    <a:pt x="7722" y="10509"/>
                  </a:lnTo>
                  <a:lnTo>
                    <a:pt x="839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303;p38">
              <a:extLst>
                <a:ext uri="{FF2B5EF4-FFF2-40B4-BE49-F238E27FC236}">
                  <a16:creationId xmlns:a16="http://schemas.microsoft.com/office/drawing/2014/main" id="{FAA4CA85-A3C9-B08F-EBD1-C70356F94AD7}"/>
                </a:ext>
              </a:extLst>
            </p:cNvPr>
            <p:cNvSpPr/>
            <p:nvPr/>
          </p:nvSpPr>
          <p:spPr>
            <a:xfrm>
              <a:off x="881072" y="2672532"/>
              <a:ext cx="213879" cy="50941"/>
            </a:xfrm>
            <a:custGeom>
              <a:avLst/>
              <a:gdLst/>
              <a:ahLst/>
              <a:cxnLst/>
              <a:rect l="l" t="t" r="r" b="b"/>
              <a:pathLst>
                <a:path w="9367" h="2231" extrusionOk="0">
                  <a:moveTo>
                    <a:pt x="0" y="0"/>
                  </a:moveTo>
                  <a:lnTo>
                    <a:pt x="0" y="2230"/>
                  </a:lnTo>
                  <a:lnTo>
                    <a:pt x="9366" y="2230"/>
                  </a:lnTo>
                  <a:lnTo>
                    <a:pt x="936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304;p38">
              <a:extLst>
                <a:ext uri="{FF2B5EF4-FFF2-40B4-BE49-F238E27FC236}">
                  <a16:creationId xmlns:a16="http://schemas.microsoft.com/office/drawing/2014/main" id="{3925DD82-7614-4DB9-3602-E10A05B6BE87}"/>
                </a:ext>
              </a:extLst>
            </p:cNvPr>
            <p:cNvSpPr/>
            <p:nvPr/>
          </p:nvSpPr>
          <p:spPr>
            <a:xfrm>
              <a:off x="866436" y="3447765"/>
              <a:ext cx="243151" cy="40118"/>
            </a:xfrm>
            <a:custGeom>
              <a:avLst/>
              <a:gdLst/>
              <a:ahLst/>
              <a:cxnLst/>
              <a:rect l="l" t="t" r="r" b="b"/>
              <a:pathLst>
                <a:path w="10649" h="1757" extrusionOk="0">
                  <a:moveTo>
                    <a:pt x="0" y="0"/>
                  </a:moveTo>
                  <a:lnTo>
                    <a:pt x="0" y="1756"/>
                  </a:lnTo>
                  <a:lnTo>
                    <a:pt x="10648" y="1756"/>
                  </a:lnTo>
                  <a:lnTo>
                    <a:pt x="1064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305;p38">
              <a:extLst>
                <a:ext uri="{FF2B5EF4-FFF2-40B4-BE49-F238E27FC236}">
                  <a16:creationId xmlns:a16="http://schemas.microsoft.com/office/drawing/2014/main" id="{C8F8DB80-B7EA-B410-17BB-E4B45096CBEE}"/>
                </a:ext>
              </a:extLst>
            </p:cNvPr>
            <p:cNvSpPr/>
            <p:nvPr/>
          </p:nvSpPr>
          <p:spPr>
            <a:xfrm>
              <a:off x="866436" y="3505670"/>
              <a:ext cx="243151" cy="40757"/>
            </a:xfrm>
            <a:custGeom>
              <a:avLst/>
              <a:gdLst/>
              <a:ahLst/>
              <a:cxnLst/>
              <a:rect l="l" t="t" r="r" b="b"/>
              <a:pathLst>
                <a:path w="10649" h="1785" extrusionOk="0">
                  <a:moveTo>
                    <a:pt x="0" y="1"/>
                  </a:moveTo>
                  <a:lnTo>
                    <a:pt x="0" y="1785"/>
                  </a:lnTo>
                  <a:lnTo>
                    <a:pt x="10648" y="1785"/>
                  </a:lnTo>
                  <a:lnTo>
                    <a:pt x="1064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306;p38">
              <a:extLst>
                <a:ext uri="{FF2B5EF4-FFF2-40B4-BE49-F238E27FC236}">
                  <a16:creationId xmlns:a16="http://schemas.microsoft.com/office/drawing/2014/main" id="{AB8602BE-C107-33B6-2856-1706B0C6D3AA}"/>
                </a:ext>
              </a:extLst>
            </p:cNvPr>
            <p:cNvSpPr/>
            <p:nvPr/>
          </p:nvSpPr>
          <p:spPr>
            <a:xfrm>
              <a:off x="866436" y="3563598"/>
              <a:ext cx="243151" cy="40757"/>
            </a:xfrm>
            <a:custGeom>
              <a:avLst/>
              <a:gdLst/>
              <a:ahLst/>
              <a:cxnLst/>
              <a:rect l="l" t="t" r="r" b="b"/>
              <a:pathLst>
                <a:path w="10649" h="1785" extrusionOk="0">
                  <a:moveTo>
                    <a:pt x="0" y="1"/>
                  </a:moveTo>
                  <a:lnTo>
                    <a:pt x="0" y="1785"/>
                  </a:lnTo>
                  <a:lnTo>
                    <a:pt x="10648" y="1785"/>
                  </a:lnTo>
                  <a:lnTo>
                    <a:pt x="1064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307;p38">
              <a:extLst>
                <a:ext uri="{FF2B5EF4-FFF2-40B4-BE49-F238E27FC236}">
                  <a16:creationId xmlns:a16="http://schemas.microsoft.com/office/drawing/2014/main" id="{70EBB2E4-FD0A-DD4A-A98B-03C846D32CCE}"/>
                </a:ext>
              </a:extLst>
            </p:cNvPr>
            <p:cNvSpPr/>
            <p:nvPr/>
          </p:nvSpPr>
          <p:spPr>
            <a:xfrm>
              <a:off x="1195485" y="2672532"/>
              <a:ext cx="243790" cy="1015210"/>
            </a:xfrm>
            <a:custGeom>
              <a:avLst/>
              <a:gdLst/>
              <a:ahLst/>
              <a:cxnLst/>
              <a:rect l="l" t="t" r="r" b="b"/>
              <a:pathLst>
                <a:path w="10677" h="44462" extrusionOk="0">
                  <a:moveTo>
                    <a:pt x="1813" y="0"/>
                  </a:moveTo>
                  <a:lnTo>
                    <a:pt x="1813" y="13603"/>
                  </a:lnTo>
                  <a:cubicBezTo>
                    <a:pt x="1813" y="16586"/>
                    <a:pt x="1506" y="19569"/>
                    <a:pt x="921" y="22496"/>
                  </a:cubicBezTo>
                  <a:cubicBezTo>
                    <a:pt x="307" y="25422"/>
                    <a:pt x="1" y="28405"/>
                    <a:pt x="1" y="31360"/>
                  </a:cubicBezTo>
                  <a:lnTo>
                    <a:pt x="1" y="44461"/>
                  </a:lnTo>
                  <a:lnTo>
                    <a:pt x="10677" y="44461"/>
                  </a:lnTo>
                  <a:lnTo>
                    <a:pt x="10677" y="31360"/>
                  </a:lnTo>
                  <a:cubicBezTo>
                    <a:pt x="10677" y="28377"/>
                    <a:pt x="10342" y="25422"/>
                    <a:pt x="9757" y="22496"/>
                  </a:cubicBezTo>
                  <a:cubicBezTo>
                    <a:pt x="9199" y="19597"/>
                    <a:pt x="8921" y="16586"/>
                    <a:pt x="8921" y="13603"/>
                  </a:cubicBezTo>
                  <a:lnTo>
                    <a:pt x="892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308;p38">
              <a:extLst>
                <a:ext uri="{FF2B5EF4-FFF2-40B4-BE49-F238E27FC236}">
                  <a16:creationId xmlns:a16="http://schemas.microsoft.com/office/drawing/2014/main" id="{5559F4A8-8C4F-00D9-9571-0A3ED7064DBE}"/>
                </a:ext>
              </a:extLst>
            </p:cNvPr>
            <p:cNvSpPr/>
            <p:nvPr/>
          </p:nvSpPr>
          <p:spPr>
            <a:xfrm>
              <a:off x="1221583" y="2708814"/>
              <a:ext cx="192872" cy="239977"/>
            </a:xfrm>
            <a:custGeom>
              <a:avLst/>
              <a:gdLst/>
              <a:ahLst/>
              <a:cxnLst/>
              <a:rect l="l" t="t" r="r" b="b"/>
              <a:pathLst>
                <a:path w="8447" h="10510" extrusionOk="0">
                  <a:moveTo>
                    <a:pt x="1" y="0"/>
                  </a:moveTo>
                  <a:lnTo>
                    <a:pt x="670" y="10509"/>
                  </a:lnTo>
                  <a:lnTo>
                    <a:pt x="7778" y="10509"/>
                  </a:lnTo>
                  <a:lnTo>
                    <a:pt x="844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309;p38">
              <a:extLst>
                <a:ext uri="{FF2B5EF4-FFF2-40B4-BE49-F238E27FC236}">
                  <a16:creationId xmlns:a16="http://schemas.microsoft.com/office/drawing/2014/main" id="{5940D0BC-6944-7482-F1DC-ADBC1CCAFF6C}"/>
                </a:ext>
              </a:extLst>
            </p:cNvPr>
            <p:cNvSpPr/>
            <p:nvPr/>
          </p:nvSpPr>
          <p:spPr>
            <a:xfrm>
              <a:off x="1211400" y="2672532"/>
              <a:ext cx="213879" cy="50941"/>
            </a:xfrm>
            <a:custGeom>
              <a:avLst/>
              <a:gdLst/>
              <a:ahLst/>
              <a:cxnLst/>
              <a:rect l="l" t="t" r="r" b="b"/>
              <a:pathLst>
                <a:path w="9367" h="2231" extrusionOk="0">
                  <a:moveTo>
                    <a:pt x="0" y="0"/>
                  </a:moveTo>
                  <a:lnTo>
                    <a:pt x="0" y="2230"/>
                  </a:lnTo>
                  <a:lnTo>
                    <a:pt x="9367" y="2230"/>
                  </a:lnTo>
                  <a:lnTo>
                    <a:pt x="936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310;p38">
              <a:extLst>
                <a:ext uri="{FF2B5EF4-FFF2-40B4-BE49-F238E27FC236}">
                  <a16:creationId xmlns:a16="http://schemas.microsoft.com/office/drawing/2014/main" id="{74E9FF93-3C5D-015A-220C-2353CDCC757F}"/>
                </a:ext>
              </a:extLst>
            </p:cNvPr>
            <p:cNvSpPr/>
            <p:nvPr/>
          </p:nvSpPr>
          <p:spPr>
            <a:xfrm>
              <a:off x="1196124" y="3447765"/>
              <a:ext cx="243790" cy="40118"/>
            </a:xfrm>
            <a:custGeom>
              <a:avLst/>
              <a:gdLst/>
              <a:ahLst/>
              <a:cxnLst/>
              <a:rect l="l" t="t" r="r" b="b"/>
              <a:pathLst>
                <a:path w="10677" h="1757" extrusionOk="0">
                  <a:moveTo>
                    <a:pt x="0" y="0"/>
                  </a:moveTo>
                  <a:lnTo>
                    <a:pt x="0" y="1756"/>
                  </a:lnTo>
                  <a:lnTo>
                    <a:pt x="10677" y="1756"/>
                  </a:lnTo>
                  <a:lnTo>
                    <a:pt x="1067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311;p38">
              <a:extLst>
                <a:ext uri="{FF2B5EF4-FFF2-40B4-BE49-F238E27FC236}">
                  <a16:creationId xmlns:a16="http://schemas.microsoft.com/office/drawing/2014/main" id="{EABD7907-EDDE-C834-28C1-EDDDE1B195E1}"/>
                </a:ext>
              </a:extLst>
            </p:cNvPr>
            <p:cNvSpPr/>
            <p:nvPr/>
          </p:nvSpPr>
          <p:spPr>
            <a:xfrm>
              <a:off x="1196124" y="3505670"/>
              <a:ext cx="243790" cy="40757"/>
            </a:xfrm>
            <a:custGeom>
              <a:avLst/>
              <a:gdLst/>
              <a:ahLst/>
              <a:cxnLst/>
              <a:rect l="l" t="t" r="r" b="b"/>
              <a:pathLst>
                <a:path w="10677" h="1785" extrusionOk="0">
                  <a:moveTo>
                    <a:pt x="0" y="1"/>
                  </a:moveTo>
                  <a:lnTo>
                    <a:pt x="0" y="1785"/>
                  </a:lnTo>
                  <a:lnTo>
                    <a:pt x="10677" y="1785"/>
                  </a:lnTo>
                  <a:lnTo>
                    <a:pt x="106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312;p38">
              <a:extLst>
                <a:ext uri="{FF2B5EF4-FFF2-40B4-BE49-F238E27FC236}">
                  <a16:creationId xmlns:a16="http://schemas.microsoft.com/office/drawing/2014/main" id="{3705DA7E-AA1D-CC2E-D4A9-235A01D32B3B}"/>
                </a:ext>
              </a:extLst>
            </p:cNvPr>
            <p:cNvSpPr/>
            <p:nvPr/>
          </p:nvSpPr>
          <p:spPr>
            <a:xfrm>
              <a:off x="1196124" y="3563598"/>
              <a:ext cx="243790" cy="40757"/>
            </a:xfrm>
            <a:custGeom>
              <a:avLst/>
              <a:gdLst/>
              <a:ahLst/>
              <a:cxnLst/>
              <a:rect l="l" t="t" r="r" b="b"/>
              <a:pathLst>
                <a:path w="10677" h="1785" extrusionOk="0">
                  <a:moveTo>
                    <a:pt x="0" y="1"/>
                  </a:moveTo>
                  <a:lnTo>
                    <a:pt x="0" y="1785"/>
                  </a:lnTo>
                  <a:lnTo>
                    <a:pt x="10677" y="1785"/>
                  </a:lnTo>
                  <a:lnTo>
                    <a:pt x="106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313;p38">
              <a:extLst>
                <a:ext uri="{FF2B5EF4-FFF2-40B4-BE49-F238E27FC236}">
                  <a16:creationId xmlns:a16="http://schemas.microsoft.com/office/drawing/2014/main" id="{3A022D0B-201C-A910-7931-ADC9D7E2F0D8}"/>
                </a:ext>
              </a:extLst>
            </p:cNvPr>
            <p:cNvSpPr/>
            <p:nvPr/>
          </p:nvSpPr>
          <p:spPr>
            <a:xfrm>
              <a:off x="735944" y="3603693"/>
              <a:ext cx="68774" cy="100603"/>
            </a:xfrm>
            <a:custGeom>
              <a:avLst/>
              <a:gdLst/>
              <a:ahLst/>
              <a:cxnLst/>
              <a:rect l="l" t="t" r="r" b="b"/>
              <a:pathLst>
                <a:path w="3012" h="4406" extrusionOk="0">
                  <a:moveTo>
                    <a:pt x="1" y="1"/>
                  </a:moveTo>
                  <a:lnTo>
                    <a:pt x="1" y="4405"/>
                  </a:lnTo>
                  <a:lnTo>
                    <a:pt x="3011" y="4405"/>
                  </a:lnTo>
                  <a:lnTo>
                    <a:pt x="301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14;p38">
              <a:extLst>
                <a:ext uri="{FF2B5EF4-FFF2-40B4-BE49-F238E27FC236}">
                  <a16:creationId xmlns:a16="http://schemas.microsoft.com/office/drawing/2014/main" id="{7FC772CE-A85C-1C2E-4121-9EE3D5C7940E}"/>
                </a:ext>
              </a:extLst>
            </p:cNvPr>
            <p:cNvSpPr/>
            <p:nvPr/>
          </p:nvSpPr>
          <p:spPr>
            <a:xfrm>
              <a:off x="842232" y="3603693"/>
              <a:ext cx="266715" cy="100603"/>
            </a:xfrm>
            <a:custGeom>
              <a:avLst/>
              <a:gdLst/>
              <a:ahLst/>
              <a:cxnLst/>
              <a:rect l="l" t="t" r="r" b="b"/>
              <a:pathLst>
                <a:path w="11681" h="4406" extrusionOk="0">
                  <a:moveTo>
                    <a:pt x="1" y="1"/>
                  </a:moveTo>
                  <a:lnTo>
                    <a:pt x="1" y="4405"/>
                  </a:lnTo>
                  <a:lnTo>
                    <a:pt x="11681" y="4405"/>
                  </a:lnTo>
                  <a:lnTo>
                    <a:pt x="1168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315;p38">
              <a:extLst>
                <a:ext uri="{FF2B5EF4-FFF2-40B4-BE49-F238E27FC236}">
                  <a16:creationId xmlns:a16="http://schemas.microsoft.com/office/drawing/2014/main" id="{BFCCB8E7-AD5B-ABEF-2524-88068A568B83}"/>
                </a:ext>
              </a:extLst>
            </p:cNvPr>
            <p:cNvSpPr/>
            <p:nvPr/>
          </p:nvSpPr>
          <p:spPr>
            <a:xfrm>
              <a:off x="1327232" y="3556588"/>
              <a:ext cx="109508" cy="148324"/>
            </a:xfrm>
            <a:custGeom>
              <a:avLst/>
              <a:gdLst/>
              <a:ahLst/>
              <a:cxnLst/>
              <a:rect l="l" t="t" r="r" b="b"/>
              <a:pathLst>
                <a:path w="4796" h="6496" extrusionOk="0">
                  <a:moveTo>
                    <a:pt x="1" y="1"/>
                  </a:moveTo>
                  <a:lnTo>
                    <a:pt x="1" y="6496"/>
                  </a:lnTo>
                  <a:lnTo>
                    <a:pt x="4795" y="6496"/>
                  </a:lnTo>
                  <a:lnTo>
                    <a:pt x="47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316;p38">
              <a:extLst>
                <a:ext uri="{FF2B5EF4-FFF2-40B4-BE49-F238E27FC236}">
                  <a16:creationId xmlns:a16="http://schemas.microsoft.com/office/drawing/2014/main" id="{812FCA0B-1C6E-EF30-1493-747D56B17E37}"/>
                </a:ext>
              </a:extLst>
            </p:cNvPr>
            <p:cNvSpPr/>
            <p:nvPr/>
          </p:nvSpPr>
          <p:spPr>
            <a:xfrm>
              <a:off x="1464711" y="3556588"/>
              <a:ext cx="108869" cy="148324"/>
            </a:xfrm>
            <a:custGeom>
              <a:avLst/>
              <a:gdLst/>
              <a:ahLst/>
              <a:cxnLst/>
              <a:rect l="l" t="t" r="r" b="b"/>
              <a:pathLst>
                <a:path w="4768" h="6496" extrusionOk="0">
                  <a:moveTo>
                    <a:pt x="1" y="1"/>
                  </a:moveTo>
                  <a:lnTo>
                    <a:pt x="1" y="6496"/>
                  </a:lnTo>
                  <a:lnTo>
                    <a:pt x="4768" y="6496"/>
                  </a:lnTo>
                  <a:lnTo>
                    <a:pt x="476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317;p38">
              <a:extLst>
                <a:ext uri="{FF2B5EF4-FFF2-40B4-BE49-F238E27FC236}">
                  <a16:creationId xmlns:a16="http://schemas.microsoft.com/office/drawing/2014/main" id="{83DD9378-0A4A-0372-BFA8-FD517BE732BB}"/>
                </a:ext>
              </a:extLst>
            </p:cNvPr>
            <p:cNvSpPr/>
            <p:nvPr/>
          </p:nvSpPr>
          <p:spPr>
            <a:xfrm>
              <a:off x="735944" y="3650159"/>
              <a:ext cx="994843" cy="40757"/>
            </a:xfrm>
            <a:custGeom>
              <a:avLst/>
              <a:gdLst/>
              <a:ahLst/>
              <a:cxnLst/>
              <a:rect l="l" t="t" r="r" b="b"/>
              <a:pathLst>
                <a:path w="43570" h="1785" extrusionOk="0">
                  <a:moveTo>
                    <a:pt x="1" y="1"/>
                  </a:moveTo>
                  <a:lnTo>
                    <a:pt x="1" y="1785"/>
                  </a:lnTo>
                  <a:lnTo>
                    <a:pt x="43570" y="1785"/>
                  </a:lnTo>
                  <a:lnTo>
                    <a:pt x="435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318;p38">
              <a:extLst>
                <a:ext uri="{FF2B5EF4-FFF2-40B4-BE49-F238E27FC236}">
                  <a16:creationId xmlns:a16="http://schemas.microsoft.com/office/drawing/2014/main" id="{F4AC9E6E-A08C-D31A-4D54-1A8AD2D203A3}"/>
                </a:ext>
              </a:extLst>
            </p:cNvPr>
            <p:cNvSpPr/>
            <p:nvPr/>
          </p:nvSpPr>
          <p:spPr>
            <a:xfrm>
              <a:off x="735944" y="3687080"/>
              <a:ext cx="969384" cy="524479"/>
            </a:xfrm>
            <a:custGeom>
              <a:avLst/>
              <a:gdLst/>
              <a:ahLst/>
              <a:cxnLst/>
              <a:rect l="l" t="t" r="r" b="b"/>
              <a:pathLst>
                <a:path w="42455" h="22970" extrusionOk="0">
                  <a:moveTo>
                    <a:pt x="1" y="0"/>
                  </a:moveTo>
                  <a:lnTo>
                    <a:pt x="1" y="22970"/>
                  </a:lnTo>
                  <a:lnTo>
                    <a:pt x="42455" y="22970"/>
                  </a:lnTo>
                  <a:lnTo>
                    <a:pt x="424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319;p38">
              <a:extLst>
                <a:ext uri="{FF2B5EF4-FFF2-40B4-BE49-F238E27FC236}">
                  <a16:creationId xmlns:a16="http://schemas.microsoft.com/office/drawing/2014/main" id="{95AD02EB-1733-8580-F86A-572169A9226C}"/>
                </a:ext>
              </a:extLst>
            </p:cNvPr>
            <p:cNvSpPr/>
            <p:nvPr/>
          </p:nvSpPr>
          <p:spPr>
            <a:xfrm>
              <a:off x="735944" y="3747542"/>
              <a:ext cx="106311" cy="127957"/>
            </a:xfrm>
            <a:custGeom>
              <a:avLst/>
              <a:gdLst/>
              <a:ahLst/>
              <a:cxnLst/>
              <a:rect l="l" t="t" r="r" b="b"/>
              <a:pathLst>
                <a:path w="4656" h="5604" extrusionOk="0">
                  <a:moveTo>
                    <a:pt x="1" y="1"/>
                  </a:moveTo>
                  <a:lnTo>
                    <a:pt x="1" y="5603"/>
                  </a:lnTo>
                  <a:lnTo>
                    <a:pt x="4656" y="5603"/>
                  </a:lnTo>
                  <a:lnTo>
                    <a:pt x="465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320;p38">
              <a:extLst>
                <a:ext uri="{FF2B5EF4-FFF2-40B4-BE49-F238E27FC236}">
                  <a16:creationId xmlns:a16="http://schemas.microsoft.com/office/drawing/2014/main" id="{D7C8610F-2F50-B673-1EA0-053A85FE6FCB}"/>
                </a:ext>
              </a:extLst>
            </p:cNvPr>
            <p:cNvSpPr/>
            <p:nvPr/>
          </p:nvSpPr>
          <p:spPr>
            <a:xfrm>
              <a:off x="915436" y="3747542"/>
              <a:ext cx="127957" cy="127957"/>
            </a:xfrm>
            <a:custGeom>
              <a:avLst/>
              <a:gdLst/>
              <a:ahLst/>
              <a:cxnLst/>
              <a:rect l="l" t="t" r="r" b="b"/>
              <a:pathLst>
                <a:path w="5604" h="5604" extrusionOk="0">
                  <a:moveTo>
                    <a:pt x="0" y="1"/>
                  </a:moveTo>
                  <a:lnTo>
                    <a:pt x="0" y="5603"/>
                  </a:lnTo>
                  <a:lnTo>
                    <a:pt x="5603" y="5603"/>
                  </a:lnTo>
                  <a:lnTo>
                    <a:pt x="56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321;p38">
              <a:extLst>
                <a:ext uri="{FF2B5EF4-FFF2-40B4-BE49-F238E27FC236}">
                  <a16:creationId xmlns:a16="http://schemas.microsoft.com/office/drawing/2014/main" id="{2E5C5717-F77B-0A43-4ED4-B9691AC26456}"/>
                </a:ext>
              </a:extLst>
            </p:cNvPr>
            <p:cNvSpPr/>
            <p:nvPr/>
          </p:nvSpPr>
          <p:spPr>
            <a:xfrm>
              <a:off x="1116573" y="3747542"/>
              <a:ext cx="127957" cy="127957"/>
            </a:xfrm>
            <a:custGeom>
              <a:avLst/>
              <a:gdLst/>
              <a:ahLst/>
              <a:cxnLst/>
              <a:rect l="l" t="t" r="r" b="b"/>
              <a:pathLst>
                <a:path w="5604" h="5604" extrusionOk="0">
                  <a:moveTo>
                    <a:pt x="0" y="1"/>
                  </a:moveTo>
                  <a:lnTo>
                    <a:pt x="0" y="5603"/>
                  </a:lnTo>
                  <a:lnTo>
                    <a:pt x="5603" y="5603"/>
                  </a:lnTo>
                  <a:lnTo>
                    <a:pt x="56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322;p38">
              <a:extLst>
                <a:ext uri="{FF2B5EF4-FFF2-40B4-BE49-F238E27FC236}">
                  <a16:creationId xmlns:a16="http://schemas.microsoft.com/office/drawing/2014/main" id="{3FFFE769-C1FD-296D-E6A9-22BF1BE481F9}"/>
                </a:ext>
              </a:extLst>
            </p:cNvPr>
            <p:cNvSpPr/>
            <p:nvPr/>
          </p:nvSpPr>
          <p:spPr>
            <a:xfrm>
              <a:off x="1318328" y="3747542"/>
              <a:ext cx="127957" cy="127957"/>
            </a:xfrm>
            <a:custGeom>
              <a:avLst/>
              <a:gdLst/>
              <a:ahLst/>
              <a:cxnLst/>
              <a:rect l="l" t="t" r="r" b="b"/>
              <a:pathLst>
                <a:path w="5604" h="5604" extrusionOk="0">
                  <a:moveTo>
                    <a:pt x="1" y="1"/>
                  </a:moveTo>
                  <a:lnTo>
                    <a:pt x="1" y="5603"/>
                  </a:lnTo>
                  <a:lnTo>
                    <a:pt x="5603" y="5603"/>
                  </a:lnTo>
                  <a:lnTo>
                    <a:pt x="56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323;p38">
              <a:extLst>
                <a:ext uri="{FF2B5EF4-FFF2-40B4-BE49-F238E27FC236}">
                  <a16:creationId xmlns:a16="http://schemas.microsoft.com/office/drawing/2014/main" id="{CA497DF8-F166-C642-C9A0-0871F5C50350}"/>
                </a:ext>
              </a:extLst>
            </p:cNvPr>
            <p:cNvSpPr/>
            <p:nvPr/>
          </p:nvSpPr>
          <p:spPr>
            <a:xfrm>
              <a:off x="1519465" y="3747542"/>
              <a:ext cx="127957" cy="127957"/>
            </a:xfrm>
            <a:custGeom>
              <a:avLst/>
              <a:gdLst/>
              <a:ahLst/>
              <a:cxnLst/>
              <a:rect l="l" t="t" r="r" b="b"/>
              <a:pathLst>
                <a:path w="5604" h="5604" extrusionOk="0">
                  <a:moveTo>
                    <a:pt x="0" y="1"/>
                  </a:moveTo>
                  <a:lnTo>
                    <a:pt x="0" y="5603"/>
                  </a:lnTo>
                  <a:lnTo>
                    <a:pt x="5603" y="5603"/>
                  </a:lnTo>
                  <a:lnTo>
                    <a:pt x="56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324;p38">
              <a:extLst>
                <a:ext uri="{FF2B5EF4-FFF2-40B4-BE49-F238E27FC236}">
                  <a16:creationId xmlns:a16="http://schemas.microsoft.com/office/drawing/2014/main" id="{3F518820-CAA6-9870-940C-2E7BAE85B793}"/>
                </a:ext>
              </a:extLst>
            </p:cNvPr>
            <p:cNvSpPr/>
            <p:nvPr/>
          </p:nvSpPr>
          <p:spPr>
            <a:xfrm>
              <a:off x="735944" y="4029510"/>
              <a:ext cx="106311" cy="127957"/>
            </a:xfrm>
            <a:custGeom>
              <a:avLst/>
              <a:gdLst/>
              <a:ahLst/>
              <a:cxnLst/>
              <a:rect l="l" t="t" r="r" b="b"/>
              <a:pathLst>
                <a:path w="4656" h="5604" extrusionOk="0">
                  <a:moveTo>
                    <a:pt x="1" y="0"/>
                  </a:moveTo>
                  <a:lnTo>
                    <a:pt x="1" y="5603"/>
                  </a:lnTo>
                  <a:lnTo>
                    <a:pt x="4656" y="5603"/>
                  </a:lnTo>
                  <a:lnTo>
                    <a:pt x="46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325;p38">
              <a:extLst>
                <a:ext uri="{FF2B5EF4-FFF2-40B4-BE49-F238E27FC236}">
                  <a16:creationId xmlns:a16="http://schemas.microsoft.com/office/drawing/2014/main" id="{FC8D21ED-29F9-A889-9FE0-0FB0B22FE908}"/>
                </a:ext>
              </a:extLst>
            </p:cNvPr>
            <p:cNvSpPr/>
            <p:nvPr/>
          </p:nvSpPr>
          <p:spPr>
            <a:xfrm>
              <a:off x="915436" y="4029510"/>
              <a:ext cx="127957" cy="127957"/>
            </a:xfrm>
            <a:custGeom>
              <a:avLst/>
              <a:gdLst/>
              <a:ahLst/>
              <a:cxnLst/>
              <a:rect l="l" t="t" r="r" b="b"/>
              <a:pathLst>
                <a:path w="5604" h="5604" extrusionOk="0">
                  <a:moveTo>
                    <a:pt x="0" y="0"/>
                  </a:moveTo>
                  <a:lnTo>
                    <a:pt x="0" y="5603"/>
                  </a:lnTo>
                  <a:lnTo>
                    <a:pt x="5603" y="5603"/>
                  </a:lnTo>
                  <a:lnTo>
                    <a:pt x="56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326;p38">
              <a:extLst>
                <a:ext uri="{FF2B5EF4-FFF2-40B4-BE49-F238E27FC236}">
                  <a16:creationId xmlns:a16="http://schemas.microsoft.com/office/drawing/2014/main" id="{7BB1FED1-0FDA-1F8E-6510-813AC90AA40B}"/>
                </a:ext>
              </a:extLst>
            </p:cNvPr>
            <p:cNvSpPr/>
            <p:nvPr/>
          </p:nvSpPr>
          <p:spPr>
            <a:xfrm>
              <a:off x="1116573" y="4029510"/>
              <a:ext cx="127957" cy="127957"/>
            </a:xfrm>
            <a:custGeom>
              <a:avLst/>
              <a:gdLst/>
              <a:ahLst/>
              <a:cxnLst/>
              <a:rect l="l" t="t" r="r" b="b"/>
              <a:pathLst>
                <a:path w="5604" h="5604" extrusionOk="0">
                  <a:moveTo>
                    <a:pt x="0" y="0"/>
                  </a:moveTo>
                  <a:lnTo>
                    <a:pt x="0" y="5603"/>
                  </a:lnTo>
                  <a:lnTo>
                    <a:pt x="5603" y="5603"/>
                  </a:lnTo>
                  <a:lnTo>
                    <a:pt x="56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327;p38">
              <a:extLst>
                <a:ext uri="{FF2B5EF4-FFF2-40B4-BE49-F238E27FC236}">
                  <a16:creationId xmlns:a16="http://schemas.microsoft.com/office/drawing/2014/main" id="{182F4889-0145-AF75-56D3-D24717ADB574}"/>
                </a:ext>
              </a:extLst>
            </p:cNvPr>
            <p:cNvSpPr/>
            <p:nvPr/>
          </p:nvSpPr>
          <p:spPr>
            <a:xfrm>
              <a:off x="1318328" y="4029510"/>
              <a:ext cx="127957" cy="127957"/>
            </a:xfrm>
            <a:custGeom>
              <a:avLst/>
              <a:gdLst/>
              <a:ahLst/>
              <a:cxnLst/>
              <a:rect l="l" t="t" r="r" b="b"/>
              <a:pathLst>
                <a:path w="5604" h="5604" extrusionOk="0">
                  <a:moveTo>
                    <a:pt x="1" y="0"/>
                  </a:moveTo>
                  <a:lnTo>
                    <a:pt x="1" y="5603"/>
                  </a:lnTo>
                  <a:lnTo>
                    <a:pt x="5603" y="5603"/>
                  </a:lnTo>
                  <a:lnTo>
                    <a:pt x="56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328;p38">
              <a:extLst>
                <a:ext uri="{FF2B5EF4-FFF2-40B4-BE49-F238E27FC236}">
                  <a16:creationId xmlns:a16="http://schemas.microsoft.com/office/drawing/2014/main" id="{CFF6570B-5BDC-B153-E81A-970A73D99A65}"/>
                </a:ext>
              </a:extLst>
            </p:cNvPr>
            <p:cNvSpPr/>
            <p:nvPr/>
          </p:nvSpPr>
          <p:spPr>
            <a:xfrm>
              <a:off x="1519465" y="4029510"/>
              <a:ext cx="127957" cy="127957"/>
            </a:xfrm>
            <a:custGeom>
              <a:avLst/>
              <a:gdLst/>
              <a:ahLst/>
              <a:cxnLst/>
              <a:rect l="l" t="t" r="r" b="b"/>
              <a:pathLst>
                <a:path w="5604" h="5604" extrusionOk="0">
                  <a:moveTo>
                    <a:pt x="0" y="0"/>
                  </a:moveTo>
                  <a:lnTo>
                    <a:pt x="0" y="5603"/>
                  </a:lnTo>
                  <a:lnTo>
                    <a:pt x="5603" y="5603"/>
                  </a:lnTo>
                  <a:lnTo>
                    <a:pt x="56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329;p38">
              <a:extLst>
                <a:ext uri="{FF2B5EF4-FFF2-40B4-BE49-F238E27FC236}">
                  <a16:creationId xmlns:a16="http://schemas.microsoft.com/office/drawing/2014/main" id="{83B87E12-FC9F-A23E-0E66-A3D2051C968F}"/>
                </a:ext>
              </a:extLst>
            </p:cNvPr>
            <p:cNvSpPr/>
            <p:nvPr/>
          </p:nvSpPr>
          <p:spPr>
            <a:xfrm>
              <a:off x="735944" y="3932126"/>
              <a:ext cx="994843" cy="40757"/>
            </a:xfrm>
            <a:custGeom>
              <a:avLst/>
              <a:gdLst/>
              <a:ahLst/>
              <a:cxnLst/>
              <a:rect l="l" t="t" r="r" b="b"/>
              <a:pathLst>
                <a:path w="43570" h="1785" extrusionOk="0">
                  <a:moveTo>
                    <a:pt x="1" y="0"/>
                  </a:moveTo>
                  <a:lnTo>
                    <a:pt x="1" y="1784"/>
                  </a:lnTo>
                  <a:lnTo>
                    <a:pt x="43570" y="1784"/>
                  </a:lnTo>
                  <a:lnTo>
                    <a:pt x="4357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330;p38">
              <a:extLst>
                <a:ext uri="{FF2B5EF4-FFF2-40B4-BE49-F238E27FC236}">
                  <a16:creationId xmlns:a16="http://schemas.microsoft.com/office/drawing/2014/main" id="{1903BB6A-8E41-1C71-52B4-E1CB4962A180}"/>
                </a:ext>
              </a:extLst>
            </p:cNvPr>
            <p:cNvSpPr/>
            <p:nvPr/>
          </p:nvSpPr>
          <p:spPr>
            <a:xfrm>
              <a:off x="916538" y="2409788"/>
              <a:ext cx="262725" cy="262725"/>
            </a:xfrm>
            <a:custGeom>
              <a:avLst/>
              <a:gdLst/>
              <a:ahLst/>
              <a:cxnLst/>
              <a:rect l="l" t="t" r="r" b="b"/>
              <a:pathLst>
                <a:path w="10509" h="10509" extrusionOk="0">
                  <a:moveTo>
                    <a:pt x="5271" y="1"/>
                  </a:moveTo>
                  <a:cubicBezTo>
                    <a:pt x="2369" y="1"/>
                    <a:pt x="1" y="2336"/>
                    <a:pt x="1" y="5238"/>
                  </a:cubicBezTo>
                  <a:cubicBezTo>
                    <a:pt x="1" y="8173"/>
                    <a:pt x="2336" y="10508"/>
                    <a:pt x="5271" y="10508"/>
                  </a:cubicBezTo>
                  <a:cubicBezTo>
                    <a:pt x="8173" y="10508"/>
                    <a:pt x="10508" y="8173"/>
                    <a:pt x="10508" y="5238"/>
                  </a:cubicBezTo>
                  <a:cubicBezTo>
                    <a:pt x="10508" y="2369"/>
                    <a:pt x="8173" y="1"/>
                    <a:pt x="5271" y="1"/>
                  </a:cubicBezTo>
                  <a:close/>
                </a:path>
              </a:pathLst>
            </a:custGeom>
            <a:solidFill>
              <a:srgbClr val="70643D">
                <a:alpha val="8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331;p38">
              <a:extLst>
                <a:ext uri="{FF2B5EF4-FFF2-40B4-BE49-F238E27FC236}">
                  <a16:creationId xmlns:a16="http://schemas.microsoft.com/office/drawing/2014/main" id="{67C173B5-9448-9E67-90B1-73327430A4A9}"/>
                </a:ext>
              </a:extLst>
            </p:cNvPr>
            <p:cNvSpPr/>
            <p:nvPr/>
          </p:nvSpPr>
          <p:spPr>
            <a:xfrm>
              <a:off x="804838" y="2447550"/>
              <a:ext cx="204350" cy="204350"/>
            </a:xfrm>
            <a:custGeom>
              <a:avLst/>
              <a:gdLst/>
              <a:ahLst/>
              <a:cxnLst/>
              <a:rect l="l" t="t" r="r" b="b"/>
              <a:pathLst>
                <a:path w="8174" h="8174" extrusionOk="0">
                  <a:moveTo>
                    <a:pt x="4070" y="1"/>
                  </a:moveTo>
                  <a:cubicBezTo>
                    <a:pt x="1835" y="1"/>
                    <a:pt x="1" y="1836"/>
                    <a:pt x="1" y="4070"/>
                  </a:cubicBezTo>
                  <a:cubicBezTo>
                    <a:pt x="1" y="6339"/>
                    <a:pt x="1835" y="8173"/>
                    <a:pt x="4070" y="8173"/>
                  </a:cubicBezTo>
                  <a:cubicBezTo>
                    <a:pt x="6338" y="8173"/>
                    <a:pt x="8173" y="6339"/>
                    <a:pt x="8173" y="4070"/>
                  </a:cubicBezTo>
                  <a:cubicBezTo>
                    <a:pt x="8173" y="1836"/>
                    <a:pt x="6338" y="1"/>
                    <a:pt x="4070" y="1"/>
                  </a:cubicBezTo>
                  <a:close/>
                </a:path>
              </a:pathLst>
            </a:custGeom>
            <a:solidFill>
              <a:srgbClr val="70643D">
                <a:alpha val="8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332;p38">
              <a:extLst>
                <a:ext uri="{FF2B5EF4-FFF2-40B4-BE49-F238E27FC236}">
                  <a16:creationId xmlns:a16="http://schemas.microsoft.com/office/drawing/2014/main" id="{402C6CC1-4120-4D90-3B5A-4095CC9F5851}"/>
                </a:ext>
              </a:extLst>
            </p:cNvPr>
            <p:cNvSpPr/>
            <p:nvPr/>
          </p:nvSpPr>
          <p:spPr>
            <a:xfrm>
              <a:off x="783088" y="2256550"/>
              <a:ext cx="133450" cy="133450"/>
            </a:xfrm>
            <a:custGeom>
              <a:avLst/>
              <a:gdLst/>
              <a:ahLst/>
              <a:cxnLst/>
              <a:rect l="l" t="t" r="r" b="b"/>
              <a:pathLst>
                <a:path w="5338" h="5338" extrusionOk="0">
                  <a:moveTo>
                    <a:pt x="2669" y="1"/>
                  </a:moveTo>
                  <a:cubicBezTo>
                    <a:pt x="1235" y="1"/>
                    <a:pt x="1" y="1235"/>
                    <a:pt x="1" y="2669"/>
                  </a:cubicBezTo>
                  <a:cubicBezTo>
                    <a:pt x="1" y="4137"/>
                    <a:pt x="1235" y="5338"/>
                    <a:pt x="2669" y="5338"/>
                  </a:cubicBezTo>
                  <a:cubicBezTo>
                    <a:pt x="4137" y="5338"/>
                    <a:pt x="5338" y="4137"/>
                    <a:pt x="5338" y="2669"/>
                  </a:cubicBezTo>
                  <a:cubicBezTo>
                    <a:pt x="5338" y="1235"/>
                    <a:pt x="4137" y="67"/>
                    <a:pt x="2669" y="1"/>
                  </a:cubicBezTo>
                  <a:close/>
                </a:path>
              </a:pathLst>
            </a:custGeom>
            <a:solidFill>
              <a:srgbClr val="70643D">
                <a:alpha val="8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333;p38">
              <a:extLst>
                <a:ext uri="{FF2B5EF4-FFF2-40B4-BE49-F238E27FC236}">
                  <a16:creationId xmlns:a16="http://schemas.microsoft.com/office/drawing/2014/main" id="{146A211A-9745-C3D2-8A6F-195CEB44010C}"/>
                </a:ext>
              </a:extLst>
            </p:cNvPr>
            <p:cNvSpPr/>
            <p:nvPr/>
          </p:nvSpPr>
          <p:spPr>
            <a:xfrm>
              <a:off x="828638" y="2305050"/>
              <a:ext cx="204350" cy="204350"/>
            </a:xfrm>
            <a:custGeom>
              <a:avLst/>
              <a:gdLst/>
              <a:ahLst/>
              <a:cxnLst/>
              <a:rect l="l" t="t" r="r" b="b"/>
              <a:pathLst>
                <a:path w="8174" h="8174" extrusionOk="0">
                  <a:moveTo>
                    <a:pt x="4070" y="1"/>
                  </a:moveTo>
                  <a:cubicBezTo>
                    <a:pt x="1835" y="1"/>
                    <a:pt x="1" y="1836"/>
                    <a:pt x="1" y="4070"/>
                  </a:cubicBezTo>
                  <a:cubicBezTo>
                    <a:pt x="1" y="6339"/>
                    <a:pt x="1835" y="8173"/>
                    <a:pt x="4070" y="8173"/>
                  </a:cubicBezTo>
                  <a:cubicBezTo>
                    <a:pt x="6338" y="8173"/>
                    <a:pt x="8173" y="6339"/>
                    <a:pt x="8173" y="4070"/>
                  </a:cubicBezTo>
                  <a:cubicBezTo>
                    <a:pt x="8173" y="1836"/>
                    <a:pt x="6338" y="1"/>
                    <a:pt x="4070" y="1"/>
                  </a:cubicBezTo>
                  <a:close/>
                </a:path>
              </a:pathLst>
            </a:custGeom>
            <a:solidFill>
              <a:srgbClr val="70643D">
                <a:alpha val="8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334;p38">
              <a:extLst>
                <a:ext uri="{FF2B5EF4-FFF2-40B4-BE49-F238E27FC236}">
                  <a16:creationId xmlns:a16="http://schemas.microsoft.com/office/drawing/2014/main" id="{E06124D7-49C1-4A63-CA2E-A27FFBA5ECFF}"/>
                </a:ext>
              </a:extLst>
            </p:cNvPr>
            <p:cNvSpPr/>
            <p:nvPr/>
          </p:nvSpPr>
          <p:spPr>
            <a:xfrm>
              <a:off x="694563" y="2328363"/>
              <a:ext cx="204350" cy="204350"/>
            </a:xfrm>
            <a:custGeom>
              <a:avLst/>
              <a:gdLst/>
              <a:ahLst/>
              <a:cxnLst/>
              <a:rect l="l" t="t" r="r" b="b"/>
              <a:pathLst>
                <a:path w="8174" h="8174" extrusionOk="0">
                  <a:moveTo>
                    <a:pt x="4070" y="1"/>
                  </a:moveTo>
                  <a:cubicBezTo>
                    <a:pt x="1835" y="1"/>
                    <a:pt x="1" y="1836"/>
                    <a:pt x="1" y="4070"/>
                  </a:cubicBezTo>
                  <a:cubicBezTo>
                    <a:pt x="1" y="6339"/>
                    <a:pt x="1835" y="8173"/>
                    <a:pt x="4070" y="8173"/>
                  </a:cubicBezTo>
                  <a:cubicBezTo>
                    <a:pt x="6338" y="8173"/>
                    <a:pt x="8173" y="6339"/>
                    <a:pt x="8173" y="4070"/>
                  </a:cubicBezTo>
                  <a:cubicBezTo>
                    <a:pt x="8173" y="1836"/>
                    <a:pt x="6338" y="1"/>
                    <a:pt x="4070" y="1"/>
                  </a:cubicBezTo>
                  <a:close/>
                </a:path>
              </a:pathLst>
            </a:custGeom>
            <a:solidFill>
              <a:srgbClr val="70643D">
                <a:alpha val="8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335;p38">
              <a:extLst>
                <a:ext uri="{FF2B5EF4-FFF2-40B4-BE49-F238E27FC236}">
                  <a16:creationId xmlns:a16="http://schemas.microsoft.com/office/drawing/2014/main" id="{48A9B694-ADE1-4072-3578-36B4B11092D0}"/>
                </a:ext>
              </a:extLst>
            </p:cNvPr>
            <p:cNvSpPr/>
            <p:nvPr/>
          </p:nvSpPr>
          <p:spPr>
            <a:xfrm>
              <a:off x="627138" y="2256550"/>
              <a:ext cx="204350" cy="204350"/>
            </a:xfrm>
            <a:custGeom>
              <a:avLst/>
              <a:gdLst/>
              <a:ahLst/>
              <a:cxnLst/>
              <a:rect l="l" t="t" r="r" b="b"/>
              <a:pathLst>
                <a:path w="8174" h="8174" extrusionOk="0">
                  <a:moveTo>
                    <a:pt x="4070" y="1"/>
                  </a:moveTo>
                  <a:cubicBezTo>
                    <a:pt x="1835" y="1"/>
                    <a:pt x="1" y="1836"/>
                    <a:pt x="1" y="4070"/>
                  </a:cubicBezTo>
                  <a:cubicBezTo>
                    <a:pt x="1" y="6339"/>
                    <a:pt x="1835" y="8173"/>
                    <a:pt x="4070" y="8173"/>
                  </a:cubicBezTo>
                  <a:cubicBezTo>
                    <a:pt x="6338" y="8173"/>
                    <a:pt x="8173" y="6339"/>
                    <a:pt x="8173" y="4070"/>
                  </a:cubicBezTo>
                  <a:cubicBezTo>
                    <a:pt x="8173" y="1836"/>
                    <a:pt x="6338" y="1"/>
                    <a:pt x="4070" y="1"/>
                  </a:cubicBezTo>
                  <a:close/>
                </a:path>
              </a:pathLst>
            </a:custGeom>
            <a:solidFill>
              <a:srgbClr val="70643D">
                <a:alpha val="8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336;p38">
              <a:extLst>
                <a:ext uri="{FF2B5EF4-FFF2-40B4-BE49-F238E27FC236}">
                  <a16:creationId xmlns:a16="http://schemas.microsoft.com/office/drawing/2014/main" id="{48492252-30EF-8868-7B30-31E13077AA56}"/>
                </a:ext>
              </a:extLst>
            </p:cNvPr>
            <p:cNvSpPr/>
            <p:nvPr/>
          </p:nvSpPr>
          <p:spPr>
            <a:xfrm>
              <a:off x="1233963" y="2409788"/>
              <a:ext cx="262725" cy="262725"/>
            </a:xfrm>
            <a:custGeom>
              <a:avLst/>
              <a:gdLst/>
              <a:ahLst/>
              <a:cxnLst/>
              <a:rect l="l" t="t" r="r" b="b"/>
              <a:pathLst>
                <a:path w="10509" h="10509" extrusionOk="0">
                  <a:moveTo>
                    <a:pt x="5271" y="1"/>
                  </a:moveTo>
                  <a:cubicBezTo>
                    <a:pt x="2369" y="1"/>
                    <a:pt x="1" y="2336"/>
                    <a:pt x="1" y="5238"/>
                  </a:cubicBezTo>
                  <a:cubicBezTo>
                    <a:pt x="1" y="8173"/>
                    <a:pt x="2336" y="10508"/>
                    <a:pt x="5271" y="10508"/>
                  </a:cubicBezTo>
                  <a:cubicBezTo>
                    <a:pt x="8173" y="10508"/>
                    <a:pt x="10508" y="8173"/>
                    <a:pt x="10508" y="5238"/>
                  </a:cubicBezTo>
                  <a:cubicBezTo>
                    <a:pt x="10508" y="2369"/>
                    <a:pt x="8173" y="1"/>
                    <a:pt x="5271" y="1"/>
                  </a:cubicBezTo>
                  <a:close/>
                </a:path>
              </a:pathLst>
            </a:custGeom>
            <a:solidFill>
              <a:srgbClr val="70643D">
                <a:alpha val="8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337;p38">
              <a:extLst>
                <a:ext uri="{FF2B5EF4-FFF2-40B4-BE49-F238E27FC236}">
                  <a16:creationId xmlns:a16="http://schemas.microsoft.com/office/drawing/2014/main" id="{6C17E24D-0EDB-859F-5705-C6EEC7111D21}"/>
                </a:ext>
              </a:extLst>
            </p:cNvPr>
            <p:cNvSpPr/>
            <p:nvPr/>
          </p:nvSpPr>
          <p:spPr>
            <a:xfrm>
              <a:off x="1122263" y="2447550"/>
              <a:ext cx="204350" cy="204350"/>
            </a:xfrm>
            <a:custGeom>
              <a:avLst/>
              <a:gdLst/>
              <a:ahLst/>
              <a:cxnLst/>
              <a:rect l="l" t="t" r="r" b="b"/>
              <a:pathLst>
                <a:path w="8174" h="8174" extrusionOk="0">
                  <a:moveTo>
                    <a:pt x="4070" y="1"/>
                  </a:moveTo>
                  <a:cubicBezTo>
                    <a:pt x="1835" y="1"/>
                    <a:pt x="1" y="1836"/>
                    <a:pt x="1" y="4070"/>
                  </a:cubicBezTo>
                  <a:cubicBezTo>
                    <a:pt x="1" y="6339"/>
                    <a:pt x="1835" y="8173"/>
                    <a:pt x="4070" y="8173"/>
                  </a:cubicBezTo>
                  <a:cubicBezTo>
                    <a:pt x="6338" y="8173"/>
                    <a:pt x="8173" y="6339"/>
                    <a:pt x="8173" y="4070"/>
                  </a:cubicBezTo>
                  <a:cubicBezTo>
                    <a:pt x="8173" y="1836"/>
                    <a:pt x="6338" y="1"/>
                    <a:pt x="4070" y="1"/>
                  </a:cubicBezTo>
                  <a:close/>
                </a:path>
              </a:pathLst>
            </a:custGeom>
            <a:solidFill>
              <a:srgbClr val="70643D">
                <a:alpha val="8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338;p38">
              <a:extLst>
                <a:ext uri="{FF2B5EF4-FFF2-40B4-BE49-F238E27FC236}">
                  <a16:creationId xmlns:a16="http://schemas.microsoft.com/office/drawing/2014/main" id="{F654610D-0669-21FD-2901-DBE28A5237DB}"/>
                </a:ext>
              </a:extLst>
            </p:cNvPr>
            <p:cNvSpPr/>
            <p:nvPr/>
          </p:nvSpPr>
          <p:spPr>
            <a:xfrm>
              <a:off x="1100513" y="2256550"/>
              <a:ext cx="133450" cy="133450"/>
            </a:xfrm>
            <a:custGeom>
              <a:avLst/>
              <a:gdLst/>
              <a:ahLst/>
              <a:cxnLst/>
              <a:rect l="l" t="t" r="r" b="b"/>
              <a:pathLst>
                <a:path w="5338" h="5338" extrusionOk="0">
                  <a:moveTo>
                    <a:pt x="2669" y="1"/>
                  </a:moveTo>
                  <a:cubicBezTo>
                    <a:pt x="1235" y="1"/>
                    <a:pt x="1" y="1235"/>
                    <a:pt x="1" y="2669"/>
                  </a:cubicBezTo>
                  <a:cubicBezTo>
                    <a:pt x="1" y="4137"/>
                    <a:pt x="1235" y="5338"/>
                    <a:pt x="2669" y="5338"/>
                  </a:cubicBezTo>
                  <a:cubicBezTo>
                    <a:pt x="4137" y="5338"/>
                    <a:pt x="5338" y="4137"/>
                    <a:pt x="5338" y="2669"/>
                  </a:cubicBezTo>
                  <a:cubicBezTo>
                    <a:pt x="5338" y="1235"/>
                    <a:pt x="4137" y="67"/>
                    <a:pt x="2669" y="1"/>
                  </a:cubicBezTo>
                  <a:close/>
                </a:path>
              </a:pathLst>
            </a:custGeom>
            <a:solidFill>
              <a:srgbClr val="70643D">
                <a:alpha val="8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339;p38">
              <a:extLst>
                <a:ext uri="{FF2B5EF4-FFF2-40B4-BE49-F238E27FC236}">
                  <a16:creationId xmlns:a16="http://schemas.microsoft.com/office/drawing/2014/main" id="{1150731E-211D-0ACC-FA5E-A260FD37F49C}"/>
                </a:ext>
              </a:extLst>
            </p:cNvPr>
            <p:cNvSpPr/>
            <p:nvPr/>
          </p:nvSpPr>
          <p:spPr>
            <a:xfrm>
              <a:off x="1146063" y="2305050"/>
              <a:ext cx="204350" cy="204350"/>
            </a:xfrm>
            <a:custGeom>
              <a:avLst/>
              <a:gdLst/>
              <a:ahLst/>
              <a:cxnLst/>
              <a:rect l="l" t="t" r="r" b="b"/>
              <a:pathLst>
                <a:path w="8174" h="8174" extrusionOk="0">
                  <a:moveTo>
                    <a:pt x="4070" y="1"/>
                  </a:moveTo>
                  <a:cubicBezTo>
                    <a:pt x="1835" y="1"/>
                    <a:pt x="1" y="1836"/>
                    <a:pt x="1" y="4070"/>
                  </a:cubicBezTo>
                  <a:cubicBezTo>
                    <a:pt x="1" y="6339"/>
                    <a:pt x="1835" y="8173"/>
                    <a:pt x="4070" y="8173"/>
                  </a:cubicBezTo>
                  <a:cubicBezTo>
                    <a:pt x="6338" y="8173"/>
                    <a:pt x="8173" y="6339"/>
                    <a:pt x="8173" y="4070"/>
                  </a:cubicBezTo>
                  <a:cubicBezTo>
                    <a:pt x="8173" y="1836"/>
                    <a:pt x="6338" y="1"/>
                    <a:pt x="4070" y="1"/>
                  </a:cubicBezTo>
                  <a:close/>
                </a:path>
              </a:pathLst>
            </a:custGeom>
            <a:solidFill>
              <a:srgbClr val="70643D">
                <a:alpha val="8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340;p38">
              <a:extLst>
                <a:ext uri="{FF2B5EF4-FFF2-40B4-BE49-F238E27FC236}">
                  <a16:creationId xmlns:a16="http://schemas.microsoft.com/office/drawing/2014/main" id="{D8A852E9-5879-B97D-5DD7-FB120A3CBDDD}"/>
                </a:ext>
              </a:extLst>
            </p:cNvPr>
            <p:cNvSpPr/>
            <p:nvPr/>
          </p:nvSpPr>
          <p:spPr>
            <a:xfrm>
              <a:off x="1011988" y="2328363"/>
              <a:ext cx="204350" cy="204350"/>
            </a:xfrm>
            <a:custGeom>
              <a:avLst/>
              <a:gdLst/>
              <a:ahLst/>
              <a:cxnLst/>
              <a:rect l="l" t="t" r="r" b="b"/>
              <a:pathLst>
                <a:path w="8174" h="8174" extrusionOk="0">
                  <a:moveTo>
                    <a:pt x="4070" y="1"/>
                  </a:moveTo>
                  <a:cubicBezTo>
                    <a:pt x="1835" y="1"/>
                    <a:pt x="1" y="1836"/>
                    <a:pt x="1" y="4070"/>
                  </a:cubicBezTo>
                  <a:cubicBezTo>
                    <a:pt x="1" y="6339"/>
                    <a:pt x="1835" y="8173"/>
                    <a:pt x="4070" y="8173"/>
                  </a:cubicBezTo>
                  <a:cubicBezTo>
                    <a:pt x="6338" y="8173"/>
                    <a:pt x="8173" y="6339"/>
                    <a:pt x="8173" y="4070"/>
                  </a:cubicBezTo>
                  <a:cubicBezTo>
                    <a:pt x="8173" y="1836"/>
                    <a:pt x="6338" y="1"/>
                    <a:pt x="4070" y="1"/>
                  </a:cubicBezTo>
                  <a:close/>
                </a:path>
              </a:pathLst>
            </a:custGeom>
            <a:solidFill>
              <a:srgbClr val="70643D">
                <a:alpha val="8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341;p38">
              <a:extLst>
                <a:ext uri="{FF2B5EF4-FFF2-40B4-BE49-F238E27FC236}">
                  <a16:creationId xmlns:a16="http://schemas.microsoft.com/office/drawing/2014/main" id="{9DCCDCC8-17BF-730F-2C7A-72A430945EB3}"/>
                </a:ext>
              </a:extLst>
            </p:cNvPr>
            <p:cNvSpPr/>
            <p:nvPr/>
          </p:nvSpPr>
          <p:spPr>
            <a:xfrm>
              <a:off x="944563" y="2256550"/>
              <a:ext cx="204350" cy="204350"/>
            </a:xfrm>
            <a:custGeom>
              <a:avLst/>
              <a:gdLst/>
              <a:ahLst/>
              <a:cxnLst/>
              <a:rect l="l" t="t" r="r" b="b"/>
              <a:pathLst>
                <a:path w="8174" h="8174" extrusionOk="0">
                  <a:moveTo>
                    <a:pt x="4070" y="1"/>
                  </a:moveTo>
                  <a:cubicBezTo>
                    <a:pt x="1835" y="1"/>
                    <a:pt x="1" y="1836"/>
                    <a:pt x="1" y="4070"/>
                  </a:cubicBezTo>
                  <a:cubicBezTo>
                    <a:pt x="1" y="6339"/>
                    <a:pt x="1835" y="8173"/>
                    <a:pt x="4070" y="8173"/>
                  </a:cubicBezTo>
                  <a:cubicBezTo>
                    <a:pt x="6338" y="8173"/>
                    <a:pt x="8173" y="6339"/>
                    <a:pt x="8173" y="4070"/>
                  </a:cubicBezTo>
                  <a:cubicBezTo>
                    <a:pt x="8173" y="1836"/>
                    <a:pt x="6338" y="1"/>
                    <a:pt x="4070" y="1"/>
                  </a:cubicBezTo>
                  <a:close/>
                </a:path>
              </a:pathLst>
            </a:custGeom>
            <a:solidFill>
              <a:srgbClr val="70643D">
                <a:alpha val="8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 name="Rechteck 50">
            <a:extLst>
              <a:ext uri="{FF2B5EF4-FFF2-40B4-BE49-F238E27FC236}">
                <a16:creationId xmlns:a16="http://schemas.microsoft.com/office/drawing/2014/main" id="{DE411587-5554-B16D-92ED-4EF51F308B9F}"/>
              </a:ext>
            </a:extLst>
          </p:cNvPr>
          <p:cNvSpPr/>
          <p:nvPr/>
        </p:nvSpPr>
        <p:spPr>
          <a:xfrm>
            <a:off x="1487064" y="2526966"/>
            <a:ext cx="1906837" cy="1909389"/>
          </a:xfrm>
          <a:prstGeom prst="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2" name="Rechteck 51">
            <a:extLst>
              <a:ext uri="{FF2B5EF4-FFF2-40B4-BE49-F238E27FC236}">
                <a16:creationId xmlns:a16="http://schemas.microsoft.com/office/drawing/2014/main" id="{5A74841D-C7DD-09F5-A83A-1D7B997B6440}"/>
              </a:ext>
            </a:extLst>
          </p:cNvPr>
          <p:cNvSpPr/>
          <p:nvPr/>
        </p:nvSpPr>
        <p:spPr>
          <a:xfrm>
            <a:off x="3484429" y="2442568"/>
            <a:ext cx="2089659" cy="2025681"/>
          </a:xfrm>
          <a:prstGeom prst="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3" name="Rechteck 52">
            <a:extLst>
              <a:ext uri="{FF2B5EF4-FFF2-40B4-BE49-F238E27FC236}">
                <a16:creationId xmlns:a16="http://schemas.microsoft.com/office/drawing/2014/main" id="{C0C86CA5-60E0-FBA7-1F6B-A21D72C6B039}"/>
              </a:ext>
            </a:extLst>
          </p:cNvPr>
          <p:cNvSpPr/>
          <p:nvPr/>
        </p:nvSpPr>
        <p:spPr>
          <a:xfrm>
            <a:off x="5691681" y="2442568"/>
            <a:ext cx="2152892" cy="2025682"/>
          </a:xfrm>
          <a:prstGeom prst="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69">
                                            <p:txEl>
                                              <p:pRg st="0" end="0"/>
                                            </p:txEl>
                                          </p:spTgt>
                                        </p:tgtEl>
                                        <p:attrNameLst>
                                          <p:attrName>style.visibility</p:attrName>
                                        </p:attrNameLst>
                                      </p:cBhvr>
                                      <p:to>
                                        <p:strVal val="visible"/>
                                      </p:to>
                                    </p:set>
                                    <p:animEffect transition="in" filter="fade">
                                      <p:cBhvr>
                                        <p:cTn id="7" dur="500"/>
                                        <p:tgtEl>
                                          <p:spTgt spid="2469">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51"/>
                                        </p:tgtEl>
                                        <p:attrNameLst>
                                          <p:attrName>style.visibility</p:attrName>
                                        </p:attrNameLst>
                                      </p:cBhvr>
                                      <p:to>
                                        <p:strVal val="visible"/>
                                      </p:to>
                                    </p:set>
                                    <p:animEffect transition="in" filter="wipe(down)">
                                      <p:cBhvr>
                                        <p:cTn id="10" dur="500"/>
                                        <p:tgtEl>
                                          <p:spTgt spid="51"/>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xit" presetSubtype="21" fill="hold" grpId="1" nodeType="clickEffect">
                                  <p:stCondLst>
                                    <p:cond delay="0"/>
                                  </p:stCondLst>
                                  <p:childTnLst>
                                    <p:animEffect transition="out" filter="barn(inVertical)">
                                      <p:cBhvr>
                                        <p:cTn id="14" dur="500"/>
                                        <p:tgtEl>
                                          <p:spTgt spid="51"/>
                                        </p:tgtEl>
                                      </p:cBhvr>
                                    </p:animEffect>
                                    <p:set>
                                      <p:cBhvr>
                                        <p:cTn id="15" dur="1" fill="hold">
                                          <p:stCondLst>
                                            <p:cond delay="499"/>
                                          </p:stCondLst>
                                        </p:cTn>
                                        <p:tgtEl>
                                          <p:spTgt spid="51"/>
                                        </p:tgtEl>
                                        <p:attrNameLst>
                                          <p:attrName>style.visibility</p:attrName>
                                        </p:attrNameLst>
                                      </p:cBhvr>
                                      <p:to>
                                        <p:strVal val="hidden"/>
                                      </p:to>
                                    </p:set>
                                  </p:childTnLst>
                                </p:cTn>
                              </p:par>
                              <p:par>
                                <p:cTn id="16" presetID="10" presetClass="entr" presetSubtype="0" fill="hold" grpId="0" nodeType="withEffect">
                                  <p:stCondLst>
                                    <p:cond delay="0"/>
                                  </p:stCondLst>
                                  <p:childTnLst>
                                    <p:set>
                                      <p:cBhvr>
                                        <p:cTn id="17" dur="1" fill="hold">
                                          <p:stCondLst>
                                            <p:cond delay="0"/>
                                          </p:stCondLst>
                                        </p:cTn>
                                        <p:tgtEl>
                                          <p:spTgt spid="2474">
                                            <p:txEl>
                                              <p:pRg st="0" end="0"/>
                                            </p:txEl>
                                          </p:spTgt>
                                        </p:tgtEl>
                                        <p:attrNameLst>
                                          <p:attrName>style.visibility</p:attrName>
                                        </p:attrNameLst>
                                      </p:cBhvr>
                                      <p:to>
                                        <p:strVal val="visible"/>
                                      </p:to>
                                    </p:set>
                                    <p:animEffect transition="in" filter="fade">
                                      <p:cBhvr>
                                        <p:cTn id="18" dur="500"/>
                                        <p:tgtEl>
                                          <p:spTgt spid="2474">
                                            <p:txEl>
                                              <p:pRg st="0" end="0"/>
                                            </p:txEl>
                                          </p:spTgt>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52"/>
                                        </p:tgtEl>
                                        <p:attrNameLst>
                                          <p:attrName>style.visibility</p:attrName>
                                        </p:attrNameLst>
                                      </p:cBhvr>
                                      <p:to>
                                        <p:strVal val="visible"/>
                                      </p:to>
                                    </p:set>
                                    <p:animEffect transition="in" filter="wipe(down)">
                                      <p:cBhvr>
                                        <p:cTn id="21" dur="500"/>
                                        <p:tgtEl>
                                          <p:spTgt spid="52"/>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xit" presetSubtype="21" fill="hold" grpId="1" nodeType="clickEffect">
                                  <p:stCondLst>
                                    <p:cond delay="0"/>
                                  </p:stCondLst>
                                  <p:childTnLst>
                                    <p:animEffect transition="out" filter="barn(inVertical)">
                                      <p:cBhvr>
                                        <p:cTn id="25" dur="500"/>
                                        <p:tgtEl>
                                          <p:spTgt spid="52"/>
                                        </p:tgtEl>
                                      </p:cBhvr>
                                    </p:animEffect>
                                    <p:set>
                                      <p:cBhvr>
                                        <p:cTn id="26" dur="1" fill="hold">
                                          <p:stCondLst>
                                            <p:cond delay="499"/>
                                          </p:stCondLst>
                                        </p:cTn>
                                        <p:tgtEl>
                                          <p:spTgt spid="52"/>
                                        </p:tgtEl>
                                        <p:attrNameLst>
                                          <p:attrName>style.visibility</p:attrName>
                                        </p:attrNameLst>
                                      </p:cBhvr>
                                      <p:to>
                                        <p:strVal val="hidden"/>
                                      </p:to>
                                    </p:set>
                                  </p:childTnLst>
                                </p:cTn>
                              </p:par>
                              <p:par>
                                <p:cTn id="27" presetID="10" presetClass="entr" presetSubtype="0" fill="hold" grpId="0" nodeType="withEffect">
                                  <p:stCondLst>
                                    <p:cond delay="0"/>
                                  </p:stCondLst>
                                  <p:childTnLst>
                                    <p:set>
                                      <p:cBhvr>
                                        <p:cTn id="28" dur="1" fill="hold">
                                          <p:stCondLst>
                                            <p:cond delay="0"/>
                                          </p:stCondLst>
                                        </p:cTn>
                                        <p:tgtEl>
                                          <p:spTgt spid="2473">
                                            <p:txEl>
                                              <p:pRg st="0" end="0"/>
                                            </p:txEl>
                                          </p:spTgt>
                                        </p:tgtEl>
                                        <p:attrNameLst>
                                          <p:attrName>style.visibility</p:attrName>
                                        </p:attrNameLst>
                                      </p:cBhvr>
                                      <p:to>
                                        <p:strVal val="visible"/>
                                      </p:to>
                                    </p:set>
                                    <p:animEffect transition="in" filter="fade">
                                      <p:cBhvr>
                                        <p:cTn id="29" dur="500"/>
                                        <p:tgtEl>
                                          <p:spTgt spid="2473">
                                            <p:txEl>
                                              <p:pRg st="0" end="0"/>
                                            </p:txEl>
                                          </p:spTgt>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53"/>
                                        </p:tgtEl>
                                        <p:attrNameLst>
                                          <p:attrName>style.visibility</p:attrName>
                                        </p:attrNameLst>
                                      </p:cBhvr>
                                      <p:to>
                                        <p:strVal val="visible"/>
                                      </p:to>
                                    </p:set>
                                    <p:animEffect transition="in" filter="wipe(down)">
                                      <p:cBhvr>
                                        <p:cTn id="32"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9" grpId="0" build="p"/>
      <p:bldP spid="2473" grpId="0" build="p"/>
      <p:bldP spid="2474" grpId="0" build="p"/>
      <p:bldP spid="51" grpId="0" animBg="1"/>
      <p:bldP spid="51" grpId="1" animBg="1"/>
      <p:bldP spid="52" grpId="0" animBg="1"/>
      <p:bldP spid="52" grpId="1" animBg="1"/>
      <p:bldP spid="5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901"/>
        <p:cNvGrpSpPr/>
        <p:nvPr/>
      </p:nvGrpSpPr>
      <p:grpSpPr>
        <a:xfrm>
          <a:off x="0" y="0"/>
          <a:ext cx="0" cy="0"/>
          <a:chOff x="0" y="0"/>
          <a:chExt cx="0" cy="0"/>
        </a:xfrm>
      </p:grpSpPr>
      <p:sp>
        <p:nvSpPr>
          <p:cNvPr id="2883" name="Rechteck 2882">
            <a:extLst>
              <a:ext uri="{FF2B5EF4-FFF2-40B4-BE49-F238E27FC236}">
                <a16:creationId xmlns:a16="http://schemas.microsoft.com/office/drawing/2014/main" id="{B95DCF97-7C4B-2C76-C128-82DB52AFDBDF}"/>
              </a:ext>
            </a:extLst>
          </p:cNvPr>
          <p:cNvSpPr/>
          <p:nvPr/>
        </p:nvSpPr>
        <p:spPr>
          <a:xfrm>
            <a:off x="0" y="0"/>
            <a:ext cx="9144001" cy="5276851"/>
          </a:xfrm>
          <a:prstGeom prst="rect">
            <a:avLst/>
          </a:prstGeom>
          <a:solidFill>
            <a:schemeClr val="bg1">
              <a:lumMod val="10000"/>
              <a:alpha val="36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1"/>
              </a:solidFill>
            </a:endParaRPr>
          </a:p>
        </p:txBody>
      </p:sp>
      <p:sp>
        <p:nvSpPr>
          <p:cNvPr id="2902" name="Google Shape;2902;p52"/>
          <p:cNvSpPr txBox="1">
            <a:spLocks noGrp="1"/>
          </p:cNvSpPr>
          <p:nvPr>
            <p:ph type="title"/>
          </p:nvPr>
        </p:nvSpPr>
        <p:spPr>
          <a:xfrm>
            <a:off x="713250" y="463300"/>
            <a:ext cx="7717500" cy="539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bg1"/>
                </a:solidFill>
              </a:rPr>
              <a:t>Use </a:t>
            </a:r>
            <a:r>
              <a:rPr lang="en" dirty="0">
                <a:solidFill>
                  <a:schemeClr val="bg1"/>
                </a:solidFill>
              </a:rPr>
              <a:t>of geothermal energy</a:t>
            </a:r>
            <a:endParaRPr dirty="0">
              <a:solidFill>
                <a:schemeClr val="bg1"/>
              </a:solidFill>
            </a:endParaRPr>
          </a:p>
        </p:txBody>
      </p:sp>
      <p:sp>
        <p:nvSpPr>
          <p:cNvPr id="2904" name="Google Shape;2904;p52"/>
          <p:cNvSpPr txBox="1">
            <a:spLocks noGrp="1"/>
          </p:cNvSpPr>
          <p:nvPr>
            <p:ph type="subTitle" idx="2"/>
          </p:nvPr>
        </p:nvSpPr>
        <p:spPr>
          <a:xfrm>
            <a:off x="959224" y="2676713"/>
            <a:ext cx="3513900" cy="360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bg1"/>
                </a:solidFill>
              </a:rPr>
              <a:t>Heating</a:t>
            </a:r>
            <a:endParaRPr dirty="0">
              <a:solidFill>
                <a:schemeClr val="bg1"/>
              </a:solidFill>
            </a:endParaRPr>
          </a:p>
        </p:txBody>
      </p:sp>
      <p:sp>
        <p:nvSpPr>
          <p:cNvPr id="2906" name="Google Shape;2906;p52"/>
          <p:cNvSpPr txBox="1">
            <a:spLocks noGrp="1"/>
          </p:cNvSpPr>
          <p:nvPr>
            <p:ph type="subTitle" idx="4"/>
          </p:nvPr>
        </p:nvSpPr>
        <p:spPr>
          <a:xfrm>
            <a:off x="3764042" y="2748198"/>
            <a:ext cx="1271758" cy="360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bg1"/>
                </a:solidFill>
              </a:rPr>
              <a:t>Cooling</a:t>
            </a:r>
            <a:endParaRPr dirty="0">
              <a:solidFill>
                <a:schemeClr val="bg1"/>
              </a:solidFill>
            </a:endParaRPr>
          </a:p>
        </p:txBody>
      </p:sp>
      <p:grpSp>
        <p:nvGrpSpPr>
          <p:cNvPr id="2907" name="Google Shape;2907;p52"/>
          <p:cNvGrpSpPr/>
          <p:nvPr/>
        </p:nvGrpSpPr>
        <p:grpSpPr>
          <a:xfrm>
            <a:off x="1456296" y="2028008"/>
            <a:ext cx="428400" cy="612653"/>
            <a:chOff x="3601318" y="4166437"/>
            <a:chExt cx="275800" cy="388912"/>
          </a:xfrm>
        </p:grpSpPr>
        <p:sp>
          <p:nvSpPr>
            <p:cNvPr id="2908" name="Google Shape;2908;p52"/>
            <p:cNvSpPr/>
            <p:nvPr/>
          </p:nvSpPr>
          <p:spPr>
            <a:xfrm>
              <a:off x="3601318" y="4166437"/>
              <a:ext cx="195546" cy="388912"/>
            </a:xfrm>
            <a:custGeom>
              <a:avLst/>
              <a:gdLst/>
              <a:ahLst/>
              <a:cxnLst/>
              <a:rect l="l" t="t" r="r" b="b"/>
              <a:pathLst>
                <a:path w="7443" h="14803" extrusionOk="0">
                  <a:moveTo>
                    <a:pt x="3725" y="0"/>
                  </a:moveTo>
                  <a:cubicBezTo>
                    <a:pt x="2608" y="0"/>
                    <a:pt x="1714" y="916"/>
                    <a:pt x="1734" y="2033"/>
                  </a:cubicBezTo>
                  <a:lnTo>
                    <a:pt x="1734" y="8580"/>
                  </a:lnTo>
                  <a:cubicBezTo>
                    <a:pt x="521" y="9440"/>
                    <a:pt x="0" y="10994"/>
                    <a:pt x="458" y="12416"/>
                  </a:cubicBezTo>
                  <a:cubicBezTo>
                    <a:pt x="909" y="13838"/>
                    <a:pt x="2227" y="14802"/>
                    <a:pt x="3725" y="14802"/>
                  </a:cubicBezTo>
                  <a:cubicBezTo>
                    <a:pt x="5216" y="14802"/>
                    <a:pt x="6534" y="13838"/>
                    <a:pt x="6992" y="12416"/>
                  </a:cubicBezTo>
                  <a:cubicBezTo>
                    <a:pt x="7443" y="10994"/>
                    <a:pt x="6930" y="9440"/>
                    <a:pt x="5709" y="8580"/>
                  </a:cubicBezTo>
                  <a:lnTo>
                    <a:pt x="5709" y="2033"/>
                  </a:lnTo>
                  <a:cubicBezTo>
                    <a:pt x="5737" y="916"/>
                    <a:pt x="4835" y="0"/>
                    <a:pt x="37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9" name="Google Shape;2909;p52"/>
            <p:cNvSpPr/>
            <p:nvPr/>
          </p:nvSpPr>
          <p:spPr>
            <a:xfrm>
              <a:off x="3630182" y="4193980"/>
              <a:ext cx="128131" cy="324597"/>
            </a:xfrm>
            <a:custGeom>
              <a:avLst/>
              <a:gdLst/>
              <a:ahLst/>
              <a:cxnLst/>
              <a:rect l="l" t="t" r="r" b="b"/>
              <a:pathLst>
                <a:path w="4877" h="12355" extrusionOk="0">
                  <a:moveTo>
                    <a:pt x="2650" y="1"/>
                  </a:moveTo>
                  <a:cubicBezTo>
                    <a:pt x="2213" y="1"/>
                    <a:pt x="1866" y="348"/>
                    <a:pt x="1866" y="785"/>
                  </a:cubicBezTo>
                  <a:lnTo>
                    <a:pt x="1866" y="7950"/>
                  </a:lnTo>
                  <a:lnTo>
                    <a:pt x="1360" y="8310"/>
                  </a:lnTo>
                  <a:cubicBezTo>
                    <a:pt x="0" y="9274"/>
                    <a:pt x="146" y="11341"/>
                    <a:pt x="1624" y="12104"/>
                  </a:cubicBezTo>
                  <a:cubicBezTo>
                    <a:pt x="1957" y="12276"/>
                    <a:pt x="2305" y="12354"/>
                    <a:pt x="2643" y="12354"/>
                  </a:cubicBezTo>
                  <a:cubicBezTo>
                    <a:pt x="3811" y="12354"/>
                    <a:pt x="4871" y="11418"/>
                    <a:pt x="4877" y="10128"/>
                  </a:cubicBezTo>
                  <a:cubicBezTo>
                    <a:pt x="4870" y="9406"/>
                    <a:pt x="4523" y="8733"/>
                    <a:pt x="3933" y="8310"/>
                  </a:cubicBezTo>
                  <a:lnTo>
                    <a:pt x="3434" y="7950"/>
                  </a:lnTo>
                  <a:lnTo>
                    <a:pt x="3434" y="785"/>
                  </a:lnTo>
                  <a:cubicBezTo>
                    <a:pt x="3434" y="348"/>
                    <a:pt x="3080" y="1"/>
                    <a:pt x="26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0" name="Google Shape;2910;p52"/>
            <p:cNvSpPr/>
            <p:nvPr/>
          </p:nvSpPr>
          <p:spPr>
            <a:xfrm>
              <a:off x="3636383" y="4193980"/>
              <a:ext cx="63448" cy="324597"/>
            </a:xfrm>
            <a:custGeom>
              <a:avLst/>
              <a:gdLst/>
              <a:ahLst/>
              <a:cxnLst/>
              <a:rect l="l" t="t" r="r" b="b"/>
              <a:pathLst>
                <a:path w="2415" h="12355" extrusionOk="0">
                  <a:moveTo>
                    <a:pt x="2407" y="1"/>
                  </a:moveTo>
                  <a:cubicBezTo>
                    <a:pt x="1977" y="1"/>
                    <a:pt x="1630" y="354"/>
                    <a:pt x="1630" y="785"/>
                  </a:cubicBezTo>
                  <a:lnTo>
                    <a:pt x="1630" y="7950"/>
                  </a:lnTo>
                  <a:lnTo>
                    <a:pt x="1124" y="8310"/>
                  </a:lnTo>
                  <a:cubicBezTo>
                    <a:pt x="333" y="8872"/>
                    <a:pt x="0" y="9878"/>
                    <a:pt x="292" y="10800"/>
                  </a:cubicBezTo>
                  <a:cubicBezTo>
                    <a:pt x="590" y="11723"/>
                    <a:pt x="1443" y="12354"/>
                    <a:pt x="2414" y="12354"/>
                  </a:cubicBezTo>
                  <a:cubicBezTo>
                    <a:pt x="1714" y="12354"/>
                    <a:pt x="1145" y="11355"/>
                    <a:pt x="1138" y="10128"/>
                  </a:cubicBezTo>
                  <a:cubicBezTo>
                    <a:pt x="1138" y="9295"/>
                    <a:pt x="1492" y="8504"/>
                    <a:pt x="2116" y="7950"/>
                  </a:cubicBezTo>
                  <a:lnTo>
                    <a:pt x="2116" y="785"/>
                  </a:lnTo>
                  <a:cubicBezTo>
                    <a:pt x="2116" y="354"/>
                    <a:pt x="2164" y="1"/>
                    <a:pt x="24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1" name="Google Shape;2911;p52"/>
            <p:cNvSpPr/>
            <p:nvPr/>
          </p:nvSpPr>
          <p:spPr>
            <a:xfrm>
              <a:off x="3679207" y="4193980"/>
              <a:ext cx="41195" cy="89326"/>
            </a:xfrm>
            <a:custGeom>
              <a:avLst/>
              <a:gdLst/>
              <a:ahLst/>
              <a:cxnLst/>
              <a:rect l="l" t="t" r="r" b="b"/>
              <a:pathLst>
                <a:path w="1568" h="3400" extrusionOk="0">
                  <a:moveTo>
                    <a:pt x="784" y="1"/>
                  </a:moveTo>
                  <a:cubicBezTo>
                    <a:pt x="347" y="1"/>
                    <a:pt x="0" y="348"/>
                    <a:pt x="0" y="785"/>
                  </a:cubicBezTo>
                  <a:lnTo>
                    <a:pt x="0" y="3399"/>
                  </a:lnTo>
                  <a:lnTo>
                    <a:pt x="1568" y="3399"/>
                  </a:lnTo>
                  <a:lnTo>
                    <a:pt x="1568" y="785"/>
                  </a:lnTo>
                  <a:cubicBezTo>
                    <a:pt x="1568" y="348"/>
                    <a:pt x="1214" y="1"/>
                    <a:pt x="78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2" name="Google Shape;2912;p52"/>
            <p:cNvSpPr/>
            <p:nvPr/>
          </p:nvSpPr>
          <p:spPr>
            <a:xfrm>
              <a:off x="3679207" y="4368010"/>
              <a:ext cx="41195" cy="11875"/>
            </a:xfrm>
            <a:custGeom>
              <a:avLst/>
              <a:gdLst/>
              <a:ahLst/>
              <a:cxnLst/>
              <a:rect l="l" t="t" r="r" b="b"/>
              <a:pathLst>
                <a:path w="1568" h="452" extrusionOk="0">
                  <a:moveTo>
                    <a:pt x="0" y="1"/>
                  </a:moveTo>
                  <a:lnTo>
                    <a:pt x="0" y="452"/>
                  </a:lnTo>
                  <a:lnTo>
                    <a:pt x="1568" y="452"/>
                  </a:lnTo>
                  <a:lnTo>
                    <a:pt x="156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3" name="Google Shape;2913;p52"/>
            <p:cNvSpPr/>
            <p:nvPr/>
          </p:nvSpPr>
          <p:spPr>
            <a:xfrm>
              <a:off x="3679207" y="4322637"/>
              <a:ext cx="41195" cy="12059"/>
            </a:xfrm>
            <a:custGeom>
              <a:avLst/>
              <a:gdLst/>
              <a:ahLst/>
              <a:cxnLst/>
              <a:rect l="l" t="t" r="r" b="b"/>
              <a:pathLst>
                <a:path w="1568" h="459" extrusionOk="0">
                  <a:moveTo>
                    <a:pt x="0" y="1"/>
                  </a:moveTo>
                  <a:lnTo>
                    <a:pt x="0" y="458"/>
                  </a:lnTo>
                  <a:lnTo>
                    <a:pt x="1568" y="458"/>
                  </a:lnTo>
                  <a:lnTo>
                    <a:pt x="156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4" name="Google Shape;2914;p52"/>
            <p:cNvSpPr/>
            <p:nvPr/>
          </p:nvSpPr>
          <p:spPr>
            <a:xfrm>
              <a:off x="3679207" y="4277448"/>
              <a:ext cx="41195" cy="11875"/>
            </a:xfrm>
            <a:custGeom>
              <a:avLst/>
              <a:gdLst/>
              <a:ahLst/>
              <a:cxnLst/>
              <a:rect l="l" t="t" r="r" b="b"/>
              <a:pathLst>
                <a:path w="1568" h="452" extrusionOk="0">
                  <a:moveTo>
                    <a:pt x="0" y="1"/>
                  </a:moveTo>
                  <a:lnTo>
                    <a:pt x="0" y="451"/>
                  </a:lnTo>
                  <a:lnTo>
                    <a:pt x="1568" y="451"/>
                  </a:lnTo>
                  <a:lnTo>
                    <a:pt x="156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5" name="Google Shape;2915;p52"/>
            <p:cNvSpPr/>
            <p:nvPr/>
          </p:nvSpPr>
          <p:spPr>
            <a:xfrm>
              <a:off x="3679207" y="4232076"/>
              <a:ext cx="41195" cy="11875"/>
            </a:xfrm>
            <a:custGeom>
              <a:avLst/>
              <a:gdLst/>
              <a:ahLst/>
              <a:cxnLst/>
              <a:rect l="l" t="t" r="r" b="b"/>
              <a:pathLst>
                <a:path w="1568" h="452" extrusionOk="0">
                  <a:moveTo>
                    <a:pt x="0" y="0"/>
                  </a:moveTo>
                  <a:lnTo>
                    <a:pt x="0" y="451"/>
                  </a:lnTo>
                  <a:lnTo>
                    <a:pt x="1568" y="451"/>
                  </a:lnTo>
                  <a:lnTo>
                    <a:pt x="156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6" name="Google Shape;2916;p52"/>
            <p:cNvSpPr/>
            <p:nvPr/>
          </p:nvSpPr>
          <p:spPr>
            <a:xfrm>
              <a:off x="3811489" y="4211846"/>
              <a:ext cx="65629" cy="111921"/>
            </a:xfrm>
            <a:custGeom>
              <a:avLst/>
              <a:gdLst/>
              <a:ahLst/>
              <a:cxnLst/>
              <a:rect l="l" t="t" r="r" b="b"/>
              <a:pathLst>
                <a:path w="2498" h="4260" extrusionOk="0">
                  <a:moveTo>
                    <a:pt x="1243" y="0"/>
                  </a:moveTo>
                  <a:cubicBezTo>
                    <a:pt x="452" y="0"/>
                    <a:pt x="1" y="465"/>
                    <a:pt x="1" y="1270"/>
                  </a:cubicBezTo>
                  <a:lnTo>
                    <a:pt x="1" y="2990"/>
                  </a:lnTo>
                  <a:cubicBezTo>
                    <a:pt x="1" y="3427"/>
                    <a:pt x="119" y="3753"/>
                    <a:pt x="362" y="3968"/>
                  </a:cubicBezTo>
                  <a:cubicBezTo>
                    <a:pt x="577" y="4155"/>
                    <a:pt x="875" y="4259"/>
                    <a:pt x="1243" y="4259"/>
                  </a:cubicBezTo>
                  <a:cubicBezTo>
                    <a:pt x="1978" y="4259"/>
                    <a:pt x="2498" y="3836"/>
                    <a:pt x="2498" y="3226"/>
                  </a:cubicBezTo>
                  <a:cubicBezTo>
                    <a:pt x="2498" y="2990"/>
                    <a:pt x="2401" y="2941"/>
                    <a:pt x="2241" y="2941"/>
                  </a:cubicBezTo>
                  <a:cubicBezTo>
                    <a:pt x="2082" y="2941"/>
                    <a:pt x="1999" y="3004"/>
                    <a:pt x="1985" y="3122"/>
                  </a:cubicBezTo>
                  <a:cubicBezTo>
                    <a:pt x="1950" y="3385"/>
                    <a:pt x="1901" y="3788"/>
                    <a:pt x="1270" y="3788"/>
                  </a:cubicBezTo>
                  <a:cubicBezTo>
                    <a:pt x="757" y="3788"/>
                    <a:pt x="507" y="3531"/>
                    <a:pt x="507" y="2990"/>
                  </a:cubicBezTo>
                  <a:lnTo>
                    <a:pt x="507" y="1270"/>
                  </a:lnTo>
                  <a:cubicBezTo>
                    <a:pt x="507" y="736"/>
                    <a:pt x="757" y="465"/>
                    <a:pt x="1256" y="465"/>
                  </a:cubicBezTo>
                  <a:cubicBezTo>
                    <a:pt x="1832" y="465"/>
                    <a:pt x="1971" y="812"/>
                    <a:pt x="1985" y="1110"/>
                  </a:cubicBezTo>
                  <a:cubicBezTo>
                    <a:pt x="1992" y="1228"/>
                    <a:pt x="2082" y="1291"/>
                    <a:pt x="2241" y="1291"/>
                  </a:cubicBezTo>
                  <a:cubicBezTo>
                    <a:pt x="2401" y="1291"/>
                    <a:pt x="2498" y="1249"/>
                    <a:pt x="2498" y="1013"/>
                  </a:cubicBezTo>
                  <a:cubicBezTo>
                    <a:pt x="2498" y="417"/>
                    <a:pt x="1985" y="0"/>
                    <a:pt x="12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7" name="Google Shape;2917;p52"/>
            <p:cNvSpPr/>
            <p:nvPr/>
          </p:nvSpPr>
          <p:spPr>
            <a:xfrm>
              <a:off x="3774497" y="4175485"/>
              <a:ext cx="45241" cy="38936"/>
            </a:xfrm>
            <a:custGeom>
              <a:avLst/>
              <a:gdLst/>
              <a:ahLst/>
              <a:cxnLst/>
              <a:rect l="l" t="t" r="r" b="b"/>
              <a:pathLst>
                <a:path w="1722" h="1482" extrusionOk="0">
                  <a:moveTo>
                    <a:pt x="986" y="453"/>
                  </a:moveTo>
                  <a:cubicBezTo>
                    <a:pt x="1131" y="453"/>
                    <a:pt x="1270" y="566"/>
                    <a:pt x="1270" y="739"/>
                  </a:cubicBezTo>
                  <a:cubicBezTo>
                    <a:pt x="1270" y="899"/>
                    <a:pt x="1145" y="1031"/>
                    <a:pt x="986" y="1031"/>
                  </a:cubicBezTo>
                  <a:cubicBezTo>
                    <a:pt x="729" y="1031"/>
                    <a:pt x="604" y="719"/>
                    <a:pt x="785" y="538"/>
                  </a:cubicBezTo>
                  <a:cubicBezTo>
                    <a:pt x="843" y="480"/>
                    <a:pt x="915" y="453"/>
                    <a:pt x="986" y="453"/>
                  </a:cubicBezTo>
                  <a:close/>
                  <a:moveTo>
                    <a:pt x="983" y="1"/>
                  </a:moveTo>
                  <a:cubicBezTo>
                    <a:pt x="801" y="1"/>
                    <a:pt x="616" y="68"/>
                    <a:pt x="466" y="219"/>
                  </a:cubicBezTo>
                  <a:cubicBezTo>
                    <a:pt x="1" y="684"/>
                    <a:pt x="327" y="1482"/>
                    <a:pt x="986" y="1482"/>
                  </a:cubicBezTo>
                  <a:cubicBezTo>
                    <a:pt x="1395" y="1482"/>
                    <a:pt x="1721" y="1149"/>
                    <a:pt x="1721" y="739"/>
                  </a:cubicBezTo>
                  <a:cubicBezTo>
                    <a:pt x="1721" y="294"/>
                    <a:pt x="1360" y="1"/>
                    <a:pt x="9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18" name="Google Shape;2918;p52"/>
          <p:cNvGrpSpPr/>
          <p:nvPr/>
        </p:nvGrpSpPr>
        <p:grpSpPr>
          <a:xfrm>
            <a:off x="4099337" y="2035473"/>
            <a:ext cx="612637" cy="597721"/>
            <a:chOff x="5812588" y="2708991"/>
            <a:chExt cx="612637" cy="597721"/>
          </a:xfrm>
          <a:solidFill>
            <a:schemeClr val="bg1"/>
          </a:solidFill>
        </p:grpSpPr>
        <p:sp>
          <p:nvSpPr>
            <p:cNvPr id="2919" name="Google Shape;2919;p52"/>
            <p:cNvSpPr/>
            <p:nvPr/>
          </p:nvSpPr>
          <p:spPr>
            <a:xfrm>
              <a:off x="6287588" y="2932772"/>
              <a:ext cx="90301" cy="149811"/>
            </a:xfrm>
            <a:custGeom>
              <a:avLst/>
              <a:gdLst/>
              <a:ahLst/>
              <a:cxnLst/>
              <a:rect l="l" t="t" r="r" b="b"/>
              <a:pathLst>
                <a:path w="2101" h="3536" extrusionOk="0">
                  <a:moveTo>
                    <a:pt x="1784" y="1"/>
                  </a:moveTo>
                  <a:cubicBezTo>
                    <a:pt x="1732" y="1"/>
                    <a:pt x="1677" y="21"/>
                    <a:pt x="1628" y="70"/>
                  </a:cubicBezTo>
                  <a:lnTo>
                    <a:pt x="82" y="1616"/>
                  </a:lnTo>
                  <a:cubicBezTo>
                    <a:pt x="0" y="1698"/>
                    <a:pt x="0" y="1840"/>
                    <a:pt x="82" y="1928"/>
                  </a:cubicBezTo>
                  <a:lnTo>
                    <a:pt x="1628" y="3468"/>
                  </a:lnTo>
                  <a:cubicBezTo>
                    <a:pt x="1668" y="3508"/>
                    <a:pt x="1723" y="3535"/>
                    <a:pt x="1784" y="3535"/>
                  </a:cubicBezTo>
                  <a:cubicBezTo>
                    <a:pt x="1980" y="3535"/>
                    <a:pt x="2082" y="3298"/>
                    <a:pt x="1940" y="3156"/>
                  </a:cubicBezTo>
                  <a:lnTo>
                    <a:pt x="550" y="1772"/>
                  </a:lnTo>
                  <a:lnTo>
                    <a:pt x="1940" y="382"/>
                  </a:lnTo>
                  <a:cubicBezTo>
                    <a:pt x="2101" y="221"/>
                    <a:pt x="1955" y="1"/>
                    <a:pt x="1784" y="1"/>
                  </a:cubicBezTo>
                  <a:close/>
                </a:path>
              </a:pathLst>
            </a:custGeom>
            <a:grpFill/>
            <a:ln>
              <a:solidFill>
                <a:srgbClr val="00B0F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B0F0"/>
                </a:solidFill>
              </a:endParaRPr>
            </a:p>
          </p:txBody>
        </p:sp>
        <p:grpSp>
          <p:nvGrpSpPr>
            <p:cNvPr id="2920" name="Google Shape;2920;p52"/>
            <p:cNvGrpSpPr/>
            <p:nvPr/>
          </p:nvGrpSpPr>
          <p:grpSpPr>
            <a:xfrm>
              <a:off x="5812588" y="2708991"/>
              <a:ext cx="612637" cy="597721"/>
              <a:chOff x="5802038" y="2708991"/>
              <a:chExt cx="612637" cy="597721"/>
            </a:xfrm>
            <a:grpFill/>
          </p:grpSpPr>
          <p:sp>
            <p:nvSpPr>
              <p:cNvPr id="2921" name="Google Shape;2921;p52"/>
              <p:cNvSpPr/>
              <p:nvPr/>
            </p:nvSpPr>
            <p:spPr>
              <a:xfrm>
                <a:off x="5867927" y="3130497"/>
                <a:ext cx="116003" cy="111215"/>
              </a:xfrm>
              <a:custGeom>
                <a:avLst/>
                <a:gdLst/>
                <a:ahLst/>
                <a:cxnLst/>
                <a:rect l="l" t="t" r="r" b="b"/>
                <a:pathLst>
                  <a:path w="2699" h="2625" extrusionOk="0">
                    <a:moveTo>
                      <a:pt x="299" y="1"/>
                    </a:moveTo>
                    <a:cubicBezTo>
                      <a:pt x="0" y="1"/>
                      <a:pt x="0" y="441"/>
                      <a:pt x="299" y="441"/>
                    </a:cubicBezTo>
                    <a:lnTo>
                      <a:pt x="2258" y="441"/>
                    </a:lnTo>
                    <a:lnTo>
                      <a:pt x="2258" y="2401"/>
                    </a:lnTo>
                    <a:cubicBezTo>
                      <a:pt x="2258" y="2523"/>
                      <a:pt x="2353" y="2625"/>
                      <a:pt x="2475" y="2625"/>
                    </a:cubicBezTo>
                    <a:cubicBezTo>
                      <a:pt x="2597" y="2625"/>
                      <a:pt x="2699" y="2523"/>
                      <a:pt x="2699" y="2401"/>
                    </a:cubicBezTo>
                    <a:lnTo>
                      <a:pt x="2699" y="224"/>
                    </a:lnTo>
                    <a:cubicBezTo>
                      <a:pt x="2699" y="102"/>
                      <a:pt x="2597" y="1"/>
                      <a:pt x="2475" y="1"/>
                    </a:cubicBezTo>
                    <a:close/>
                  </a:path>
                </a:pathLst>
              </a:custGeom>
              <a:grpFill/>
              <a:ln>
                <a:solidFill>
                  <a:srgbClr val="00B0F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B0F0"/>
                  </a:solidFill>
                </a:endParaRPr>
              </a:p>
            </p:txBody>
          </p:sp>
          <p:sp>
            <p:nvSpPr>
              <p:cNvPr id="2922" name="Google Shape;2922;p52"/>
              <p:cNvSpPr/>
              <p:nvPr/>
            </p:nvSpPr>
            <p:spPr>
              <a:xfrm>
                <a:off x="6232788" y="2773939"/>
                <a:ext cx="116046" cy="111003"/>
              </a:xfrm>
              <a:custGeom>
                <a:avLst/>
                <a:gdLst/>
                <a:ahLst/>
                <a:cxnLst/>
                <a:rect l="l" t="t" r="r" b="b"/>
                <a:pathLst>
                  <a:path w="2700" h="2620" extrusionOk="0">
                    <a:moveTo>
                      <a:pt x="221" y="0"/>
                    </a:moveTo>
                    <a:cubicBezTo>
                      <a:pt x="111" y="0"/>
                      <a:pt x="1" y="73"/>
                      <a:pt x="1" y="219"/>
                    </a:cubicBezTo>
                    <a:lnTo>
                      <a:pt x="1" y="2402"/>
                    </a:lnTo>
                    <a:cubicBezTo>
                      <a:pt x="1" y="2524"/>
                      <a:pt x="102" y="2619"/>
                      <a:pt x="224" y="2619"/>
                    </a:cubicBezTo>
                    <a:lnTo>
                      <a:pt x="2408" y="2619"/>
                    </a:lnTo>
                    <a:cubicBezTo>
                      <a:pt x="2699" y="2619"/>
                      <a:pt x="2699" y="2179"/>
                      <a:pt x="2408" y="2179"/>
                    </a:cubicBezTo>
                    <a:lnTo>
                      <a:pt x="441" y="2179"/>
                    </a:lnTo>
                    <a:lnTo>
                      <a:pt x="441" y="219"/>
                    </a:lnTo>
                    <a:cubicBezTo>
                      <a:pt x="441" y="73"/>
                      <a:pt x="331" y="0"/>
                      <a:pt x="221" y="0"/>
                    </a:cubicBezTo>
                    <a:close/>
                  </a:path>
                </a:pathLst>
              </a:custGeom>
              <a:grpFill/>
              <a:ln>
                <a:solidFill>
                  <a:srgbClr val="00B0F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B0F0"/>
                  </a:solidFill>
                </a:endParaRPr>
              </a:p>
            </p:txBody>
          </p:sp>
          <p:sp>
            <p:nvSpPr>
              <p:cNvPr id="2923" name="Google Shape;2923;p52"/>
              <p:cNvSpPr/>
              <p:nvPr/>
            </p:nvSpPr>
            <p:spPr>
              <a:xfrm>
                <a:off x="6028588" y="2746062"/>
                <a:ext cx="159628" cy="84269"/>
              </a:xfrm>
              <a:custGeom>
                <a:avLst/>
                <a:gdLst/>
                <a:ahLst/>
                <a:cxnLst/>
                <a:rect l="l" t="t" r="r" b="b"/>
                <a:pathLst>
                  <a:path w="3714" h="1989" extrusionOk="0">
                    <a:moveTo>
                      <a:pt x="314" y="0"/>
                    </a:moveTo>
                    <a:cubicBezTo>
                      <a:pt x="145" y="0"/>
                      <a:pt x="0" y="221"/>
                      <a:pt x="161" y="382"/>
                    </a:cubicBezTo>
                    <a:lnTo>
                      <a:pt x="1700" y="1928"/>
                    </a:lnTo>
                    <a:cubicBezTo>
                      <a:pt x="1741" y="1969"/>
                      <a:pt x="1795" y="1989"/>
                      <a:pt x="1856" y="1989"/>
                    </a:cubicBezTo>
                    <a:cubicBezTo>
                      <a:pt x="1917" y="1989"/>
                      <a:pt x="1971" y="1969"/>
                      <a:pt x="2012" y="1928"/>
                    </a:cubicBezTo>
                    <a:lnTo>
                      <a:pt x="3558" y="382"/>
                    </a:lnTo>
                    <a:cubicBezTo>
                      <a:pt x="3714" y="221"/>
                      <a:pt x="3567" y="0"/>
                      <a:pt x="3399" y="0"/>
                    </a:cubicBezTo>
                    <a:cubicBezTo>
                      <a:pt x="3347" y="0"/>
                      <a:pt x="3294" y="21"/>
                      <a:pt x="3246" y="70"/>
                    </a:cubicBezTo>
                    <a:lnTo>
                      <a:pt x="1856" y="1460"/>
                    </a:lnTo>
                    <a:lnTo>
                      <a:pt x="466" y="70"/>
                    </a:lnTo>
                    <a:cubicBezTo>
                      <a:pt x="419" y="21"/>
                      <a:pt x="365" y="0"/>
                      <a:pt x="314" y="0"/>
                    </a:cubicBezTo>
                    <a:close/>
                  </a:path>
                </a:pathLst>
              </a:custGeom>
              <a:grpFill/>
              <a:ln>
                <a:solidFill>
                  <a:srgbClr val="00B0F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B0F0"/>
                  </a:solidFill>
                </a:endParaRPr>
              </a:p>
            </p:txBody>
          </p:sp>
          <p:sp>
            <p:nvSpPr>
              <p:cNvPr id="2924" name="Google Shape;2924;p52"/>
              <p:cNvSpPr/>
              <p:nvPr/>
            </p:nvSpPr>
            <p:spPr>
              <a:xfrm>
                <a:off x="6028502" y="3185447"/>
                <a:ext cx="158854" cy="84142"/>
              </a:xfrm>
              <a:custGeom>
                <a:avLst/>
                <a:gdLst/>
                <a:ahLst/>
                <a:cxnLst/>
                <a:rect l="l" t="t" r="r" b="b"/>
                <a:pathLst>
                  <a:path w="3696" h="1986" extrusionOk="0">
                    <a:moveTo>
                      <a:pt x="1858" y="0"/>
                    </a:moveTo>
                    <a:cubicBezTo>
                      <a:pt x="1802" y="0"/>
                      <a:pt x="1746" y="23"/>
                      <a:pt x="1702" y="67"/>
                    </a:cubicBezTo>
                    <a:lnTo>
                      <a:pt x="163" y="1606"/>
                    </a:lnTo>
                    <a:cubicBezTo>
                      <a:pt x="1" y="1763"/>
                      <a:pt x="149" y="1984"/>
                      <a:pt x="322" y="1984"/>
                    </a:cubicBezTo>
                    <a:cubicBezTo>
                      <a:pt x="373" y="1984"/>
                      <a:pt x="427" y="1964"/>
                      <a:pt x="475" y="1918"/>
                    </a:cubicBezTo>
                    <a:lnTo>
                      <a:pt x="1858" y="528"/>
                    </a:lnTo>
                    <a:lnTo>
                      <a:pt x="3248" y="1918"/>
                    </a:lnTo>
                    <a:cubicBezTo>
                      <a:pt x="3289" y="1958"/>
                      <a:pt x="3343" y="1979"/>
                      <a:pt x="3404" y="1979"/>
                    </a:cubicBezTo>
                    <a:lnTo>
                      <a:pt x="3404" y="1985"/>
                    </a:lnTo>
                    <a:cubicBezTo>
                      <a:pt x="3601" y="1985"/>
                      <a:pt x="3696" y="1748"/>
                      <a:pt x="3560" y="1606"/>
                    </a:cubicBezTo>
                    <a:lnTo>
                      <a:pt x="2014" y="67"/>
                    </a:lnTo>
                    <a:cubicBezTo>
                      <a:pt x="1970" y="23"/>
                      <a:pt x="1914" y="0"/>
                      <a:pt x="1858" y="0"/>
                    </a:cubicBezTo>
                    <a:close/>
                  </a:path>
                </a:pathLst>
              </a:custGeom>
              <a:grpFill/>
              <a:ln>
                <a:solidFill>
                  <a:srgbClr val="00B0F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B0F0"/>
                  </a:solidFill>
                </a:endParaRPr>
              </a:p>
            </p:txBody>
          </p:sp>
          <p:sp>
            <p:nvSpPr>
              <p:cNvPr id="2925" name="Google Shape;2925;p52"/>
              <p:cNvSpPr/>
              <p:nvPr/>
            </p:nvSpPr>
            <p:spPr>
              <a:xfrm>
                <a:off x="5839130" y="2932772"/>
                <a:ext cx="90301" cy="149811"/>
              </a:xfrm>
              <a:custGeom>
                <a:avLst/>
                <a:gdLst/>
                <a:ahLst/>
                <a:cxnLst/>
                <a:rect l="l" t="t" r="r" b="b"/>
                <a:pathLst>
                  <a:path w="2101" h="3536" extrusionOk="0">
                    <a:moveTo>
                      <a:pt x="314" y="1"/>
                    </a:moveTo>
                    <a:cubicBezTo>
                      <a:pt x="146" y="1"/>
                      <a:pt x="1" y="221"/>
                      <a:pt x="162" y="382"/>
                    </a:cubicBezTo>
                    <a:lnTo>
                      <a:pt x="1545" y="1772"/>
                    </a:lnTo>
                    <a:lnTo>
                      <a:pt x="155" y="3156"/>
                    </a:lnTo>
                    <a:cubicBezTo>
                      <a:pt x="19" y="3298"/>
                      <a:pt x="114" y="3535"/>
                      <a:pt x="311" y="3535"/>
                    </a:cubicBezTo>
                    <a:cubicBezTo>
                      <a:pt x="372" y="3535"/>
                      <a:pt x="426" y="3508"/>
                      <a:pt x="467" y="3468"/>
                    </a:cubicBezTo>
                    <a:lnTo>
                      <a:pt x="2013" y="1928"/>
                    </a:lnTo>
                    <a:cubicBezTo>
                      <a:pt x="2101" y="1840"/>
                      <a:pt x="2101" y="1698"/>
                      <a:pt x="2013" y="1616"/>
                    </a:cubicBezTo>
                    <a:lnTo>
                      <a:pt x="467" y="70"/>
                    </a:lnTo>
                    <a:cubicBezTo>
                      <a:pt x="419" y="21"/>
                      <a:pt x="366" y="1"/>
                      <a:pt x="314" y="1"/>
                    </a:cubicBezTo>
                    <a:close/>
                  </a:path>
                </a:pathLst>
              </a:custGeom>
              <a:grpFill/>
              <a:ln>
                <a:solidFill>
                  <a:srgbClr val="00B0F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B0F0"/>
                  </a:solidFill>
                </a:endParaRPr>
              </a:p>
            </p:txBody>
          </p:sp>
          <p:sp>
            <p:nvSpPr>
              <p:cNvPr id="2926" name="Google Shape;2926;p52"/>
              <p:cNvSpPr/>
              <p:nvPr/>
            </p:nvSpPr>
            <p:spPr>
              <a:xfrm>
                <a:off x="6232788" y="3130497"/>
                <a:ext cx="116046" cy="111215"/>
              </a:xfrm>
              <a:custGeom>
                <a:avLst/>
                <a:gdLst/>
                <a:ahLst/>
                <a:cxnLst/>
                <a:rect l="l" t="t" r="r" b="b"/>
                <a:pathLst>
                  <a:path w="2700" h="2625" extrusionOk="0">
                    <a:moveTo>
                      <a:pt x="224" y="1"/>
                    </a:moveTo>
                    <a:cubicBezTo>
                      <a:pt x="102" y="1"/>
                      <a:pt x="7" y="102"/>
                      <a:pt x="7" y="224"/>
                    </a:cubicBezTo>
                    <a:lnTo>
                      <a:pt x="7" y="2401"/>
                    </a:lnTo>
                    <a:cubicBezTo>
                      <a:pt x="1" y="2523"/>
                      <a:pt x="102" y="2625"/>
                      <a:pt x="224" y="2625"/>
                    </a:cubicBezTo>
                    <a:cubicBezTo>
                      <a:pt x="346" y="2625"/>
                      <a:pt x="448" y="2523"/>
                      <a:pt x="448" y="2401"/>
                    </a:cubicBezTo>
                    <a:lnTo>
                      <a:pt x="448" y="441"/>
                    </a:lnTo>
                    <a:lnTo>
                      <a:pt x="2408" y="441"/>
                    </a:lnTo>
                    <a:cubicBezTo>
                      <a:pt x="2699" y="441"/>
                      <a:pt x="2699" y="1"/>
                      <a:pt x="2408" y="1"/>
                    </a:cubicBezTo>
                    <a:close/>
                  </a:path>
                </a:pathLst>
              </a:custGeom>
              <a:grpFill/>
              <a:ln>
                <a:solidFill>
                  <a:srgbClr val="00B0F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B0F0"/>
                  </a:solidFill>
                </a:endParaRPr>
              </a:p>
            </p:txBody>
          </p:sp>
          <p:sp>
            <p:nvSpPr>
              <p:cNvPr id="2927" name="Google Shape;2927;p52"/>
              <p:cNvSpPr/>
              <p:nvPr/>
            </p:nvSpPr>
            <p:spPr>
              <a:xfrm>
                <a:off x="5867927" y="2773939"/>
                <a:ext cx="116003" cy="111003"/>
              </a:xfrm>
              <a:custGeom>
                <a:avLst/>
                <a:gdLst/>
                <a:ahLst/>
                <a:cxnLst/>
                <a:rect l="l" t="t" r="r" b="b"/>
                <a:pathLst>
                  <a:path w="2699" h="2620" extrusionOk="0">
                    <a:moveTo>
                      <a:pt x="2478" y="0"/>
                    </a:moveTo>
                    <a:cubicBezTo>
                      <a:pt x="2368" y="0"/>
                      <a:pt x="2258" y="73"/>
                      <a:pt x="2258" y="219"/>
                    </a:cubicBezTo>
                    <a:lnTo>
                      <a:pt x="2258" y="2179"/>
                    </a:lnTo>
                    <a:lnTo>
                      <a:pt x="299" y="2179"/>
                    </a:lnTo>
                    <a:cubicBezTo>
                      <a:pt x="0" y="2179"/>
                      <a:pt x="0" y="2619"/>
                      <a:pt x="299" y="2619"/>
                    </a:cubicBezTo>
                    <a:lnTo>
                      <a:pt x="2475" y="2619"/>
                    </a:lnTo>
                    <a:cubicBezTo>
                      <a:pt x="2597" y="2619"/>
                      <a:pt x="2699" y="2524"/>
                      <a:pt x="2699" y="2402"/>
                    </a:cubicBezTo>
                    <a:lnTo>
                      <a:pt x="2699" y="219"/>
                    </a:lnTo>
                    <a:cubicBezTo>
                      <a:pt x="2699" y="73"/>
                      <a:pt x="2589" y="0"/>
                      <a:pt x="2478" y="0"/>
                    </a:cubicBezTo>
                    <a:close/>
                  </a:path>
                </a:pathLst>
              </a:custGeom>
              <a:grpFill/>
              <a:ln>
                <a:solidFill>
                  <a:srgbClr val="00B0F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B0F0"/>
                  </a:solidFill>
                </a:endParaRPr>
              </a:p>
            </p:txBody>
          </p:sp>
          <p:sp>
            <p:nvSpPr>
              <p:cNvPr id="2928" name="Google Shape;2928;p52"/>
              <p:cNvSpPr/>
              <p:nvPr/>
            </p:nvSpPr>
            <p:spPr>
              <a:xfrm>
                <a:off x="5802038" y="2708991"/>
                <a:ext cx="612637" cy="597721"/>
              </a:xfrm>
              <a:custGeom>
                <a:avLst/>
                <a:gdLst/>
                <a:ahLst/>
                <a:cxnLst/>
                <a:rect l="l" t="t" r="r" b="b"/>
                <a:pathLst>
                  <a:path w="14254" h="14108" extrusionOk="0">
                    <a:moveTo>
                      <a:pt x="7131" y="1"/>
                    </a:moveTo>
                    <a:cubicBezTo>
                      <a:pt x="7020" y="1"/>
                      <a:pt x="6910" y="74"/>
                      <a:pt x="6910" y="220"/>
                    </a:cubicBezTo>
                    <a:lnTo>
                      <a:pt x="6910" y="6519"/>
                    </a:lnTo>
                    <a:lnTo>
                      <a:pt x="2455" y="2064"/>
                    </a:lnTo>
                    <a:cubicBezTo>
                      <a:pt x="2406" y="2015"/>
                      <a:pt x="2351" y="1994"/>
                      <a:pt x="2299" y="1994"/>
                    </a:cubicBezTo>
                    <a:cubicBezTo>
                      <a:pt x="2128" y="1994"/>
                      <a:pt x="1982" y="2215"/>
                      <a:pt x="2143" y="2376"/>
                    </a:cubicBezTo>
                    <a:lnTo>
                      <a:pt x="6598" y="6831"/>
                    </a:lnTo>
                    <a:lnTo>
                      <a:pt x="292" y="6831"/>
                    </a:lnTo>
                    <a:cubicBezTo>
                      <a:pt x="1" y="6831"/>
                      <a:pt x="1" y="7271"/>
                      <a:pt x="292" y="7271"/>
                    </a:cubicBezTo>
                    <a:lnTo>
                      <a:pt x="6598" y="7271"/>
                    </a:lnTo>
                    <a:lnTo>
                      <a:pt x="2143" y="11726"/>
                    </a:lnTo>
                    <a:cubicBezTo>
                      <a:pt x="1982" y="11887"/>
                      <a:pt x="2128" y="12108"/>
                      <a:pt x="2299" y="12108"/>
                    </a:cubicBezTo>
                    <a:cubicBezTo>
                      <a:pt x="2351" y="12108"/>
                      <a:pt x="2406" y="12087"/>
                      <a:pt x="2455" y="12038"/>
                    </a:cubicBezTo>
                    <a:lnTo>
                      <a:pt x="6910" y="7583"/>
                    </a:lnTo>
                    <a:lnTo>
                      <a:pt x="6910" y="13889"/>
                    </a:lnTo>
                    <a:cubicBezTo>
                      <a:pt x="6910" y="14035"/>
                      <a:pt x="7020" y="14108"/>
                      <a:pt x="7131" y="14108"/>
                    </a:cubicBezTo>
                    <a:cubicBezTo>
                      <a:pt x="7241" y="14108"/>
                      <a:pt x="7351" y="14035"/>
                      <a:pt x="7351" y="13889"/>
                    </a:cubicBezTo>
                    <a:lnTo>
                      <a:pt x="7351" y="7583"/>
                    </a:lnTo>
                    <a:lnTo>
                      <a:pt x="11806" y="12038"/>
                    </a:lnTo>
                    <a:cubicBezTo>
                      <a:pt x="11853" y="12087"/>
                      <a:pt x="11907" y="12108"/>
                      <a:pt x="11958" y="12108"/>
                    </a:cubicBezTo>
                    <a:cubicBezTo>
                      <a:pt x="12127" y="12108"/>
                      <a:pt x="12274" y="11887"/>
                      <a:pt x="12118" y="11726"/>
                    </a:cubicBezTo>
                    <a:lnTo>
                      <a:pt x="7663" y="7271"/>
                    </a:lnTo>
                    <a:lnTo>
                      <a:pt x="13962" y="7271"/>
                    </a:lnTo>
                    <a:cubicBezTo>
                      <a:pt x="14254" y="7271"/>
                      <a:pt x="14254" y="6831"/>
                      <a:pt x="13962" y="6831"/>
                    </a:cubicBezTo>
                    <a:lnTo>
                      <a:pt x="7663" y="6831"/>
                    </a:lnTo>
                    <a:lnTo>
                      <a:pt x="12118" y="2376"/>
                    </a:lnTo>
                    <a:cubicBezTo>
                      <a:pt x="12274" y="2215"/>
                      <a:pt x="12127" y="1994"/>
                      <a:pt x="11958" y="1994"/>
                    </a:cubicBezTo>
                    <a:cubicBezTo>
                      <a:pt x="11907" y="1994"/>
                      <a:pt x="11853" y="2015"/>
                      <a:pt x="11806" y="2064"/>
                    </a:cubicBezTo>
                    <a:lnTo>
                      <a:pt x="7351" y="6519"/>
                    </a:lnTo>
                    <a:lnTo>
                      <a:pt x="7351" y="220"/>
                    </a:lnTo>
                    <a:cubicBezTo>
                      <a:pt x="7351" y="74"/>
                      <a:pt x="7241" y="1"/>
                      <a:pt x="7131" y="1"/>
                    </a:cubicBezTo>
                    <a:close/>
                  </a:path>
                </a:pathLst>
              </a:custGeom>
              <a:grpFill/>
              <a:ln>
                <a:solidFill>
                  <a:srgbClr val="00B0F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B0F0"/>
                  </a:solidFill>
                </a:endParaRPr>
              </a:p>
            </p:txBody>
          </p:sp>
          <p:sp>
            <p:nvSpPr>
              <p:cNvPr id="2929" name="Google Shape;2929;p52"/>
              <p:cNvSpPr/>
              <p:nvPr/>
            </p:nvSpPr>
            <p:spPr>
              <a:xfrm>
                <a:off x="5965836" y="2867866"/>
                <a:ext cx="285043" cy="279922"/>
              </a:xfrm>
              <a:custGeom>
                <a:avLst/>
                <a:gdLst/>
                <a:ahLst/>
                <a:cxnLst/>
                <a:rect l="l" t="t" r="r" b="b"/>
                <a:pathLst>
                  <a:path w="6632" h="6607" extrusionOk="0">
                    <a:moveTo>
                      <a:pt x="3316" y="457"/>
                    </a:moveTo>
                    <a:lnTo>
                      <a:pt x="5330" y="1291"/>
                    </a:lnTo>
                    <a:lnTo>
                      <a:pt x="6164" y="3304"/>
                    </a:lnTo>
                    <a:lnTo>
                      <a:pt x="5330" y="5318"/>
                    </a:lnTo>
                    <a:lnTo>
                      <a:pt x="3316" y="6152"/>
                    </a:lnTo>
                    <a:lnTo>
                      <a:pt x="1302" y="5318"/>
                    </a:lnTo>
                    <a:lnTo>
                      <a:pt x="468" y="3304"/>
                    </a:lnTo>
                    <a:lnTo>
                      <a:pt x="1302" y="1291"/>
                    </a:lnTo>
                    <a:lnTo>
                      <a:pt x="3316" y="457"/>
                    </a:lnTo>
                    <a:close/>
                    <a:moveTo>
                      <a:pt x="3320" y="1"/>
                    </a:moveTo>
                    <a:cubicBezTo>
                      <a:pt x="3291" y="1"/>
                      <a:pt x="3262" y="6"/>
                      <a:pt x="3235" y="16"/>
                    </a:cubicBezTo>
                    <a:lnTo>
                      <a:pt x="1051" y="911"/>
                    </a:lnTo>
                    <a:cubicBezTo>
                      <a:pt x="997" y="938"/>
                      <a:pt x="957" y="979"/>
                      <a:pt x="929" y="1033"/>
                    </a:cubicBezTo>
                    <a:lnTo>
                      <a:pt x="28" y="3216"/>
                    </a:lnTo>
                    <a:cubicBezTo>
                      <a:pt x="0" y="3270"/>
                      <a:pt x="0" y="3332"/>
                      <a:pt x="28" y="3386"/>
                    </a:cubicBezTo>
                    <a:lnTo>
                      <a:pt x="929" y="5569"/>
                    </a:lnTo>
                    <a:cubicBezTo>
                      <a:pt x="950" y="5623"/>
                      <a:pt x="997" y="5664"/>
                      <a:pt x="1051" y="5691"/>
                    </a:cubicBezTo>
                    <a:lnTo>
                      <a:pt x="3235" y="6593"/>
                    </a:lnTo>
                    <a:cubicBezTo>
                      <a:pt x="3262" y="6607"/>
                      <a:pt x="3289" y="6607"/>
                      <a:pt x="3316" y="6607"/>
                    </a:cubicBezTo>
                    <a:cubicBezTo>
                      <a:pt x="3343" y="6607"/>
                      <a:pt x="3370" y="6600"/>
                      <a:pt x="3398" y="6593"/>
                    </a:cubicBezTo>
                    <a:lnTo>
                      <a:pt x="5588" y="5691"/>
                    </a:lnTo>
                    <a:cubicBezTo>
                      <a:pt x="5642" y="5671"/>
                      <a:pt x="5683" y="5630"/>
                      <a:pt x="5703" y="5576"/>
                    </a:cubicBezTo>
                    <a:lnTo>
                      <a:pt x="6612" y="3393"/>
                    </a:lnTo>
                    <a:cubicBezTo>
                      <a:pt x="6632" y="3338"/>
                      <a:pt x="6632" y="3277"/>
                      <a:pt x="6612" y="3223"/>
                    </a:cubicBezTo>
                    <a:lnTo>
                      <a:pt x="5703" y="1040"/>
                    </a:lnTo>
                    <a:cubicBezTo>
                      <a:pt x="5683" y="985"/>
                      <a:pt x="5642" y="945"/>
                      <a:pt x="5588" y="918"/>
                    </a:cubicBezTo>
                    <a:lnTo>
                      <a:pt x="3404" y="16"/>
                    </a:lnTo>
                    <a:cubicBezTo>
                      <a:pt x="3377" y="6"/>
                      <a:pt x="3348" y="1"/>
                      <a:pt x="3320" y="1"/>
                    </a:cubicBezTo>
                    <a:close/>
                  </a:path>
                </a:pathLst>
              </a:custGeom>
              <a:grpFill/>
              <a:ln>
                <a:solidFill>
                  <a:srgbClr val="00B0F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B0F0"/>
                  </a:solidFill>
                </a:endParaRPr>
              </a:p>
            </p:txBody>
          </p:sp>
        </p:grpSp>
      </p:grpSp>
      <p:grpSp>
        <p:nvGrpSpPr>
          <p:cNvPr id="2" name="Google Shape;2300;p38">
            <a:extLst>
              <a:ext uri="{FF2B5EF4-FFF2-40B4-BE49-F238E27FC236}">
                <a16:creationId xmlns:a16="http://schemas.microsoft.com/office/drawing/2014/main" id="{3F6B128E-70A3-FBA4-9FEF-3E5EC576C734}"/>
              </a:ext>
            </a:extLst>
          </p:cNvPr>
          <p:cNvGrpSpPr/>
          <p:nvPr/>
        </p:nvGrpSpPr>
        <p:grpSpPr>
          <a:xfrm>
            <a:off x="7512654" y="3005834"/>
            <a:ext cx="1103649" cy="1955009"/>
            <a:chOff x="627138" y="2256550"/>
            <a:chExt cx="1103649" cy="1955009"/>
          </a:xfrm>
        </p:grpSpPr>
        <p:sp>
          <p:nvSpPr>
            <p:cNvPr id="3" name="Google Shape;2301;p38">
              <a:extLst>
                <a:ext uri="{FF2B5EF4-FFF2-40B4-BE49-F238E27FC236}">
                  <a16:creationId xmlns:a16="http://schemas.microsoft.com/office/drawing/2014/main" id="{BF96276D-23C2-2511-5DA3-EEB8BA419727}"/>
                </a:ext>
              </a:extLst>
            </p:cNvPr>
            <p:cNvSpPr/>
            <p:nvPr/>
          </p:nvSpPr>
          <p:spPr>
            <a:xfrm>
              <a:off x="865796" y="2672532"/>
              <a:ext cx="243790" cy="1015210"/>
            </a:xfrm>
            <a:custGeom>
              <a:avLst/>
              <a:gdLst/>
              <a:ahLst/>
              <a:cxnLst/>
              <a:rect l="l" t="t" r="r" b="b"/>
              <a:pathLst>
                <a:path w="10677" h="44462" extrusionOk="0">
                  <a:moveTo>
                    <a:pt x="1840" y="0"/>
                  </a:moveTo>
                  <a:lnTo>
                    <a:pt x="1840" y="13603"/>
                  </a:lnTo>
                  <a:cubicBezTo>
                    <a:pt x="1840" y="16586"/>
                    <a:pt x="1505" y="19569"/>
                    <a:pt x="920" y="22496"/>
                  </a:cubicBezTo>
                  <a:cubicBezTo>
                    <a:pt x="335" y="25422"/>
                    <a:pt x="0" y="28405"/>
                    <a:pt x="0" y="31360"/>
                  </a:cubicBezTo>
                  <a:lnTo>
                    <a:pt x="0" y="44461"/>
                  </a:lnTo>
                  <a:lnTo>
                    <a:pt x="10676" y="44461"/>
                  </a:lnTo>
                  <a:lnTo>
                    <a:pt x="10676" y="31360"/>
                  </a:lnTo>
                  <a:cubicBezTo>
                    <a:pt x="10676" y="28377"/>
                    <a:pt x="10370" y="25422"/>
                    <a:pt x="9784" y="22496"/>
                  </a:cubicBezTo>
                  <a:cubicBezTo>
                    <a:pt x="9227" y="19597"/>
                    <a:pt x="8892" y="16586"/>
                    <a:pt x="8892" y="13603"/>
                  </a:cubicBezTo>
                  <a:lnTo>
                    <a:pt x="88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2302;p38">
              <a:extLst>
                <a:ext uri="{FF2B5EF4-FFF2-40B4-BE49-F238E27FC236}">
                  <a16:creationId xmlns:a16="http://schemas.microsoft.com/office/drawing/2014/main" id="{48FE0783-98EF-67FF-1583-90E760CACCA7}"/>
                </a:ext>
              </a:extLst>
            </p:cNvPr>
            <p:cNvSpPr/>
            <p:nvPr/>
          </p:nvSpPr>
          <p:spPr>
            <a:xfrm>
              <a:off x="892511" y="2708814"/>
              <a:ext cx="191616" cy="239977"/>
            </a:xfrm>
            <a:custGeom>
              <a:avLst/>
              <a:gdLst/>
              <a:ahLst/>
              <a:cxnLst/>
              <a:rect l="l" t="t" r="r" b="b"/>
              <a:pathLst>
                <a:path w="8392" h="10510" extrusionOk="0">
                  <a:moveTo>
                    <a:pt x="1" y="0"/>
                  </a:moveTo>
                  <a:lnTo>
                    <a:pt x="670" y="10509"/>
                  </a:lnTo>
                  <a:lnTo>
                    <a:pt x="7722" y="10509"/>
                  </a:lnTo>
                  <a:lnTo>
                    <a:pt x="839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303;p38">
              <a:extLst>
                <a:ext uri="{FF2B5EF4-FFF2-40B4-BE49-F238E27FC236}">
                  <a16:creationId xmlns:a16="http://schemas.microsoft.com/office/drawing/2014/main" id="{2EABBF52-46CE-0222-97B4-3F0D75F3E067}"/>
                </a:ext>
              </a:extLst>
            </p:cNvPr>
            <p:cNvSpPr/>
            <p:nvPr/>
          </p:nvSpPr>
          <p:spPr>
            <a:xfrm>
              <a:off x="881072" y="2672532"/>
              <a:ext cx="213879" cy="50941"/>
            </a:xfrm>
            <a:custGeom>
              <a:avLst/>
              <a:gdLst/>
              <a:ahLst/>
              <a:cxnLst/>
              <a:rect l="l" t="t" r="r" b="b"/>
              <a:pathLst>
                <a:path w="9367" h="2231" extrusionOk="0">
                  <a:moveTo>
                    <a:pt x="0" y="0"/>
                  </a:moveTo>
                  <a:lnTo>
                    <a:pt x="0" y="2230"/>
                  </a:lnTo>
                  <a:lnTo>
                    <a:pt x="9366" y="2230"/>
                  </a:lnTo>
                  <a:lnTo>
                    <a:pt x="936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304;p38">
              <a:extLst>
                <a:ext uri="{FF2B5EF4-FFF2-40B4-BE49-F238E27FC236}">
                  <a16:creationId xmlns:a16="http://schemas.microsoft.com/office/drawing/2014/main" id="{2889CF0A-C122-80E6-584D-482ACFCF042D}"/>
                </a:ext>
              </a:extLst>
            </p:cNvPr>
            <p:cNvSpPr/>
            <p:nvPr/>
          </p:nvSpPr>
          <p:spPr>
            <a:xfrm>
              <a:off x="866436" y="3447765"/>
              <a:ext cx="243151" cy="40118"/>
            </a:xfrm>
            <a:custGeom>
              <a:avLst/>
              <a:gdLst/>
              <a:ahLst/>
              <a:cxnLst/>
              <a:rect l="l" t="t" r="r" b="b"/>
              <a:pathLst>
                <a:path w="10649" h="1757" extrusionOk="0">
                  <a:moveTo>
                    <a:pt x="0" y="0"/>
                  </a:moveTo>
                  <a:lnTo>
                    <a:pt x="0" y="1756"/>
                  </a:lnTo>
                  <a:lnTo>
                    <a:pt x="10648" y="1756"/>
                  </a:lnTo>
                  <a:lnTo>
                    <a:pt x="1064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305;p38">
              <a:extLst>
                <a:ext uri="{FF2B5EF4-FFF2-40B4-BE49-F238E27FC236}">
                  <a16:creationId xmlns:a16="http://schemas.microsoft.com/office/drawing/2014/main" id="{3B2FAFC7-8588-F55B-7C16-F974389599EF}"/>
                </a:ext>
              </a:extLst>
            </p:cNvPr>
            <p:cNvSpPr/>
            <p:nvPr/>
          </p:nvSpPr>
          <p:spPr>
            <a:xfrm>
              <a:off x="866436" y="3505670"/>
              <a:ext cx="243151" cy="40757"/>
            </a:xfrm>
            <a:custGeom>
              <a:avLst/>
              <a:gdLst/>
              <a:ahLst/>
              <a:cxnLst/>
              <a:rect l="l" t="t" r="r" b="b"/>
              <a:pathLst>
                <a:path w="10649" h="1785" extrusionOk="0">
                  <a:moveTo>
                    <a:pt x="0" y="1"/>
                  </a:moveTo>
                  <a:lnTo>
                    <a:pt x="0" y="1785"/>
                  </a:lnTo>
                  <a:lnTo>
                    <a:pt x="10648" y="1785"/>
                  </a:lnTo>
                  <a:lnTo>
                    <a:pt x="1064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306;p38">
              <a:extLst>
                <a:ext uri="{FF2B5EF4-FFF2-40B4-BE49-F238E27FC236}">
                  <a16:creationId xmlns:a16="http://schemas.microsoft.com/office/drawing/2014/main" id="{BA02D673-31D5-BA06-D241-43019CC78B56}"/>
                </a:ext>
              </a:extLst>
            </p:cNvPr>
            <p:cNvSpPr/>
            <p:nvPr/>
          </p:nvSpPr>
          <p:spPr>
            <a:xfrm>
              <a:off x="866436" y="3563598"/>
              <a:ext cx="243151" cy="40757"/>
            </a:xfrm>
            <a:custGeom>
              <a:avLst/>
              <a:gdLst/>
              <a:ahLst/>
              <a:cxnLst/>
              <a:rect l="l" t="t" r="r" b="b"/>
              <a:pathLst>
                <a:path w="10649" h="1785" extrusionOk="0">
                  <a:moveTo>
                    <a:pt x="0" y="1"/>
                  </a:moveTo>
                  <a:lnTo>
                    <a:pt x="0" y="1785"/>
                  </a:lnTo>
                  <a:lnTo>
                    <a:pt x="10648" y="1785"/>
                  </a:lnTo>
                  <a:lnTo>
                    <a:pt x="1064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307;p38">
              <a:extLst>
                <a:ext uri="{FF2B5EF4-FFF2-40B4-BE49-F238E27FC236}">
                  <a16:creationId xmlns:a16="http://schemas.microsoft.com/office/drawing/2014/main" id="{EE3CB77C-8C1F-C02F-F75F-498309F69BE3}"/>
                </a:ext>
              </a:extLst>
            </p:cNvPr>
            <p:cNvSpPr/>
            <p:nvPr/>
          </p:nvSpPr>
          <p:spPr>
            <a:xfrm>
              <a:off x="1195485" y="2672532"/>
              <a:ext cx="243790" cy="1015210"/>
            </a:xfrm>
            <a:custGeom>
              <a:avLst/>
              <a:gdLst/>
              <a:ahLst/>
              <a:cxnLst/>
              <a:rect l="l" t="t" r="r" b="b"/>
              <a:pathLst>
                <a:path w="10677" h="44462" extrusionOk="0">
                  <a:moveTo>
                    <a:pt x="1813" y="0"/>
                  </a:moveTo>
                  <a:lnTo>
                    <a:pt x="1813" y="13603"/>
                  </a:lnTo>
                  <a:cubicBezTo>
                    <a:pt x="1813" y="16586"/>
                    <a:pt x="1506" y="19569"/>
                    <a:pt x="921" y="22496"/>
                  </a:cubicBezTo>
                  <a:cubicBezTo>
                    <a:pt x="307" y="25422"/>
                    <a:pt x="1" y="28405"/>
                    <a:pt x="1" y="31360"/>
                  </a:cubicBezTo>
                  <a:lnTo>
                    <a:pt x="1" y="44461"/>
                  </a:lnTo>
                  <a:lnTo>
                    <a:pt x="10677" y="44461"/>
                  </a:lnTo>
                  <a:lnTo>
                    <a:pt x="10677" y="31360"/>
                  </a:lnTo>
                  <a:cubicBezTo>
                    <a:pt x="10677" y="28377"/>
                    <a:pt x="10342" y="25422"/>
                    <a:pt x="9757" y="22496"/>
                  </a:cubicBezTo>
                  <a:cubicBezTo>
                    <a:pt x="9199" y="19597"/>
                    <a:pt x="8921" y="16586"/>
                    <a:pt x="8921" y="13603"/>
                  </a:cubicBezTo>
                  <a:lnTo>
                    <a:pt x="892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308;p38">
              <a:extLst>
                <a:ext uri="{FF2B5EF4-FFF2-40B4-BE49-F238E27FC236}">
                  <a16:creationId xmlns:a16="http://schemas.microsoft.com/office/drawing/2014/main" id="{411D0B70-4C21-EA6A-E34C-9B9D6B5B27D0}"/>
                </a:ext>
              </a:extLst>
            </p:cNvPr>
            <p:cNvSpPr/>
            <p:nvPr/>
          </p:nvSpPr>
          <p:spPr>
            <a:xfrm>
              <a:off x="1221583" y="2708814"/>
              <a:ext cx="192872" cy="239977"/>
            </a:xfrm>
            <a:custGeom>
              <a:avLst/>
              <a:gdLst/>
              <a:ahLst/>
              <a:cxnLst/>
              <a:rect l="l" t="t" r="r" b="b"/>
              <a:pathLst>
                <a:path w="8447" h="10510" extrusionOk="0">
                  <a:moveTo>
                    <a:pt x="1" y="0"/>
                  </a:moveTo>
                  <a:lnTo>
                    <a:pt x="670" y="10509"/>
                  </a:lnTo>
                  <a:lnTo>
                    <a:pt x="7778" y="10509"/>
                  </a:lnTo>
                  <a:lnTo>
                    <a:pt x="844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309;p38">
              <a:extLst>
                <a:ext uri="{FF2B5EF4-FFF2-40B4-BE49-F238E27FC236}">
                  <a16:creationId xmlns:a16="http://schemas.microsoft.com/office/drawing/2014/main" id="{EE762424-4D1A-0ED4-8CD7-1EDEEF9B74ED}"/>
                </a:ext>
              </a:extLst>
            </p:cNvPr>
            <p:cNvSpPr/>
            <p:nvPr/>
          </p:nvSpPr>
          <p:spPr>
            <a:xfrm>
              <a:off x="1211400" y="2672532"/>
              <a:ext cx="213879" cy="50941"/>
            </a:xfrm>
            <a:custGeom>
              <a:avLst/>
              <a:gdLst/>
              <a:ahLst/>
              <a:cxnLst/>
              <a:rect l="l" t="t" r="r" b="b"/>
              <a:pathLst>
                <a:path w="9367" h="2231" extrusionOk="0">
                  <a:moveTo>
                    <a:pt x="0" y="0"/>
                  </a:moveTo>
                  <a:lnTo>
                    <a:pt x="0" y="2230"/>
                  </a:lnTo>
                  <a:lnTo>
                    <a:pt x="9367" y="2230"/>
                  </a:lnTo>
                  <a:lnTo>
                    <a:pt x="936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310;p38">
              <a:extLst>
                <a:ext uri="{FF2B5EF4-FFF2-40B4-BE49-F238E27FC236}">
                  <a16:creationId xmlns:a16="http://schemas.microsoft.com/office/drawing/2014/main" id="{398443BC-7D93-1D72-DDAA-98C6567026CD}"/>
                </a:ext>
              </a:extLst>
            </p:cNvPr>
            <p:cNvSpPr/>
            <p:nvPr/>
          </p:nvSpPr>
          <p:spPr>
            <a:xfrm>
              <a:off x="1196124" y="3447765"/>
              <a:ext cx="243790" cy="40118"/>
            </a:xfrm>
            <a:custGeom>
              <a:avLst/>
              <a:gdLst/>
              <a:ahLst/>
              <a:cxnLst/>
              <a:rect l="l" t="t" r="r" b="b"/>
              <a:pathLst>
                <a:path w="10677" h="1757" extrusionOk="0">
                  <a:moveTo>
                    <a:pt x="0" y="0"/>
                  </a:moveTo>
                  <a:lnTo>
                    <a:pt x="0" y="1756"/>
                  </a:lnTo>
                  <a:lnTo>
                    <a:pt x="10677" y="1756"/>
                  </a:lnTo>
                  <a:lnTo>
                    <a:pt x="1067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311;p38">
              <a:extLst>
                <a:ext uri="{FF2B5EF4-FFF2-40B4-BE49-F238E27FC236}">
                  <a16:creationId xmlns:a16="http://schemas.microsoft.com/office/drawing/2014/main" id="{A035E608-D0B5-7ED5-DCEC-F7825B43A0E1}"/>
                </a:ext>
              </a:extLst>
            </p:cNvPr>
            <p:cNvSpPr/>
            <p:nvPr/>
          </p:nvSpPr>
          <p:spPr>
            <a:xfrm>
              <a:off x="1196124" y="3505670"/>
              <a:ext cx="243790" cy="40757"/>
            </a:xfrm>
            <a:custGeom>
              <a:avLst/>
              <a:gdLst/>
              <a:ahLst/>
              <a:cxnLst/>
              <a:rect l="l" t="t" r="r" b="b"/>
              <a:pathLst>
                <a:path w="10677" h="1785" extrusionOk="0">
                  <a:moveTo>
                    <a:pt x="0" y="1"/>
                  </a:moveTo>
                  <a:lnTo>
                    <a:pt x="0" y="1785"/>
                  </a:lnTo>
                  <a:lnTo>
                    <a:pt x="10677" y="1785"/>
                  </a:lnTo>
                  <a:lnTo>
                    <a:pt x="106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312;p38">
              <a:extLst>
                <a:ext uri="{FF2B5EF4-FFF2-40B4-BE49-F238E27FC236}">
                  <a16:creationId xmlns:a16="http://schemas.microsoft.com/office/drawing/2014/main" id="{DC6D1C61-5DEA-5CF2-C0D9-51942C594990}"/>
                </a:ext>
              </a:extLst>
            </p:cNvPr>
            <p:cNvSpPr/>
            <p:nvPr/>
          </p:nvSpPr>
          <p:spPr>
            <a:xfrm>
              <a:off x="1196124" y="3563598"/>
              <a:ext cx="243790" cy="40757"/>
            </a:xfrm>
            <a:custGeom>
              <a:avLst/>
              <a:gdLst/>
              <a:ahLst/>
              <a:cxnLst/>
              <a:rect l="l" t="t" r="r" b="b"/>
              <a:pathLst>
                <a:path w="10677" h="1785" extrusionOk="0">
                  <a:moveTo>
                    <a:pt x="0" y="1"/>
                  </a:moveTo>
                  <a:lnTo>
                    <a:pt x="0" y="1785"/>
                  </a:lnTo>
                  <a:lnTo>
                    <a:pt x="10677" y="1785"/>
                  </a:lnTo>
                  <a:lnTo>
                    <a:pt x="106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313;p38">
              <a:extLst>
                <a:ext uri="{FF2B5EF4-FFF2-40B4-BE49-F238E27FC236}">
                  <a16:creationId xmlns:a16="http://schemas.microsoft.com/office/drawing/2014/main" id="{64E55FF0-2865-A235-069D-9FCC78AD629D}"/>
                </a:ext>
              </a:extLst>
            </p:cNvPr>
            <p:cNvSpPr/>
            <p:nvPr/>
          </p:nvSpPr>
          <p:spPr>
            <a:xfrm>
              <a:off x="735944" y="3603693"/>
              <a:ext cx="68774" cy="100603"/>
            </a:xfrm>
            <a:custGeom>
              <a:avLst/>
              <a:gdLst/>
              <a:ahLst/>
              <a:cxnLst/>
              <a:rect l="l" t="t" r="r" b="b"/>
              <a:pathLst>
                <a:path w="3012" h="4406" extrusionOk="0">
                  <a:moveTo>
                    <a:pt x="1" y="1"/>
                  </a:moveTo>
                  <a:lnTo>
                    <a:pt x="1" y="4405"/>
                  </a:lnTo>
                  <a:lnTo>
                    <a:pt x="3011" y="4405"/>
                  </a:lnTo>
                  <a:lnTo>
                    <a:pt x="301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314;p38">
              <a:extLst>
                <a:ext uri="{FF2B5EF4-FFF2-40B4-BE49-F238E27FC236}">
                  <a16:creationId xmlns:a16="http://schemas.microsoft.com/office/drawing/2014/main" id="{80495705-B0EE-EF00-388D-E513742DFFD4}"/>
                </a:ext>
              </a:extLst>
            </p:cNvPr>
            <p:cNvSpPr/>
            <p:nvPr/>
          </p:nvSpPr>
          <p:spPr>
            <a:xfrm>
              <a:off x="842232" y="3603693"/>
              <a:ext cx="266715" cy="100603"/>
            </a:xfrm>
            <a:custGeom>
              <a:avLst/>
              <a:gdLst/>
              <a:ahLst/>
              <a:cxnLst/>
              <a:rect l="l" t="t" r="r" b="b"/>
              <a:pathLst>
                <a:path w="11681" h="4406" extrusionOk="0">
                  <a:moveTo>
                    <a:pt x="1" y="1"/>
                  </a:moveTo>
                  <a:lnTo>
                    <a:pt x="1" y="4405"/>
                  </a:lnTo>
                  <a:lnTo>
                    <a:pt x="11681" y="4405"/>
                  </a:lnTo>
                  <a:lnTo>
                    <a:pt x="1168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315;p38">
              <a:extLst>
                <a:ext uri="{FF2B5EF4-FFF2-40B4-BE49-F238E27FC236}">
                  <a16:creationId xmlns:a16="http://schemas.microsoft.com/office/drawing/2014/main" id="{90C1FB8A-1727-2DD1-1D55-F9248FDB0FF4}"/>
                </a:ext>
              </a:extLst>
            </p:cNvPr>
            <p:cNvSpPr/>
            <p:nvPr/>
          </p:nvSpPr>
          <p:spPr>
            <a:xfrm>
              <a:off x="1327232" y="3556588"/>
              <a:ext cx="109508" cy="148324"/>
            </a:xfrm>
            <a:custGeom>
              <a:avLst/>
              <a:gdLst/>
              <a:ahLst/>
              <a:cxnLst/>
              <a:rect l="l" t="t" r="r" b="b"/>
              <a:pathLst>
                <a:path w="4796" h="6496" extrusionOk="0">
                  <a:moveTo>
                    <a:pt x="1" y="1"/>
                  </a:moveTo>
                  <a:lnTo>
                    <a:pt x="1" y="6496"/>
                  </a:lnTo>
                  <a:lnTo>
                    <a:pt x="4795" y="6496"/>
                  </a:lnTo>
                  <a:lnTo>
                    <a:pt x="47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316;p38">
              <a:extLst>
                <a:ext uri="{FF2B5EF4-FFF2-40B4-BE49-F238E27FC236}">
                  <a16:creationId xmlns:a16="http://schemas.microsoft.com/office/drawing/2014/main" id="{A07732C2-E5DB-C93B-2570-1C3C9660C6BC}"/>
                </a:ext>
              </a:extLst>
            </p:cNvPr>
            <p:cNvSpPr/>
            <p:nvPr/>
          </p:nvSpPr>
          <p:spPr>
            <a:xfrm>
              <a:off x="1464711" y="3556588"/>
              <a:ext cx="108869" cy="148324"/>
            </a:xfrm>
            <a:custGeom>
              <a:avLst/>
              <a:gdLst/>
              <a:ahLst/>
              <a:cxnLst/>
              <a:rect l="l" t="t" r="r" b="b"/>
              <a:pathLst>
                <a:path w="4768" h="6496" extrusionOk="0">
                  <a:moveTo>
                    <a:pt x="1" y="1"/>
                  </a:moveTo>
                  <a:lnTo>
                    <a:pt x="1" y="6496"/>
                  </a:lnTo>
                  <a:lnTo>
                    <a:pt x="4768" y="6496"/>
                  </a:lnTo>
                  <a:lnTo>
                    <a:pt x="476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317;p38">
              <a:extLst>
                <a:ext uri="{FF2B5EF4-FFF2-40B4-BE49-F238E27FC236}">
                  <a16:creationId xmlns:a16="http://schemas.microsoft.com/office/drawing/2014/main" id="{68844621-5FD6-3219-9FC6-323A790D6DBB}"/>
                </a:ext>
              </a:extLst>
            </p:cNvPr>
            <p:cNvSpPr/>
            <p:nvPr/>
          </p:nvSpPr>
          <p:spPr>
            <a:xfrm>
              <a:off x="735944" y="3650159"/>
              <a:ext cx="994843" cy="40757"/>
            </a:xfrm>
            <a:custGeom>
              <a:avLst/>
              <a:gdLst/>
              <a:ahLst/>
              <a:cxnLst/>
              <a:rect l="l" t="t" r="r" b="b"/>
              <a:pathLst>
                <a:path w="43570" h="1785" extrusionOk="0">
                  <a:moveTo>
                    <a:pt x="1" y="1"/>
                  </a:moveTo>
                  <a:lnTo>
                    <a:pt x="1" y="1785"/>
                  </a:lnTo>
                  <a:lnTo>
                    <a:pt x="43570" y="1785"/>
                  </a:lnTo>
                  <a:lnTo>
                    <a:pt x="435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318;p38">
              <a:extLst>
                <a:ext uri="{FF2B5EF4-FFF2-40B4-BE49-F238E27FC236}">
                  <a16:creationId xmlns:a16="http://schemas.microsoft.com/office/drawing/2014/main" id="{E1773466-1C1A-DC5C-15F5-C1D7E4629FA7}"/>
                </a:ext>
              </a:extLst>
            </p:cNvPr>
            <p:cNvSpPr/>
            <p:nvPr/>
          </p:nvSpPr>
          <p:spPr>
            <a:xfrm>
              <a:off x="735944" y="3687080"/>
              <a:ext cx="969384" cy="524479"/>
            </a:xfrm>
            <a:custGeom>
              <a:avLst/>
              <a:gdLst/>
              <a:ahLst/>
              <a:cxnLst/>
              <a:rect l="l" t="t" r="r" b="b"/>
              <a:pathLst>
                <a:path w="42455" h="22970" extrusionOk="0">
                  <a:moveTo>
                    <a:pt x="1" y="0"/>
                  </a:moveTo>
                  <a:lnTo>
                    <a:pt x="1" y="22970"/>
                  </a:lnTo>
                  <a:lnTo>
                    <a:pt x="42455" y="22970"/>
                  </a:lnTo>
                  <a:lnTo>
                    <a:pt x="424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319;p38">
              <a:extLst>
                <a:ext uri="{FF2B5EF4-FFF2-40B4-BE49-F238E27FC236}">
                  <a16:creationId xmlns:a16="http://schemas.microsoft.com/office/drawing/2014/main" id="{21CCD06B-BD0D-E82E-95FD-EB09F558B1A7}"/>
                </a:ext>
              </a:extLst>
            </p:cNvPr>
            <p:cNvSpPr/>
            <p:nvPr/>
          </p:nvSpPr>
          <p:spPr>
            <a:xfrm>
              <a:off x="735944" y="3747542"/>
              <a:ext cx="106311" cy="127957"/>
            </a:xfrm>
            <a:custGeom>
              <a:avLst/>
              <a:gdLst/>
              <a:ahLst/>
              <a:cxnLst/>
              <a:rect l="l" t="t" r="r" b="b"/>
              <a:pathLst>
                <a:path w="4656" h="5604" extrusionOk="0">
                  <a:moveTo>
                    <a:pt x="1" y="1"/>
                  </a:moveTo>
                  <a:lnTo>
                    <a:pt x="1" y="5603"/>
                  </a:lnTo>
                  <a:lnTo>
                    <a:pt x="4656" y="5603"/>
                  </a:lnTo>
                  <a:lnTo>
                    <a:pt x="465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320;p38">
              <a:extLst>
                <a:ext uri="{FF2B5EF4-FFF2-40B4-BE49-F238E27FC236}">
                  <a16:creationId xmlns:a16="http://schemas.microsoft.com/office/drawing/2014/main" id="{D12AE2D6-8187-59FA-D2B7-76D8631A02F9}"/>
                </a:ext>
              </a:extLst>
            </p:cNvPr>
            <p:cNvSpPr/>
            <p:nvPr/>
          </p:nvSpPr>
          <p:spPr>
            <a:xfrm>
              <a:off x="915436" y="3747542"/>
              <a:ext cx="127957" cy="127957"/>
            </a:xfrm>
            <a:custGeom>
              <a:avLst/>
              <a:gdLst/>
              <a:ahLst/>
              <a:cxnLst/>
              <a:rect l="l" t="t" r="r" b="b"/>
              <a:pathLst>
                <a:path w="5604" h="5604" extrusionOk="0">
                  <a:moveTo>
                    <a:pt x="0" y="1"/>
                  </a:moveTo>
                  <a:lnTo>
                    <a:pt x="0" y="5603"/>
                  </a:lnTo>
                  <a:lnTo>
                    <a:pt x="5603" y="5603"/>
                  </a:lnTo>
                  <a:lnTo>
                    <a:pt x="56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21;p38">
              <a:extLst>
                <a:ext uri="{FF2B5EF4-FFF2-40B4-BE49-F238E27FC236}">
                  <a16:creationId xmlns:a16="http://schemas.microsoft.com/office/drawing/2014/main" id="{D5943868-1DA7-3E72-1FE1-02387305489D}"/>
                </a:ext>
              </a:extLst>
            </p:cNvPr>
            <p:cNvSpPr/>
            <p:nvPr/>
          </p:nvSpPr>
          <p:spPr>
            <a:xfrm>
              <a:off x="1116573" y="3747542"/>
              <a:ext cx="127957" cy="127957"/>
            </a:xfrm>
            <a:custGeom>
              <a:avLst/>
              <a:gdLst/>
              <a:ahLst/>
              <a:cxnLst/>
              <a:rect l="l" t="t" r="r" b="b"/>
              <a:pathLst>
                <a:path w="5604" h="5604" extrusionOk="0">
                  <a:moveTo>
                    <a:pt x="0" y="1"/>
                  </a:moveTo>
                  <a:lnTo>
                    <a:pt x="0" y="5603"/>
                  </a:lnTo>
                  <a:lnTo>
                    <a:pt x="5603" y="5603"/>
                  </a:lnTo>
                  <a:lnTo>
                    <a:pt x="56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322;p38">
              <a:extLst>
                <a:ext uri="{FF2B5EF4-FFF2-40B4-BE49-F238E27FC236}">
                  <a16:creationId xmlns:a16="http://schemas.microsoft.com/office/drawing/2014/main" id="{52E1565F-9187-F570-13AB-48C571838AEF}"/>
                </a:ext>
              </a:extLst>
            </p:cNvPr>
            <p:cNvSpPr/>
            <p:nvPr/>
          </p:nvSpPr>
          <p:spPr>
            <a:xfrm>
              <a:off x="1318328" y="3747542"/>
              <a:ext cx="127957" cy="127957"/>
            </a:xfrm>
            <a:custGeom>
              <a:avLst/>
              <a:gdLst/>
              <a:ahLst/>
              <a:cxnLst/>
              <a:rect l="l" t="t" r="r" b="b"/>
              <a:pathLst>
                <a:path w="5604" h="5604" extrusionOk="0">
                  <a:moveTo>
                    <a:pt x="1" y="1"/>
                  </a:moveTo>
                  <a:lnTo>
                    <a:pt x="1" y="5603"/>
                  </a:lnTo>
                  <a:lnTo>
                    <a:pt x="5603" y="5603"/>
                  </a:lnTo>
                  <a:lnTo>
                    <a:pt x="56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323;p38">
              <a:extLst>
                <a:ext uri="{FF2B5EF4-FFF2-40B4-BE49-F238E27FC236}">
                  <a16:creationId xmlns:a16="http://schemas.microsoft.com/office/drawing/2014/main" id="{96D65AEF-DD10-31EA-6C09-7C94C9298D50}"/>
                </a:ext>
              </a:extLst>
            </p:cNvPr>
            <p:cNvSpPr/>
            <p:nvPr/>
          </p:nvSpPr>
          <p:spPr>
            <a:xfrm>
              <a:off x="1519465" y="3747542"/>
              <a:ext cx="127957" cy="127957"/>
            </a:xfrm>
            <a:custGeom>
              <a:avLst/>
              <a:gdLst/>
              <a:ahLst/>
              <a:cxnLst/>
              <a:rect l="l" t="t" r="r" b="b"/>
              <a:pathLst>
                <a:path w="5604" h="5604" extrusionOk="0">
                  <a:moveTo>
                    <a:pt x="0" y="1"/>
                  </a:moveTo>
                  <a:lnTo>
                    <a:pt x="0" y="5603"/>
                  </a:lnTo>
                  <a:lnTo>
                    <a:pt x="5603" y="5603"/>
                  </a:lnTo>
                  <a:lnTo>
                    <a:pt x="56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324;p38">
              <a:extLst>
                <a:ext uri="{FF2B5EF4-FFF2-40B4-BE49-F238E27FC236}">
                  <a16:creationId xmlns:a16="http://schemas.microsoft.com/office/drawing/2014/main" id="{125DC339-D193-75B0-D6A5-C08D5E9D6714}"/>
                </a:ext>
              </a:extLst>
            </p:cNvPr>
            <p:cNvSpPr/>
            <p:nvPr/>
          </p:nvSpPr>
          <p:spPr>
            <a:xfrm>
              <a:off x="735944" y="4029510"/>
              <a:ext cx="106311" cy="127957"/>
            </a:xfrm>
            <a:custGeom>
              <a:avLst/>
              <a:gdLst/>
              <a:ahLst/>
              <a:cxnLst/>
              <a:rect l="l" t="t" r="r" b="b"/>
              <a:pathLst>
                <a:path w="4656" h="5604" extrusionOk="0">
                  <a:moveTo>
                    <a:pt x="1" y="0"/>
                  </a:moveTo>
                  <a:lnTo>
                    <a:pt x="1" y="5603"/>
                  </a:lnTo>
                  <a:lnTo>
                    <a:pt x="4656" y="5603"/>
                  </a:lnTo>
                  <a:lnTo>
                    <a:pt x="46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325;p38">
              <a:extLst>
                <a:ext uri="{FF2B5EF4-FFF2-40B4-BE49-F238E27FC236}">
                  <a16:creationId xmlns:a16="http://schemas.microsoft.com/office/drawing/2014/main" id="{DDF4AAD7-8AC5-F89A-6072-B0A6855FCED2}"/>
                </a:ext>
              </a:extLst>
            </p:cNvPr>
            <p:cNvSpPr/>
            <p:nvPr/>
          </p:nvSpPr>
          <p:spPr>
            <a:xfrm>
              <a:off x="915436" y="4029510"/>
              <a:ext cx="127957" cy="127957"/>
            </a:xfrm>
            <a:custGeom>
              <a:avLst/>
              <a:gdLst/>
              <a:ahLst/>
              <a:cxnLst/>
              <a:rect l="l" t="t" r="r" b="b"/>
              <a:pathLst>
                <a:path w="5604" h="5604" extrusionOk="0">
                  <a:moveTo>
                    <a:pt x="0" y="0"/>
                  </a:moveTo>
                  <a:lnTo>
                    <a:pt x="0" y="5603"/>
                  </a:lnTo>
                  <a:lnTo>
                    <a:pt x="5603" y="5603"/>
                  </a:lnTo>
                  <a:lnTo>
                    <a:pt x="56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326;p38">
              <a:extLst>
                <a:ext uri="{FF2B5EF4-FFF2-40B4-BE49-F238E27FC236}">
                  <a16:creationId xmlns:a16="http://schemas.microsoft.com/office/drawing/2014/main" id="{FE24483D-2592-332B-33BF-0A0FBDF56C91}"/>
                </a:ext>
              </a:extLst>
            </p:cNvPr>
            <p:cNvSpPr/>
            <p:nvPr/>
          </p:nvSpPr>
          <p:spPr>
            <a:xfrm>
              <a:off x="1116573" y="4029510"/>
              <a:ext cx="127957" cy="127957"/>
            </a:xfrm>
            <a:custGeom>
              <a:avLst/>
              <a:gdLst/>
              <a:ahLst/>
              <a:cxnLst/>
              <a:rect l="l" t="t" r="r" b="b"/>
              <a:pathLst>
                <a:path w="5604" h="5604" extrusionOk="0">
                  <a:moveTo>
                    <a:pt x="0" y="0"/>
                  </a:moveTo>
                  <a:lnTo>
                    <a:pt x="0" y="5603"/>
                  </a:lnTo>
                  <a:lnTo>
                    <a:pt x="5603" y="5603"/>
                  </a:lnTo>
                  <a:lnTo>
                    <a:pt x="56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327;p38">
              <a:extLst>
                <a:ext uri="{FF2B5EF4-FFF2-40B4-BE49-F238E27FC236}">
                  <a16:creationId xmlns:a16="http://schemas.microsoft.com/office/drawing/2014/main" id="{AABE552B-972C-8B5E-A4EA-BAA7EEB6853F}"/>
                </a:ext>
              </a:extLst>
            </p:cNvPr>
            <p:cNvSpPr/>
            <p:nvPr/>
          </p:nvSpPr>
          <p:spPr>
            <a:xfrm>
              <a:off x="1318328" y="4029510"/>
              <a:ext cx="127957" cy="127957"/>
            </a:xfrm>
            <a:custGeom>
              <a:avLst/>
              <a:gdLst/>
              <a:ahLst/>
              <a:cxnLst/>
              <a:rect l="l" t="t" r="r" b="b"/>
              <a:pathLst>
                <a:path w="5604" h="5604" extrusionOk="0">
                  <a:moveTo>
                    <a:pt x="1" y="0"/>
                  </a:moveTo>
                  <a:lnTo>
                    <a:pt x="1" y="5603"/>
                  </a:lnTo>
                  <a:lnTo>
                    <a:pt x="5603" y="5603"/>
                  </a:lnTo>
                  <a:lnTo>
                    <a:pt x="56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328;p38">
              <a:extLst>
                <a:ext uri="{FF2B5EF4-FFF2-40B4-BE49-F238E27FC236}">
                  <a16:creationId xmlns:a16="http://schemas.microsoft.com/office/drawing/2014/main" id="{9383552B-E22F-6AE3-6853-6BD8C31AB936}"/>
                </a:ext>
              </a:extLst>
            </p:cNvPr>
            <p:cNvSpPr/>
            <p:nvPr/>
          </p:nvSpPr>
          <p:spPr>
            <a:xfrm>
              <a:off x="1519465" y="4029510"/>
              <a:ext cx="127957" cy="127957"/>
            </a:xfrm>
            <a:custGeom>
              <a:avLst/>
              <a:gdLst/>
              <a:ahLst/>
              <a:cxnLst/>
              <a:rect l="l" t="t" r="r" b="b"/>
              <a:pathLst>
                <a:path w="5604" h="5604" extrusionOk="0">
                  <a:moveTo>
                    <a:pt x="0" y="0"/>
                  </a:moveTo>
                  <a:lnTo>
                    <a:pt x="0" y="5603"/>
                  </a:lnTo>
                  <a:lnTo>
                    <a:pt x="5603" y="5603"/>
                  </a:lnTo>
                  <a:lnTo>
                    <a:pt x="56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329;p38">
              <a:extLst>
                <a:ext uri="{FF2B5EF4-FFF2-40B4-BE49-F238E27FC236}">
                  <a16:creationId xmlns:a16="http://schemas.microsoft.com/office/drawing/2014/main" id="{EA892D59-5222-BADD-CF2D-99E4EF2169F5}"/>
                </a:ext>
              </a:extLst>
            </p:cNvPr>
            <p:cNvSpPr/>
            <p:nvPr/>
          </p:nvSpPr>
          <p:spPr>
            <a:xfrm>
              <a:off x="735944" y="3932126"/>
              <a:ext cx="994843" cy="40757"/>
            </a:xfrm>
            <a:custGeom>
              <a:avLst/>
              <a:gdLst/>
              <a:ahLst/>
              <a:cxnLst/>
              <a:rect l="l" t="t" r="r" b="b"/>
              <a:pathLst>
                <a:path w="43570" h="1785" extrusionOk="0">
                  <a:moveTo>
                    <a:pt x="1" y="0"/>
                  </a:moveTo>
                  <a:lnTo>
                    <a:pt x="1" y="1784"/>
                  </a:lnTo>
                  <a:lnTo>
                    <a:pt x="43570" y="1784"/>
                  </a:lnTo>
                  <a:lnTo>
                    <a:pt x="4357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330;p38">
              <a:extLst>
                <a:ext uri="{FF2B5EF4-FFF2-40B4-BE49-F238E27FC236}">
                  <a16:creationId xmlns:a16="http://schemas.microsoft.com/office/drawing/2014/main" id="{B80FBA91-8F0C-30BF-BD3F-7730903FFD2A}"/>
                </a:ext>
              </a:extLst>
            </p:cNvPr>
            <p:cNvSpPr/>
            <p:nvPr/>
          </p:nvSpPr>
          <p:spPr>
            <a:xfrm>
              <a:off x="916538" y="2409788"/>
              <a:ext cx="262725" cy="262725"/>
            </a:xfrm>
            <a:custGeom>
              <a:avLst/>
              <a:gdLst/>
              <a:ahLst/>
              <a:cxnLst/>
              <a:rect l="l" t="t" r="r" b="b"/>
              <a:pathLst>
                <a:path w="10509" h="10509" extrusionOk="0">
                  <a:moveTo>
                    <a:pt x="5271" y="1"/>
                  </a:moveTo>
                  <a:cubicBezTo>
                    <a:pt x="2369" y="1"/>
                    <a:pt x="1" y="2336"/>
                    <a:pt x="1" y="5238"/>
                  </a:cubicBezTo>
                  <a:cubicBezTo>
                    <a:pt x="1" y="8173"/>
                    <a:pt x="2336" y="10508"/>
                    <a:pt x="5271" y="10508"/>
                  </a:cubicBezTo>
                  <a:cubicBezTo>
                    <a:pt x="8173" y="10508"/>
                    <a:pt x="10508" y="8173"/>
                    <a:pt x="10508" y="5238"/>
                  </a:cubicBezTo>
                  <a:cubicBezTo>
                    <a:pt x="10508" y="2369"/>
                    <a:pt x="8173" y="1"/>
                    <a:pt x="5271" y="1"/>
                  </a:cubicBezTo>
                  <a:close/>
                </a:path>
              </a:pathLst>
            </a:custGeom>
            <a:solidFill>
              <a:srgbClr val="70643D">
                <a:alpha val="8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331;p38">
              <a:extLst>
                <a:ext uri="{FF2B5EF4-FFF2-40B4-BE49-F238E27FC236}">
                  <a16:creationId xmlns:a16="http://schemas.microsoft.com/office/drawing/2014/main" id="{7DFFF242-0864-3519-6011-6F7BD07EE44D}"/>
                </a:ext>
              </a:extLst>
            </p:cNvPr>
            <p:cNvSpPr/>
            <p:nvPr/>
          </p:nvSpPr>
          <p:spPr>
            <a:xfrm>
              <a:off x="804838" y="2447550"/>
              <a:ext cx="204350" cy="204350"/>
            </a:xfrm>
            <a:custGeom>
              <a:avLst/>
              <a:gdLst/>
              <a:ahLst/>
              <a:cxnLst/>
              <a:rect l="l" t="t" r="r" b="b"/>
              <a:pathLst>
                <a:path w="8174" h="8174" extrusionOk="0">
                  <a:moveTo>
                    <a:pt x="4070" y="1"/>
                  </a:moveTo>
                  <a:cubicBezTo>
                    <a:pt x="1835" y="1"/>
                    <a:pt x="1" y="1836"/>
                    <a:pt x="1" y="4070"/>
                  </a:cubicBezTo>
                  <a:cubicBezTo>
                    <a:pt x="1" y="6339"/>
                    <a:pt x="1835" y="8173"/>
                    <a:pt x="4070" y="8173"/>
                  </a:cubicBezTo>
                  <a:cubicBezTo>
                    <a:pt x="6338" y="8173"/>
                    <a:pt x="8173" y="6339"/>
                    <a:pt x="8173" y="4070"/>
                  </a:cubicBezTo>
                  <a:cubicBezTo>
                    <a:pt x="8173" y="1836"/>
                    <a:pt x="6338" y="1"/>
                    <a:pt x="4070" y="1"/>
                  </a:cubicBezTo>
                  <a:close/>
                </a:path>
              </a:pathLst>
            </a:custGeom>
            <a:solidFill>
              <a:srgbClr val="70643D">
                <a:alpha val="8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332;p38">
              <a:extLst>
                <a:ext uri="{FF2B5EF4-FFF2-40B4-BE49-F238E27FC236}">
                  <a16:creationId xmlns:a16="http://schemas.microsoft.com/office/drawing/2014/main" id="{947EDF85-9D7B-819F-C6AA-CB2E76B8A7A4}"/>
                </a:ext>
              </a:extLst>
            </p:cNvPr>
            <p:cNvSpPr/>
            <p:nvPr/>
          </p:nvSpPr>
          <p:spPr>
            <a:xfrm>
              <a:off x="783088" y="2256550"/>
              <a:ext cx="133450" cy="133450"/>
            </a:xfrm>
            <a:custGeom>
              <a:avLst/>
              <a:gdLst/>
              <a:ahLst/>
              <a:cxnLst/>
              <a:rect l="l" t="t" r="r" b="b"/>
              <a:pathLst>
                <a:path w="5338" h="5338" extrusionOk="0">
                  <a:moveTo>
                    <a:pt x="2669" y="1"/>
                  </a:moveTo>
                  <a:cubicBezTo>
                    <a:pt x="1235" y="1"/>
                    <a:pt x="1" y="1235"/>
                    <a:pt x="1" y="2669"/>
                  </a:cubicBezTo>
                  <a:cubicBezTo>
                    <a:pt x="1" y="4137"/>
                    <a:pt x="1235" y="5338"/>
                    <a:pt x="2669" y="5338"/>
                  </a:cubicBezTo>
                  <a:cubicBezTo>
                    <a:pt x="4137" y="5338"/>
                    <a:pt x="5338" y="4137"/>
                    <a:pt x="5338" y="2669"/>
                  </a:cubicBezTo>
                  <a:cubicBezTo>
                    <a:pt x="5338" y="1235"/>
                    <a:pt x="4137" y="67"/>
                    <a:pt x="2669" y="1"/>
                  </a:cubicBezTo>
                  <a:close/>
                </a:path>
              </a:pathLst>
            </a:custGeom>
            <a:solidFill>
              <a:srgbClr val="70643D">
                <a:alpha val="8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333;p38">
              <a:extLst>
                <a:ext uri="{FF2B5EF4-FFF2-40B4-BE49-F238E27FC236}">
                  <a16:creationId xmlns:a16="http://schemas.microsoft.com/office/drawing/2014/main" id="{D3EECA1C-3C6F-8581-7C8C-1EF2EAE3B19D}"/>
                </a:ext>
              </a:extLst>
            </p:cNvPr>
            <p:cNvSpPr/>
            <p:nvPr/>
          </p:nvSpPr>
          <p:spPr>
            <a:xfrm>
              <a:off x="828638" y="2305050"/>
              <a:ext cx="204350" cy="204350"/>
            </a:xfrm>
            <a:custGeom>
              <a:avLst/>
              <a:gdLst/>
              <a:ahLst/>
              <a:cxnLst/>
              <a:rect l="l" t="t" r="r" b="b"/>
              <a:pathLst>
                <a:path w="8174" h="8174" extrusionOk="0">
                  <a:moveTo>
                    <a:pt x="4070" y="1"/>
                  </a:moveTo>
                  <a:cubicBezTo>
                    <a:pt x="1835" y="1"/>
                    <a:pt x="1" y="1836"/>
                    <a:pt x="1" y="4070"/>
                  </a:cubicBezTo>
                  <a:cubicBezTo>
                    <a:pt x="1" y="6339"/>
                    <a:pt x="1835" y="8173"/>
                    <a:pt x="4070" y="8173"/>
                  </a:cubicBezTo>
                  <a:cubicBezTo>
                    <a:pt x="6338" y="8173"/>
                    <a:pt x="8173" y="6339"/>
                    <a:pt x="8173" y="4070"/>
                  </a:cubicBezTo>
                  <a:cubicBezTo>
                    <a:pt x="8173" y="1836"/>
                    <a:pt x="6338" y="1"/>
                    <a:pt x="4070" y="1"/>
                  </a:cubicBezTo>
                  <a:close/>
                </a:path>
              </a:pathLst>
            </a:custGeom>
            <a:solidFill>
              <a:srgbClr val="70643D">
                <a:alpha val="8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334;p38">
              <a:extLst>
                <a:ext uri="{FF2B5EF4-FFF2-40B4-BE49-F238E27FC236}">
                  <a16:creationId xmlns:a16="http://schemas.microsoft.com/office/drawing/2014/main" id="{A498CD8B-866B-308C-2810-066B4801236E}"/>
                </a:ext>
              </a:extLst>
            </p:cNvPr>
            <p:cNvSpPr/>
            <p:nvPr/>
          </p:nvSpPr>
          <p:spPr>
            <a:xfrm>
              <a:off x="694563" y="2328363"/>
              <a:ext cx="204350" cy="204350"/>
            </a:xfrm>
            <a:custGeom>
              <a:avLst/>
              <a:gdLst/>
              <a:ahLst/>
              <a:cxnLst/>
              <a:rect l="l" t="t" r="r" b="b"/>
              <a:pathLst>
                <a:path w="8174" h="8174" extrusionOk="0">
                  <a:moveTo>
                    <a:pt x="4070" y="1"/>
                  </a:moveTo>
                  <a:cubicBezTo>
                    <a:pt x="1835" y="1"/>
                    <a:pt x="1" y="1836"/>
                    <a:pt x="1" y="4070"/>
                  </a:cubicBezTo>
                  <a:cubicBezTo>
                    <a:pt x="1" y="6339"/>
                    <a:pt x="1835" y="8173"/>
                    <a:pt x="4070" y="8173"/>
                  </a:cubicBezTo>
                  <a:cubicBezTo>
                    <a:pt x="6338" y="8173"/>
                    <a:pt x="8173" y="6339"/>
                    <a:pt x="8173" y="4070"/>
                  </a:cubicBezTo>
                  <a:cubicBezTo>
                    <a:pt x="8173" y="1836"/>
                    <a:pt x="6338" y="1"/>
                    <a:pt x="4070" y="1"/>
                  </a:cubicBezTo>
                  <a:close/>
                </a:path>
              </a:pathLst>
            </a:custGeom>
            <a:solidFill>
              <a:srgbClr val="70643D">
                <a:alpha val="8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335;p38">
              <a:extLst>
                <a:ext uri="{FF2B5EF4-FFF2-40B4-BE49-F238E27FC236}">
                  <a16:creationId xmlns:a16="http://schemas.microsoft.com/office/drawing/2014/main" id="{E2FA4FCD-39DF-D15B-C998-1A10D410A817}"/>
                </a:ext>
              </a:extLst>
            </p:cNvPr>
            <p:cNvSpPr/>
            <p:nvPr/>
          </p:nvSpPr>
          <p:spPr>
            <a:xfrm>
              <a:off x="627138" y="2256550"/>
              <a:ext cx="204350" cy="204350"/>
            </a:xfrm>
            <a:custGeom>
              <a:avLst/>
              <a:gdLst/>
              <a:ahLst/>
              <a:cxnLst/>
              <a:rect l="l" t="t" r="r" b="b"/>
              <a:pathLst>
                <a:path w="8174" h="8174" extrusionOk="0">
                  <a:moveTo>
                    <a:pt x="4070" y="1"/>
                  </a:moveTo>
                  <a:cubicBezTo>
                    <a:pt x="1835" y="1"/>
                    <a:pt x="1" y="1836"/>
                    <a:pt x="1" y="4070"/>
                  </a:cubicBezTo>
                  <a:cubicBezTo>
                    <a:pt x="1" y="6339"/>
                    <a:pt x="1835" y="8173"/>
                    <a:pt x="4070" y="8173"/>
                  </a:cubicBezTo>
                  <a:cubicBezTo>
                    <a:pt x="6338" y="8173"/>
                    <a:pt x="8173" y="6339"/>
                    <a:pt x="8173" y="4070"/>
                  </a:cubicBezTo>
                  <a:cubicBezTo>
                    <a:pt x="8173" y="1836"/>
                    <a:pt x="6338" y="1"/>
                    <a:pt x="4070" y="1"/>
                  </a:cubicBezTo>
                  <a:close/>
                </a:path>
              </a:pathLst>
            </a:custGeom>
            <a:solidFill>
              <a:srgbClr val="70643D">
                <a:alpha val="8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336;p38">
              <a:extLst>
                <a:ext uri="{FF2B5EF4-FFF2-40B4-BE49-F238E27FC236}">
                  <a16:creationId xmlns:a16="http://schemas.microsoft.com/office/drawing/2014/main" id="{DAC55F83-B0AA-A4C3-62CD-117C3E650689}"/>
                </a:ext>
              </a:extLst>
            </p:cNvPr>
            <p:cNvSpPr/>
            <p:nvPr/>
          </p:nvSpPr>
          <p:spPr>
            <a:xfrm>
              <a:off x="1233963" y="2409788"/>
              <a:ext cx="262725" cy="262725"/>
            </a:xfrm>
            <a:custGeom>
              <a:avLst/>
              <a:gdLst/>
              <a:ahLst/>
              <a:cxnLst/>
              <a:rect l="l" t="t" r="r" b="b"/>
              <a:pathLst>
                <a:path w="10509" h="10509" extrusionOk="0">
                  <a:moveTo>
                    <a:pt x="5271" y="1"/>
                  </a:moveTo>
                  <a:cubicBezTo>
                    <a:pt x="2369" y="1"/>
                    <a:pt x="1" y="2336"/>
                    <a:pt x="1" y="5238"/>
                  </a:cubicBezTo>
                  <a:cubicBezTo>
                    <a:pt x="1" y="8173"/>
                    <a:pt x="2336" y="10508"/>
                    <a:pt x="5271" y="10508"/>
                  </a:cubicBezTo>
                  <a:cubicBezTo>
                    <a:pt x="8173" y="10508"/>
                    <a:pt x="10508" y="8173"/>
                    <a:pt x="10508" y="5238"/>
                  </a:cubicBezTo>
                  <a:cubicBezTo>
                    <a:pt x="10508" y="2369"/>
                    <a:pt x="8173" y="1"/>
                    <a:pt x="5271" y="1"/>
                  </a:cubicBezTo>
                  <a:close/>
                </a:path>
              </a:pathLst>
            </a:custGeom>
            <a:solidFill>
              <a:srgbClr val="70643D">
                <a:alpha val="8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337;p38">
              <a:extLst>
                <a:ext uri="{FF2B5EF4-FFF2-40B4-BE49-F238E27FC236}">
                  <a16:creationId xmlns:a16="http://schemas.microsoft.com/office/drawing/2014/main" id="{9404C0D1-B01E-5C94-0AA8-F07EE5F0C870}"/>
                </a:ext>
              </a:extLst>
            </p:cNvPr>
            <p:cNvSpPr/>
            <p:nvPr/>
          </p:nvSpPr>
          <p:spPr>
            <a:xfrm>
              <a:off x="1122263" y="2447550"/>
              <a:ext cx="204350" cy="204350"/>
            </a:xfrm>
            <a:custGeom>
              <a:avLst/>
              <a:gdLst/>
              <a:ahLst/>
              <a:cxnLst/>
              <a:rect l="l" t="t" r="r" b="b"/>
              <a:pathLst>
                <a:path w="8174" h="8174" extrusionOk="0">
                  <a:moveTo>
                    <a:pt x="4070" y="1"/>
                  </a:moveTo>
                  <a:cubicBezTo>
                    <a:pt x="1835" y="1"/>
                    <a:pt x="1" y="1836"/>
                    <a:pt x="1" y="4070"/>
                  </a:cubicBezTo>
                  <a:cubicBezTo>
                    <a:pt x="1" y="6339"/>
                    <a:pt x="1835" y="8173"/>
                    <a:pt x="4070" y="8173"/>
                  </a:cubicBezTo>
                  <a:cubicBezTo>
                    <a:pt x="6338" y="8173"/>
                    <a:pt x="8173" y="6339"/>
                    <a:pt x="8173" y="4070"/>
                  </a:cubicBezTo>
                  <a:cubicBezTo>
                    <a:pt x="8173" y="1836"/>
                    <a:pt x="6338" y="1"/>
                    <a:pt x="4070" y="1"/>
                  </a:cubicBezTo>
                  <a:close/>
                </a:path>
              </a:pathLst>
            </a:custGeom>
            <a:solidFill>
              <a:srgbClr val="70643D">
                <a:alpha val="8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338;p38">
              <a:extLst>
                <a:ext uri="{FF2B5EF4-FFF2-40B4-BE49-F238E27FC236}">
                  <a16:creationId xmlns:a16="http://schemas.microsoft.com/office/drawing/2014/main" id="{3351A1A3-5B24-5A9A-5609-D411E9D4C7F1}"/>
                </a:ext>
              </a:extLst>
            </p:cNvPr>
            <p:cNvSpPr/>
            <p:nvPr/>
          </p:nvSpPr>
          <p:spPr>
            <a:xfrm>
              <a:off x="1100513" y="2256550"/>
              <a:ext cx="133450" cy="133450"/>
            </a:xfrm>
            <a:custGeom>
              <a:avLst/>
              <a:gdLst/>
              <a:ahLst/>
              <a:cxnLst/>
              <a:rect l="l" t="t" r="r" b="b"/>
              <a:pathLst>
                <a:path w="5338" h="5338" extrusionOk="0">
                  <a:moveTo>
                    <a:pt x="2669" y="1"/>
                  </a:moveTo>
                  <a:cubicBezTo>
                    <a:pt x="1235" y="1"/>
                    <a:pt x="1" y="1235"/>
                    <a:pt x="1" y="2669"/>
                  </a:cubicBezTo>
                  <a:cubicBezTo>
                    <a:pt x="1" y="4137"/>
                    <a:pt x="1235" y="5338"/>
                    <a:pt x="2669" y="5338"/>
                  </a:cubicBezTo>
                  <a:cubicBezTo>
                    <a:pt x="4137" y="5338"/>
                    <a:pt x="5338" y="4137"/>
                    <a:pt x="5338" y="2669"/>
                  </a:cubicBezTo>
                  <a:cubicBezTo>
                    <a:pt x="5338" y="1235"/>
                    <a:pt x="4137" y="67"/>
                    <a:pt x="2669" y="1"/>
                  </a:cubicBezTo>
                  <a:close/>
                </a:path>
              </a:pathLst>
            </a:custGeom>
            <a:solidFill>
              <a:srgbClr val="70643D">
                <a:alpha val="8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339;p38">
              <a:extLst>
                <a:ext uri="{FF2B5EF4-FFF2-40B4-BE49-F238E27FC236}">
                  <a16:creationId xmlns:a16="http://schemas.microsoft.com/office/drawing/2014/main" id="{165136FC-906A-1288-6C1F-794E9D21A968}"/>
                </a:ext>
              </a:extLst>
            </p:cNvPr>
            <p:cNvSpPr/>
            <p:nvPr/>
          </p:nvSpPr>
          <p:spPr>
            <a:xfrm>
              <a:off x="1146063" y="2305050"/>
              <a:ext cx="204350" cy="204350"/>
            </a:xfrm>
            <a:custGeom>
              <a:avLst/>
              <a:gdLst/>
              <a:ahLst/>
              <a:cxnLst/>
              <a:rect l="l" t="t" r="r" b="b"/>
              <a:pathLst>
                <a:path w="8174" h="8174" extrusionOk="0">
                  <a:moveTo>
                    <a:pt x="4070" y="1"/>
                  </a:moveTo>
                  <a:cubicBezTo>
                    <a:pt x="1835" y="1"/>
                    <a:pt x="1" y="1836"/>
                    <a:pt x="1" y="4070"/>
                  </a:cubicBezTo>
                  <a:cubicBezTo>
                    <a:pt x="1" y="6339"/>
                    <a:pt x="1835" y="8173"/>
                    <a:pt x="4070" y="8173"/>
                  </a:cubicBezTo>
                  <a:cubicBezTo>
                    <a:pt x="6338" y="8173"/>
                    <a:pt x="8173" y="6339"/>
                    <a:pt x="8173" y="4070"/>
                  </a:cubicBezTo>
                  <a:cubicBezTo>
                    <a:pt x="8173" y="1836"/>
                    <a:pt x="6338" y="1"/>
                    <a:pt x="4070" y="1"/>
                  </a:cubicBezTo>
                  <a:close/>
                </a:path>
              </a:pathLst>
            </a:custGeom>
            <a:solidFill>
              <a:srgbClr val="70643D">
                <a:alpha val="8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340;p38">
              <a:extLst>
                <a:ext uri="{FF2B5EF4-FFF2-40B4-BE49-F238E27FC236}">
                  <a16:creationId xmlns:a16="http://schemas.microsoft.com/office/drawing/2014/main" id="{07C8D615-76A9-9891-FFC2-EA4603788CB7}"/>
                </a:ext>
              </a:extLst>
            </p:cNvPr>
            <p:cNvSpPr/>
            <p:nvPr/>
          </p:nvSpPr>
          <p:spPr>
            <a:xfrm>
              <a:off x="1011988" y="2328363"/>
              <a:ext cx="204350" cy="204350"/>
            </a:xfrm>
            <a:custGeom>
              <a:avLst/>
              <a:gdLst/>
              <a:ahLst/>
              <a:cxnLst/>
              <a:rect l="l" t="t" r="r" b="b"/>
              <a:pathLst>
                <a:path w="8174" h="8174" extrusionOk="0">
                  <a:moveTo>
                    <a:pt x="4070" y="1"/>
                  </a:moveTo>
                  <a:cubicBezTo>
                    <a:pt x="1835" y="1"/>
                    <a:pt x="1" y="1836"/>
                    <a:pt x="1" y="4070"/>
                  </a:cubicBezTo>
                  <a:cubicBezTo>
                    <a:pt x="1" y="6339"/>
                    <a:pt x="1835" y="8173"/>
                    <a:pt x="4070" y="8173"/>
                  </a:cubicBezTo>
                  <a:cubicBezTo>
                    <a:pt x="6338" y="8173"/>
                    <a:pt x="8173" y="6339"/>
                    <a:pt x="8173" y="4070"/>
                  </a:cubicBezTo>
                  <a:cubicBezTo>
                    <a:pt x="8173" y="1836"/>
                    <a:pt x="6338" y="1"/>
                    <a:pt x="4070" y="1"/>
                  </a:cubicBezTo>
                  <a:close/>
                </a:path>
              </a:pathLst>
            </a:custGeom>
            <a:solidFill>
              <a:srgbClr val="70643D">
                <a:alpha val="8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341;p38">
              <a:extLst>
                <a:ext uri="{FF2B5EF4-FFF2-40B4-BE49-F238E27FC236}">
                  <a16:creationId xmlns:a16="http://schemas.microsoft.com/office/drawing/2014/main" id="{2224982B-25E7-2942-D757-ED91DB669985}"/>
                </a:ext>
              </a:extLst>
            </p:cNvPr>
            <p:cNvSpPr/>
            <p:nvPr/>
          </p:nvSpPr>
          <p:spPr>
            <a:xfrm>
              <a:off x="944563" y="2256550"/>
              <a:ext cx="204350" cy="204350"/>
            </a:xfrm>
            <a:custGeom>
              <a:avLst/>
              <a:gdLst/>
              <a:ahLst/>
              <a:cxnLst/>
              <a:rect l="l" t="t" r="r" b="b"/>
              <a:pathLst>
                <a:path w="8174" h="8174" extrusionOk="0">
                  <a:moveTo>
                    <a:pt x="4070" y="1"/>
                  </a:moveTo>
                  <a:cubicBezTo>
                    <a:pt x="1835" y="1"/>
                    <a:pt x="1" y="1836"/>
                    <a:pt x="1" y="4070"/>
                  </a:cubicBezTo>
                  <a:cubicBezTo>
                    <a:pt x="1" y="6339"/>
                    <a:pt x="1835" y="8173"/>
                    <a:pt x="4070" y="8173"/>
                  </a:cubicBezTo>
                  <a:cubicBezTo>
                    <a:pt x="6338" y="8173"/>
                    <a:pt x="8173" y="6339"/>
                    <a:pt x="8173" y="4070"/>
                  </a:cubicBezTo>
                  <a:cubicBezTo>
                    <a:pt x="8173" y="1836"/>
                    <a:pt x="6338" y="1"/>
                    <a:pt x="4070" y="1"/>
                  </a:cubicBezTo>
                  <a:close/>
                </a:path>
              </a:pathLst>
            </a:custGeom>
            <a:solidFill>
              <a:srgbClr val="70643D">
                <a:alpha val="8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 name="Google Shape;8835;p83">
            <a:extLst>
              <a:ext uri="{FF2B5EF4-FFF2-40B4-BE49-F238E27FC236}">
                <a16:creationId xmlns:a16="http://schemas.microsoft.com/office/drawing/2014/main" id="{E0B4638F-1A60-A3C4-4D1E-944FA1B2BBB8}"/>
              </a:ext>
            </a:extLst>
          </p:cNvPr>
          <p:cNvGrpSpPr/>
          <p:nvPr/>
        </p:nvGrpSpPr>
        <p:grpSpPr>
          <a:xfrm>
            <a:off x="7291015" y="2144627"/>
            <a:ext cx="395638" cy="420544"/>
            <a:chOff x="4093603" y="4146138"/>
            <a:chExt cx="395638" cy="420544"/>
          </a:xfrm>
          <a:solidFill>
            <a:srgbClr val="FFFF00"/>
          </a:solidFill>
        </p:grpSpPr>
        <p:sp>
          <p:nvSpPr>
            <p:cNvPr id="46" name="Google Shape;8836;p83">
              <a:extLst>
                <a:ext uri="{FF2B5EF4-FFF2-40B4-BE49-F238E27FC236}">
                  <a16:creationId xmlns:a16="http://schemas.microsoft.com/office/drawing/2014/main" id="{327865C7-DCE2-DA18-45CC-6FB5038A6A02}"/>
                </a:ext>
              </a:extLst>
            </p:cNvPr>
            <p:cNvSpPr/>
            <p:nvPr/>
          </p:nvSpPr>
          <p:spPr>
            <a:xfrm>
              <a:off x="4158286" y="4218414"/>
              <a:ext cx="266088" cy="326567"/>
            </a:xfrm>
            <a:custGeom>
              <a:avLst/>
              <a:gdLst/>
              <a:ahLst/>
              <a:cxnLst/>
              <a:rect l="l" t="t" r="r" b="b"/>
              <a:pathLst>
                <a:path w="10128" h="12430" extrusionOk="0">
                  <a:moveTo>
                    <a:pt x="5064" y="0"/>
                  </a:moveTo>
                  <a:cubicBezTo>
                    <a:pt x="2865" y="0"/>
                    <a:pt x="958" y="1526"/>
                    <a:pt x="479" y="3669"/>
                  </a:cubicBezTo>
                  <a:cubicBezTo>
                    <a:pt x="1" y="5813"/>
                    <a:pt x="1076" y="8005"/>
                    <a:pt x="3059" y="8941"/>
                  </a:cubicBezTo>
                  <a:cubicBezTo>
                    <a:pt x="3448" y="9128"/>
                    <a:pt x="3691" y="9510"/>
                    <a:pt x="3684" y="9933"/>
                  </a:cubicBezTo>
                  <a:lnTo>
                    <a:pt x="3684" y="11875"/>
                  </a:lnTo>
                  <a:lnTo>
                    <a:pt x="3691" y="11875"/>
                  </a:lnTo>
                  <a:cubicBezTo>
                    <a:pt x="3691" y="12180"/>
                    <a:pt x="3933" y="12430"/>
                    <a:pt x="4239" y="12430"/>
                  </a:cubicBezTo>
                  <a:lnTo>
                    <a:pt x="5896" y="12430"/>
                  </a:lnTo>
                  <a:cubicBezTo>
                    <a:pt x="6201" y="12430"/>
                    <a:pt x="6451" y="12180"/>
                    <a:pt x="6451" y="11875"/>
                  </a:cubicBezTo>
                  <a:lnTo>
                    <a:pt x="6451" y="9933"/>
                  </a:lnTo>
                  <a:cubicBezTo>
                    <a:pt x="6444" y="9510"/>
                    <a:pt x="6687" y="9128"/>
                    <a:pt x="7068" y="8941"/>
                  </a:cubicBezTo>
                  <a:cubicBezTo>
                    <a:pt x="9052" y="8005"/>
                    <a:pt x="10127" y="5813"/>
                    <a:pt x="9649" y="3669"/>
                  </a:cubicBezTo>
                  <a:cubicBezTo>
                    <a:pt x="9170" y="1526"/>
                    <a:pt x="7263" y="0"/>
                    <a:pt x="5064" y="0"/>
                  </a:cubicBezTo>
                  <a:close/>
                </a:path>
              </a:pathLst>
            </a:custGeom>
            <a:grpFill/>
            <a:ln>
              <a:solidFill>
                <a:srgbClr val="FFFF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8837;p83">
              <a:extLst>
                <a:ext uri="{FF2B5EF4-FFF2-40B4-BE49-F238E27FC236}">
                  <a16:creationId xmlns:a16="http://schemas.microsoft.com/office/drawing/2014/main" id="{41E3AF75-5A1F-458C-A781-728A41889A0D}"/>
                </a:ext>
              </a:extLst>
            </p:cNvPr>
            <p:cNvSpPr/>
            <p:nvPr/>
          </p:nvSpPr>
          <p:spPr>
            <a:xfrm>
              <a:off x="4189813" y="4240089"/>
              <a:ext cx="203218" cy="203218"/>
            </a:xfrm>
            <a:custGeom>
              <a:avLst/>
              <a:gdLst/>
              <a:ahLst/>
              <a:cxnLst/>
              <a:rect l="l" t="t" r="r" b="b"/>
              <a:pathLst>
                <a:path w="7735" h="7735" extrusionOk="0">
                  <a:moveTo>
                    <a:pt x="3871" y="1"/>
                  </a:moveTo>
                  <a:cubicBezTo>
                    <a:pt x="1735" y="1"/>
                    <a:pt x="0" y="1735"/>
                    <a:pt x="0" y="3871"/>
                  </a:cubicBezTo>
                  <a:cubicBezTo>
                    <a:pt x="0" y="6007"/>
                    <a:pt x="1735" y="7734"/>
                    <a:pt x="3871" y="7734"/>
                  </a:cubicBezTo>
                  <a:cubicBezTo>
                    <a:pt x="6007" y="7734"/>
                    <a:pt x="7734" y="6007"/>
                    <a:pt x="7734" y="3871"/>
                  </a:cubicBezTo>
                  <a:cubicBezTo>
                    <a:pt x="7734" y="1735"/>
                    <a:pt x="6007" y="1"/>
                    <a:pt x="3871" y="1"/>
                  </a:cubicBezTo>
                  <a:close/>
                </a:path>
              </a:pathLst>
            </a:custGeom>
            <a:grpFill/>
            <a:ln>
              <a:solidFill>
                <a:srgbClr val="FFFF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8838;p83">
              <a:extLst>
                <a:ext uri="{FF2B5EF4-FFF2-40B4-BE49-F238E27FC236}">
                  <a16:creationId xmlns:a16="http://schemas.microsoft.com/office/drawing/2014/main" id="{39114E73-7D97-5944-ADE5-B7EEA8634E3E}"/>
                </a:ext>
              </a:extLst>
            </p:cNvPr>
            <p:cNvSpPr/>
            <p:nvPr/>
          </p:nvSpPr>
          <p:spPr>
            <a:xfrm>
              <a:off x="4211671" y="4261947"/>
              <a:ext cx="159658" cy="159684"/>
            </a:xfrm>
            <a:custGeom>
              <a:avLst/>
              <a:gdLst/>
              <a:ahLst/>
              <a:cxnLst/>
              <a:rect l="l" t="t" r="r" b="b"/>
              <a:pathLst>
                <a:path w="6077" h="6078" extrusionOk="0">
                  <a:moveTo>
                    <a:pt x="3039" y="1"/>
                  </a:moveTo>
                  <a:cubicBezTo>
                    <a:pt x="1360" y="1"/>
                    <a:pt x="1" y="1360"/>
                    <a:pt x="1" y="3039"/>
                  </a:cubicBezTo>
                  <a:cubicBezTo>
                    <a:pt x="1" y="4718"/>
                    <a:pt x="1360" y="6077"/>
                    <a:pt x="3039" y="6077"/>
                  </a:cubicBezTo>
                  <a:cubicBezTo>
                    <a:pt x="4717" y="6077"/>
                    <a:pt x="6077" y="4718"/>
                    <a:pt x="6077" y="3039"/>
                  </a:cubicBezTo>
                  <a:cubicBezTo>
                    <a:pt x="6077" y="1360"/>
                    <a:pt x="4717" y="1"/>
                    <a:pt x="3039" y="1"/>
                  </a:cubicBezTo>
                  <a:close/>
                </a:path>
              </a:pathLst>
            </a:custGeom>
            <a:grpFill/>
            <a:ln>
              <a:solidFill>
                <a:srgbClr val="FFFF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 name="Google Shape;8839;p83">
              <a:extLst>
                <a:ext uri="{FF2B5EF4-FFF2-40B4-BE49-F238E27FC236}">
                  <a16:creationId xmlns:a16="http://schemas.microsoft.com/office/drawing/2014/main" id="{5DBD6A7D-421F-6DE9-9D62-FB0B7C20E4F7}"/>
                </a:ext>
              </a:extLst>
            </p:cNvPr>
            <p:cNvSpPr/>
            <p:nvPr/>
          </p:nvSpPr>
          <p:spPr>
            <a:xfrm>
              <a:off x="4269629" y="4537677"/>
              <a:ext cx="43586" cy="29005"/>
            </a:xfrm>
            <a:custGeom>
              <a:avLst/>
              <a:gdLst/>
              <a:ahLst/>
              <a:cxnLst/>
              <a:rect l="l" t="t" r="r" b="b"/>
              <a:pathLst>
                <a:path w="1659" h="1104" extrusionOk="0">
                  <a:moveTo>
                    <a:pt x="1" y="0"/>
                  </a:moveTo>
                  <a:lnTo>
                    <a:pt x="1" y="548"/>
                  </a:lnTo>
                  <a:cubicBezTo>
                    <a:pt x="1" y="854"/>
                    <a:pt x="250" y="1103"/>
                    <a:pt x="555" y="1103"/>
                  </a:cubicBezTo>
                  <a:lnTo>
                    <a:pt x="1103" y="1103"/>
                  </a:lnTo>
                  <a:cubicBezTo>
                    <a:pt x="1409" y="1103"/>
                    <a:pt x="1658" y="854"/>
                    <a:pt x="1658" y="548"/>
                  </a:cubicBezTo>
                  <a:lnTo>
                    <a:pt x="1658" y="0"/>
                  </a:lnTo>
                  <a:close/>
                </a:path>
              </a:pathLst>
            </a:custGeom>
            <a:grpFill/>
            <a:ln>
              <a:solidFill>
                <a:srgbClr val="FFFF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8840;p83">
              <a:extLst>
                <a:ext uri="{FF2B5EF4-FFF2-40B4-BE49-F238E27FC236}">
                  <a16:creationId xmlns:a16="http://schemas.microsoft.com/office/drawing/2014/main" id="{7E4132CF-279E-B83F-5220-0F6DFE4D5F86}"/>
                </a:ext>
              </a:extLst>
            </p:cNvPr>
            <p:cNvSpPr/>
            <p:nvPr/>
          </p:nvSpPr>
          <p:spPr>
            <a:xfrm>
              <a:off x="4434725" y="4334486"/>
              <a:ext cx="54515" cy="14608"/>
            </a:xfrm>
            <a:custGeom>
              <a:avLst/>
              <a:gdLst/>
              <a:ahLst/>
              <a:cxnLst/>
              <a:rect l="l" t="t" r="r" b="b"/>
              <a:pathLst>
                <a:path w="2075" h="556" extrusionOk="0">
                  <a:moveTo>
                    <a:pt x="348" y="1"/>
                  </a:moveTo>
                  <a:cubicBezTo>
                    <a:pt x="1" y="21"/>
                    <a:pt x="1" y="535"/>
                    <a:pt x="348" y="555"/>
                  </a:cubicBezTo>
                  <a:lnTo>
                    <a:pt x="1728" y="555"/>
                  </a:lnTo>
                  <a:cubicBezTo>
                    <a:pt x="2075" y="535"/>
                    <a:pt x="2075" y="21"/>
                    <a:pt x="1728" y="1"/>
                  </a:cubicBezTo>
                  <a:close/>
                </a:path>
              </a:pathLst>
            </a:custGeom>
            <a:grpFill/>
            <a:ln>
              <a:solidFill>
                <a:srgbClr val="FFFF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8841;p83">
              <a:extLst>
                <a:ext uri="{FF2B5EF4-FFF2-40B4-BE49-F238E27FC236}">
                  <a16:creationId xmlns:a16="http://schemas.microsoft.com/office/drawing/2014/main" id="{7EE90D39-E92B-1749-96DC-11DF0DDB54C2}"/>
                </a:ext>
              </a:extLst>
            </p:cNvPr>
            <p:cNvSpPr/>
            <p:nvPr/>
          </p:nvSpPr>
          <p:spPr>
            <a:xfrm>
              <a:off x="4093603" y="4334460"/>
              <a:ext cx="62896" cy="14634"/>
            </a:xfrm>
            <a:custGeom>
              <a:avLst/>
              <a:gdLst/>
              <a:ahLst/>
              <a:cxnLst/>
              <a:rect l="l" t="t" r="r" b="b"/>
              <a:pathLst>
                <a:path w="2394" h="557" extrusionOk="0">
                  <a:moveTo>
                    <a:pt x="2025" y="1"/>
                  </a:moveTo>
                  <a:cubicBezTo>
                    <a:pt x="2018" y="1"/>
                    <a:pt x="2011" y="1"/>
                    <a:pt x="2005" y="2"/>
                  </a:cubicBezTo>
                  <a:lnTo>
                    <a:pt x="354" y="2"/>
                  </a:lnTo>
                  <a:cubicBezTo>
                    <a:pt x="0" y="22"/>
                    <a:pt x="0" y="536"/>
                    <a:pt x="354" y="556"/>
                  </a:cubicBezTo>
                  <a:lnTo>
                    <a:pt x="2005" y="556"/>
                  </a:lnTo>
                  <a:cubicBezTo>
                    <a:pt x="2011" y="557"/>
                    <a:pt x="2018" y="557"/>
                    <a:pt x="2025" y="557"/>
                  </a:cubicBezTo>
                  <a:cubicBezTo>
                    <a:pt x="2393" y="557"/>
                    <a:pt x="2393" y="1"/>
                    <a:pt x="2025" y="1"/>
                  </a:cubicBezTo>
                  <a:close/>
                </a:path>
              </a:pathLst>
            </a:custGeom>
            <a:grpFill/>
            <a:ln>
              <a:solidFill>
                <a:srgbClr val="FFFF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8842;p83">
              <a:extLst>
                <a:ext uri="{FF2B5EF4-FFF2-40B4-BE49-F238E27FC236}">
                  <a16:creationId xmlns:a16="http://schemas.microsoft.com/office/drawing/2014/main" id="{B09F518C-3DCE-F874-8B86-C2595871C3B0}"/>
                </a:ext>
              </a:extLst>
            </p:cNvPr>
            <p:cNvSpPr/>
            <p:nvPr/>
          </p:nvSpPr>
          <p:spPr>
            <a:xfrm>
              <a:off x="4284210" y="4146138"/>
              <a:ext cx="14424" cy="50417"/>
            </a:xfrm>
            <a:custGeom>
              <a:avLst/>
              <a:gdLst/>
              <a:ahLst/>
              <a:cxnLst/>
              <a:rect l="l" t="t" r="r" b="b"/>
              <a:pathLst>
                <a:path w="549" h="1919" extrusionOk="0">
                  <a:moveTo>
                    <a:pt x="277" y="1"/>
                  </a:moveTo>
                  <a:cubicBezTo>
                    <a:pt x="144" y="1"/>
                    <a:pt x="11" y="88"/>
                    <a:pt x="0" y="261"/>
                  </a:cubicBezTo>
                  <a:lnTo>
                    <a:pt x="0" y="1641"/>
                  </a:lnTo>
                  <a:cubicBezTo>
                    <a:pt x="0" y="1794"/>
                    <a:pt x="125" y="1919"/>
                    <a:pt x="278" y="1919"/>
                  </a:cubicBezTo>
                  <a:cubicBezTo>
                    <a:pt x="430" y="1919"/>
                    <a:pt x="548" y="1794"/>
                    <a:pt x="548" y="1641"/>
                  </a:cubicBezTo>
                  <a:lnTo>
                    <a:pt x="548" y="261"/>
                  </a:lnTo>
                  <a:cubicBezTo>
                    <a:pt x="541" y="88"/>
                    <a:pt x="410" y="1"/>
                    <a:pt x="277" y="1"/>
                  </a:cubicBezTo>
                  <a:close/>
                </a:path>
              </a:pathLst>
            </a:custGeom>
            <a:grpFill/>
            <a:ln>
              <a:solidFill>
                <a:srgbClr val="FFFF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8843;p83">
              <a:extLst>
                <a:ext uri="{FF2B5EF4-FFF2-40B4-BE49-F238E27FC236}">
                  <a16:creationId xmlns:a16="http://schemas.microsoft.com/office/drawing/2014/main" id="{01E6C97F-8D5F-DE2A-BEED-6CDA7C0C587D}"/>
                </a:ext>
              </a:extLst>
            </p:cNvPr>
            <p:cNvSpPr/>
            <p:nvPr/>
          </p:nvSpPr>
          <p:spPr>
            <a:xfrm>
              <a:off x="4358561" y="4183813"/>
              <a:ext cx="29294" cy="33156"/>
            </a:xfrm>
            <a:custGeom>
              <a:avLst/>
              <a:gdLst/>
              <a:ahLst/>
              <a:cxnLst/>
              <a:rect l="l" t="t" r="r" b="b"/>
              <a:pathLst>
                <a:path w="1115" h="1262" extrusionOk="0">
                  <a:moveTo>
                    <a:pt x="745" y="0"/>
                  </a:moveTo>
                  <a:cubicBezTo>
                    <a:pt x="662" y="0"/>
                    <a:pt x="578" y="39"/>
                    <a:pt x="521" y="131"/>
                  </a:cubicBezTo>
                  <a:lnTo>
                    <a:pt x="104" y="852"/>
                  </a:lnTo>
                  <a:cubicBezTo>
                    <a:pt x="0" y="1033"/>
                    <a:pt x="132" y="1262"/>
                    <a:pt x="347" y="1262"/>
                  </a:cubicBezTo>
                  <a:cubicBezTo>
                    <a:pt x="444" y="1262"/>
                    <a:pt x="534" y="1213"/>
                    <a:pt x="583" y="1130"/>
                  </a:cubicBezTo>
                  <a:lnTo>
                    <a:pt x="999" y="409"/>
                  </a:lnTo>
                  <a:cubicBezTo>
                    <a:pt x="1114" y="193"/>
                    <a:pt x="931" y="0"/>
                    <a:pt x="745" y="0"/>
                  </a:cubicBezTo>
                  <a:close/>
                </a:path>
              </a:pathLst>
            </a:custGeom>
            <a:grpFill/>
            <a:ln>
              <a:solidFill>
                <a:srgbClr val="FFFF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8844;p83">
              <a:extLst>
                <a:ext uri="{FF2B5EF4-FFF2-40B4-BE49-F238E27FC236}">
                  <a16:creationId xmlns:a16="http://schemas.microsoft.com/office/drawing/2014/main" id="{B498EFA2-550B-F668-9CED-78573D05DEE1}"/>
                </a:ext>
              </a:extLst>
            </p:cNvPr>
            <p:cNvSpPr/>
            <p:nvPr/>
          </p:nvSpPr>
          <p:spPr>
            <a:xfrm>
              <a:off x="4195277" y="4466505"/>
              <a:ext cx="29268" cy="33287"/>
            </a:xfrm>
            <a:custGeom>
              <a:avLst/>
              <a:gdLst/>
              <a:ahLst/>
              <a:cxnLst/>
              <a:rect l="l" t="t" r="r" b="b"/>
              <a:pathLst>
                <a:path w="1114" h="1267" extrusionOk="0">
                  <a:moveTo>
                    <a:pt x="748" y="1"/>
                  </a:moveTo>
                  <a:cubicBezTo>
                    <a:pt x="664" y="1"/>
                    <a:pt x="579" y="41"/>
                    <a:pt x="521" y="136"/>
                  </a:cubicBezTo>
                  <a:lnTo>
                    <a:pt x="105" y="850"/>
                  </a:lnTo>
                  <a:cubicBezTo>
                    <a:pt x="1" y="1038"/>
                    <a:pt x="132" y="1267"/>
                    <a:pt x="347" y="1267"/>
                  </a:cubicBezTo>
                  <a:cubicBezTo>
                    <a:pt x="444" y="1267"/>
                    <a:pt x="535" y="1211"/>
                    <a:pt x="583" y="1128"/>
                  </a:cubicBezTo>
                  <a:lnTo>
                    <a:pt x="999" y="413"/>
                  </a:lnTo>
                  <a:cubicBezTo>
                    <a:pt x="1114" y="194"/>
                    <a:pt x="933" y="1"/>
                    <a:pt x="748" y="1"/>
                  </a:cubicBezTo>
                  <a:close/>
                </a:path>
              </a:pathLst>
            </a:custGeom>
            <a:grpFill/>
            <a:ln>
              <a:solidFill>
                <a:srgbClr val="FFFF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8845;p83">
              <a:extLst>
                <a:ext uri="{FF2B5EF4-FFF2-40B4-BE49-F238E27FC236}">
                  <a16:creationId xmlns:a16="http://schemas.microsoft.com/office/drawing/2014/main" id="{A7EA1413-F2BF-CA60-EAAE-CBE2B56FCD89}"/>
                </a:ext>
              </a:extLst>
            </p:cNvPr>
            <p:cNvSpPr/>
            <p:nvPr/>
          </p:nvSpPr>
          <p:spPr>
            <a:xfrm>
              <a:off x="4195172" y="4183813"/>
              <a:ext cx="29294" cy="33156"/>
            </a:xfrm>
            <a:custGeom>
              <a:avLst/>
              <a:gdLst/>
              <a:ahLst/>
              <a:cxnLst/>
              <a:rect l="l" t="t" r="r" b="b"/>
              <a:pathLst>
                <a:path w="1115" h="1262" extrusionOk="0">
                  <a:moveTo>
                    <a:pt x="366" y="0"/>
                  </a:moveTo>
                  <a:cubicBezTo>
                    <a:pt x="180" y="0"/>
                    <a:pt x="1" y="193"/>
                    <a:pt x="116" y="409"/>
                  </a:cubicBezTo>
                  <a:lnTo>
                    <a:pt x="525" y="1130"/>
                  </a:lnTo>
                  <a:cubicBezTo>
                    <a:pt x="573" y="1213"/>
                    <a:pt x="670" y="1262"/>
                    <a:pt x="768" y="1262"/>
                  </a:cubicBezTo>
                  <a:cubicBezTo>
                    <a:pt x="976" y="1262"/>
                    <a:pt x="1114" y="1033"/>
                    <a:pt x="1003" y="852"/>
                  </a:cubicBezTo>
                  <a:lnTo>
                    <a:pt x="594" y="131"/>
                  </a:lnTo>
                  <a:cubicBezTo>
                    <a:pt x="534" y="39"/>
                    <a:pt x="450" y="0"/>
                    <a:pt x="366" y="0"/>
                  </a:cubicBezTo>
                  <a:close/>
                </a:path>
              </a:pathLst>
            </a:custGeom>
            <a:grpFill/>
            <a:ln>
              <a:solidFill>
                <a:srgbClr val="FFFF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8846;p83">
              <a:extLst>
                <a:ext uri="{FF2B5EF4-FFF2-40B4-BE49-F238E27FC236}">
                  <a16:creationId xmlns:a16="http://schemas.microsoft.com/office/drawing/2014/main" id="{3630B385-5D87-4931-686A-32831C7E33F1}"/>
                </a:ext>
              </a:extLst>
            </p:cNvPr>
            <p:cNvSpPr/>
            <p:nvPr/>
          </p:nvSpPr>
          <p:spPr>
            <a:xfrm>
              <a:off x="4358272" y="4466505"/>
              <a:ext cx="29294" cy="33287"/>
            </a:xfrm>
            <a:custGeom>
              <a:avLst/>
              <a:gdLst/>
              <a:ahLst/>
              <a:cxnLst/>
              <a:rect l="l" t="t" r="r" b="b"/>
              <a:pathLst>
                <a:path w="1115" h="1267" extrusionOk="0">
                  <a:moveTo>
                    <a:pt x="367" y="1"/>
                  </a:moveTo>
                  <a:cubicBezTo>
                    <a:pt x="182" y="1"/>
                    <a:pt x="1" y="194"/>
                    <a:pt x="115" y="413"/>
                  </a:cubicBezTo>
                  <a:lnTo>
                    <a:pt x="532" y="1128"/>
                  </a:lnTo>
                  <a:cubicBezTo>
                    <a:pt x="580" y="1211"/>
                    <a:pt x="670" y="1267"/>
                    <a:pt x="774" y="1267"/>
                  </a:cubicBezTo>
                  <a:cubicBezTo>
                    <a:pt x="982" y="1267"/>
                    <a:pt x="1114" y="1038"/>
                    <a:pt x="1010" y="850"/>
                  </a:cubicBezTo>
                  <a:lnTo>
                    <a:pt x="594" y="136"/>
                  </a:lnTo>
                  <a:cubicBezTo>
                    <a:pt x="536" y="41"/>
                    <a:pt x="451" y="1"/>
                    <a:pt x="367" y="1"/>
                  </a:cubicBezTo>
                  <a:close/>
                </a:path>
              </a:pathLst>
            </a:custGeom>
            <a:grpFill/>
            <a:ln>
              <a:solidFill>
                <a:srgbClr val="FFFF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8847;p83">
              <a:extLst>
                <a:ext uri="{FF2B5EF4-FFF2-40B4-BE49-F238E27FC236}">
                  <a16:creationId xmlns:a16="http://schemas.microsoft.com/office/drawing/2014/main" id="{ED96D941-4721-0FAB-8123-54A7B4D3739A}"/>
                </a:ext>
              </a:extLst>
            </p:cNvPr>
            <p:cNvSpPr/>
            <p:nvPr/>
          </p:nvSpPr>
          <p:spPr>
            <a:xfrm>
              <a:off x="4412315" y="4410335"/>
              <a:ext cx="39934" cy="25668"/>
            </a:xfrm>
            <a:custGeom>
              <a:avLst/>
              <a:gdLst/>
              <a:ahLst/>
              <a:cxnLst/>
              <a:rect l="l" t="t" r="r" b="b"/>
              <a:pathLst>
                <a:path w="1520" h="977" extrusionOk="0">
                  <a:moveTo>
                    <a:pt x="408" y="1"/>
                  </a:moveTo>
                  <a:cubicBezTo>
                    <a:pt x="158" y="1"/>
                    <a:pt x="0" y="375"/>
                    <a:pt x="285" y="526"/>
                  </a:cubicBezTo>
                  <a:lnTo>
                    <a:pt x="999" y="942"/>
                  </a:lnTo>
                  <a:cubicBezTo>
                    <a:pt x="1041" y="963"/>
                    <a:pt x="1090" y="977"/>
                    <a:pt x="1138" y="977"/>
                  </a:cubicBezTo>
                  <a:cubicBezTo>
                    <a:pt x="1422" y="977"/>
                    <a:pt x="1520" y="602"/>
                    <a:pt x="1277" y="464"/>
                  </a:cubicBezTo>
                  <a:lnTo>
                    <a:pt x="562" y="48"/>
                  </a:lnTo>
                  <a:cubicBezTo>
                    <a:pt x="509" y="15"/>
                    <a:pt x="457" y="1"/>
                    <a:pt x="408" y="1"/>
                  </a:cubicBezTo>
                  <a:close/>
                </a:path>
              </a:pathLst>
            </a:custGeom>
            <a:grpFill/>
            <a:ln>
              <a:solidFill>
                <a:srgbClr val="FFFF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8848;p83">
              <a:extLst>
                <a:ext uri="{FF2B5EF4-FFF2-40B4-BE49-F238E27FC236}">
                  <a16:creationId xmlns:a16="http://schemas.microsoft.com/office/drawing/2014/main" id="{8D627D7E-896D-2156-37D1-09902D2CEE8A}"/>
                </a:ext>
              </a:extLst>
            </p:cNvPr>
            <p:cNvSpPr/>
            <p:nvPr/>
          </p:nvSpPr>
          <p:spPr>
            <a:xfrm>
              <a:off x="4130306" y="4247340"/>
              <a:ext cx="39304" cy="25589"/>
            </a:xfrm>
            <a:custGeom>
              <a:avLst/>
              <a:gdLst/>
              <a:ahLst/>
              <a:cxnLst/>
              <a:rect l="l" t="t" r="r" b="b"/>
              <a:pathLst>
                <a:path w="1496" h="974" extrusionOk="0">
                  <a:moveTo>
                    <a:pt x="397" y="1"/>
                  </a:moveTo>
                  <a:cubicBezTo>
                    <a:pt x="153" y="1"/>
                    <a:pt x="0" y="356"/>
                    <a:pt x="254" y="515"/>
                  </a:cubicBezTo>
                  <a:lnTo>
                    <a:pt x="975" y="931"/>
                  </a:lnTo>
                  <a:cubicBezTo>
                    <a:pt x="1017" y="959"/>
                    <a:pt x="1066" y="966"/>
                    <a:pt x="1114" y="973"/>
                  </a:cubicBezTo>
                  <a:lnTo>
                    <a:pt x="1114" y="966"/>
                  </a:lnTo>
                  <a:cubicBezTo>
                    <a:pt x="1398" y="966"/>
                    <a:pt x="1496" y="592"/>
                    <a:pt x="1253" y="453"/>
                  </a:cubicBezTo>
                  <a:lnTo>
                    <a:pt x="531" y="37"/>
                  </a:lnTo>
                  <a:cubicBezTo>
                    <a:pt x="485" y="12"/>
                    <a:pt x="439" y="1"/>
                    <a:pt x="397" y="1"/>
                  </a:cubicBezTo>
                  <a:close/>
                </a:path>
              </a:pathLst>
            </a:custGeom>
            <a:grpFill/>
            <a:ln>
              <a:solidFill>
                <a:srgbClr val="FFFF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8849;p83">
              <a:extLst>
                <a:ext uri="{FF2B5EF4-FFF2-40B4-BE49-F238E27FC236}">
                  <a16:creationId xmlns:a16="http://schemas.microsoft.com/office/drawing/2014/main" id="{086B4C02-B22C-3829-B4AE-64FF4F23AF03}"/>
                </a:ext>
              </a:extLst>
            </p:cNvPr>
            <p:cNvSpPr/>
            <p:nvPr/>
          </p:nvSpPr>
          <p:spPr>
            <a:xfrm>
              <a:off x="4413418" y="4247182"/>
              <a:ext cx="39908" cy="25747"/>
            </a:xfrm>
            <a:custGeom>
              <a:avLst/>
              <a:gdLst/>
              <a:ahLst/>
              <a:cxnLst/>
              <a:rect l="l" t="t" r="r" b="b"/>
              <a:pathLst>
                <a:path w="1519" h="980" extrusionOk="0">
                  <a:moveTo>
                    <a:pt x="1114" y="0"/>
                  </a:moveTo>
                  <a:cubicBezTo>
                    <a:pt x="1064" y="0"/>
                    <a:pt x="1011" y="15"/>
                    <a:pt x="957" y="50"/>
                  </a:cubicBezTo>
                  <a:lnTo>
                    <a:pt x="243" y="459"/>
                  </a:lnTo>
                  <a:cubicBezTo>
                    <a:pt x="0" y="605"/>
                    <a:pt x="97" y="972"/>
                    <a:pt x="382" y="979"/>
                  </a:cubicBezTo>
                  <a:cubicBezTo>
                    <a:pt x="430" y="979"/>
                    <a:pt x="479" y="965"/>
                    <a:pt x="520" y="937"/>
                  </a:cubicBezTo>
                  <a:lnTo>
                    <a:pt x="1235" y="528"/>
                  </a:lnTo>
                  <a:cubicBezTo>
                    <a:pt x="1518" y="378"/>
                    <a:pt x="1363" y="0"/>
                    <a:pt x="1114" y="0"/>
                  </a:cubicBezTo>
                  <a:close/>
                </a:path>
              </a:pathLst>
            </a:custGeom>
            <a:grpFill/>
            <a:ln>
              <a:solidFill>
                <a:srgbClr val="FFFF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8850;p83">
              <a:extLst>
                <a:ext uri="{FF2B5EF4-FFF2-40B4-BE49-F238E27FC236}">
                  <a16:creationId xmlns:a16="http://schemas.microsoft.com/office/drawing/2014/main" id="{AE2293F7-C1CE-4D99-3696-7D3BDD9FEAF7}"/>
                </a:ext>
              </a:extLst>
            </p:cNvPr>
            <p:cNvSpPr/>
            <p:nvPr/>
          </p:nvSpPr>
          <p:spPr>
            <a:xfrm>
              <a:off x="4130595" y="4410624"/>
              <a:ext cx="39304" cy="25379"/>
            </a:xfrm>
            <a:custGeom>
              <a:avLst/>
              <a:gdLst/>
              <a:ahLst/>
              <a:cxnLst/>
              <a:rect l="l" t="t" r="r" b="b"/>
              <a:pathLst>
                <a:path w="1496" h="966" extrusionOk="0">
                  <a:moveTo>
                    <a:pt x="1099" y="1"/>
                  </a:moveTo>
                  <a:cubicBezTo>
                    <a:pt x="1056" y="1"/>
                    <a:pt x="1011" y="12"/>
                    <a:pt x="964" y="37"/>
                  </a:cubicBezTo>
                  <a:lnTo>
                    <a:pt x="243" y="453"/>
                  </a:lnTo>
                  <a:cubicBezTo>
                    <a:pt x="0" y="598"/>
                    <a:pt x="104" y="966"/>
                    <a:pt x="382" y="966"/>
                  </a:cubicBezTo>
                  <a:cubicBezTo>
                    <a:pt x="430" y="966"/>
                    <a:pt x="479" y="952"/>
                    <a:pt x="520" y="931"/>
                  </a:cubicBezTo>
                  <a:lnTo>
                    <a:pt x="1242" y="515"/>
                  </a:lnTo>
                  <a:cubicBezTo>
                    <a:pt x="1496" y="356"/>
                    <a:pt x="1343" y="1"/>
                    <a:pt x="1099" y="1"/>
                  </a:cubicBezTo>
                  <a:close/>
                </a:path>
              </a:pathLst>
            </a:custGeom>
            <a:grpFill/>
            <a:ln>
              <a:solidFill>
                <a:srgbClr val="FFFF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8851;p83">
              <a:extLst>
                <a:ext uri="{FF2B5EF4-FFF2-40B4-BE49-F238E27FC236}">
                  <a16:creationId xmlns:a16="http://schemas.microsoft.com/office/drawing/2014/main" id="{586A8D5D-05E6-E8E2-2943-33176BE97C82}"/>
                </a:ext>
              </a:extLst>
            </p:cNvPr>
            <p:cNvSpPr/>
            <p:nvPr/>
          </p:nvSpPr>
          <p:spPr>
            <a:xfrm>
              <a:off x="4255231" y="4494118"/>
              <a:ext cx="72565" cy="50864"/>
            </a:xfrm>
            <a:custGeom>
              <a:avLst/>
              <a:gdLst/>
              <a:ahLst/>
              <a:cxnLst/>
              <a:rect l="l" t="t" r="r" b="b"/>
              <a:pathLst>
                <a:path w="2762" h="1936" extrusionOk="0">
                  <a:moveTo>
                    <a:pt x="1" y="1"/>
                  </a:moveTo>
                  <a:lnTo>
                    <a:pt x="1" y="1381"/>
                  </a:lnTo>
                  <a:cubicBezTo>
                    <a:pt x="1" y="1686"/>
                    <a:pt x="243" y="1936"/>
                    <a:pt x="549" y="1936"/>
                  </a:cubicBezTo>
                  <a:lnTo>
                    <a:pt x="2206" y="1936"/>
                  </a:lnTo>
                  <a:cubicBezTo>
                    <a:pt x="2511" y="1936"/>
                    <a:pt x="2761" y="1686"/>
                    <a:pt x="2761" y="1381"/>
                  </a:cubicBezTo>
                  <a:lnTo>
                    <a:pt x="2761" y="1"/>
                  </a:lnTo>
                  <a:close/>
                </a:path>
              </a:pathLst>
            </a:custGeom>
            <a:grpFill/>
            <a:ln>
              <a:solidFill>
                <a:srgbClr val="FFFF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8852;p83">
              <a:extLst>
                <a:ext uri="{FF2B5EF4-FFF2-40B4-BE49-F238E27FC236}">
                  <a16:creationId xmlns:a16="http://schemas.microsoft.com/office/drawing/2014/main" id="{9FD71051-C9DD-8249-D3AD-5BD0D11E6017}"/>
                </a:ext>
              </a:extLst>
            </p:cNvPr>
            <p:cNvSpPr/>
            <p:nvPr/>
          </p:nvSpPr>
          <p:spPr>
            <a:xfrm>
              <a:off x="4247954" y="4494118"/>
              <a:ext cx="87120" cy="14608"/>
            </a:xfrm>
            <a:custGeom>
              <a:avLst/>
              <a:gdLst/>
              <a:ahLst/>
              <a:cxnLst/>
              <a:rect l="l" t="t" r="r" b="b"/>
              <a:pathLst>
                <a:path w="3316" h="556" extrusionOk="0">
                  <a:moveTo>
                    <a:pt x="278" y="1"/>
                  </a:moveTo>
                  <a:cubicBezTo>
                    <a:pt x="125" y="1"/>
                    <a:pt x="0" y="125"/>
                    <a:pt x="0" y="278"/>
                  </a:cubicBezTo>
                  <a:cubicBezTo>
                    <a:pt x="0" y="431"/>
                    <a:pt x="125" y="556"/>
                    <a:pt x="278" y="556"/>
                  </a:cubicBezTo>
                  <a:lnTo>
                    <a:pt x="3038" y="556"/>
                  </a:lnTo>
                  <a:cubicBezTo>
                    <a:pt x="3191" y="556"/>
                    <a:pt x="3316" y="431"/>
                    <a:pt x="3316" y="278"/>
                  </a:cubicBezTo>
                  <a:cubicBezTo>
                    <a:pt x="3316" y="125"/>
                    <a:pt x="3191" y="1"/>
                    <a:pt x="3038" y="1"/>
                  </a:cubicBezTo>
                  <a:close/>
                </a:path>
              </a:pathLst>
            </a:custGeom>
            <a:grpFill/>
            <a:ln>
              <a:solidFill>
                <a:srgbClr val="FFFF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84" name="Google Shape;2906;p52">
            <a:extLst>
              <a:ext uri="{FF2B5EF4-FFF2-40B4-BE49-F238E27FC236}">
                <a16:creationId xmlns:a16="http://schemas.microsoft.com/office/drawing/2014/main" id="{0F3FE39C-84D7-7AAE-057E-B05177851B17}"/>
              </a:ext>
            </a:extLst>
          </p:cNvPr>
          <p:cNvSpPr txBox="1">
            <a:spLocks/>
          </p:cNvSpPr>
          <p:nvPr/>
        </p:nvSpPr>
        <p:spPr>
          <a:xfrm>
            <a:off x="6648827" y="2726359"/>
            <a:ext cx="1768542" cy="360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400"/>
              <a:buFont typeface="Yanone Kaffeesatz"/>
              <a:buNone/>
              <a:defRPr sz="3000" b="0" i="0" u="none" strike="noStrike" cap="none">
                <a:solidFill>
                  <a:schemeClr val="accent1"/>
                </a:solidFill>
                <a:latin typeface="Londrina Solid"/>
                <a:ea typeface="Londrina Solid"/>
                <a:cs typeface="Londrina Solid"/>
                <a:sym typeface="Londrina Solid"/>
              </a:defRPr>
            </a:lvl1pPr>
            <a:lvl2pPr marL="914400" marR="0" lvl="1" indent="-317500" algn="l" rtl="0">
              <a:lnSpc>
                <a:spcPct val="100000"/>
              </a:lnSpc>
              <a:spcBef>
                <a:spcPts val="0"/>
              </a:spcBef>
              <a:spcAft>
                <a:spcPts val="0"/>
              </a:spcAft>
              <a:buClr>
                <a:schemeClr val="dk1"/>
              </a:buClr>
              <a:buSzPts val="2400"/>
              <a:buFont typeface="Yanone Kaffeesatz"/>
              <a:buNone/>
              <a:defRPr sz="2400" b="0" i="0" u="none" strike="noStrike" cap="none">
                <a:solidFill>
                  <a:schemeClr val="dk1"/>
                </a:solidFill>
                <a:latin typeface="Yanone Kaffeesatz"/>
                <a:ea typeface="Yanone Kaffeesatz"/>
                <a:cs typeface="Yanone Kaffeesatz"/>
                <a:sym typeface="Yanone Kaffeesatz"/>
              </a:defRPr>
            </a:lvl2pPr>
            <a:lvl3pPr marL="1371600" marR="0" lvl="2" indent="-317500" algn="l" rtl="0">
              <a:lnSpc>
                <a:spcPct val="100000"/>
              </a:lnSpc>
              <a:spcBef>
                <a:spcPts val="0"/>
              </a:spcBef>
              <a:spcAft>
                <a:spcPts val="0"/>
              </a:spcAft>
              <a:buClr>
                <a:schemeClr val="dk1"/>
              </a:buClr>
              <a:buSzPts val="2400"/>
              <a:buFont typeface="Yanone Kaffeesatz"/>
              <a:buNone/>
              <a:defRPr sz="2400" b="0" i="0" u="none" strike="noStrike" cap="none">
                <a:solidFill>
                  <a:schemeClr val="dk1"/>
                </a:solidFill>
                <a:latin typeface="Yanone Kaffeesatz"/>
                <a:ea typeface="Yanone Kaffeesatz"/>
                <a:cs typeface="Yanone Kaffeesatz"/>
                <a:sym typeface="Yanone Kaffeesatz"/>
              </a:defRPr>
            </a:lvl3pPr>
            <a:lvl4pPr marL="1828800" marR="0" lvl="3" indent="-317500" algn="l" rtl="0">
              <a:lnSpc>
                <a:spcPct val="100000"/>
              </a:lnSpc>
              <a:spcBef>
                <a:spcPts val="0"/>
              </a:spcBef>
              <a:spcAft>
                <a:spcPts val="0"/>
              </a:spcAft>
              <a:buClr>
                <a:schemeClr val="dk1"/>
              </a:buClr>
              <a:buSzPts val="2400"/>
              <a:buFont typeface="Yanone Kaffeesatz"/>
              <a:buNone/>
              <a:defRPr sz="2400" b="0" i="0" u="none" strike="noStrike" cap="none">
                <a:solidFill>
                  <a:schemeClr val="dk1"/>
                </a:solidFill>
                <a:latin typeface="Yanone Kaffeesatz"/>
                <a:ea typeface="Yanone Kaffeesatz"/>
                <a:cs typeface="Yanone Kaffeesatz"/>
                <a:sym typeface="Yanone Kaffeesatz"/>
              </a:defRPr>
            </a:lvl4pPr>
            <a:lvl5pPr marL="2286000" marR="0" lvl="4" indent="-317500" algn="l" rtl="0">
              <a:lnSpc>
                <a:spcPct val="100000"/>
              </a:lnSpc>
              <a:spcBef>
                <a:spcPts val="0"/>
              </a:spcBef>
              <a:spcAft>
                <a:spcPts val="0"/>
              </a:spcAft>
              <a:buClr>
                <a:schemeClr val="dk1"/>
              </a:buClr>
              <a:buSzPts val="2400"/>
              <a:buFont typeface="Yanone Kaffeesatz"/>
              <a:buNone/>
              <a:defRPr sz="2400" b="0" i="0" u="none" strike="noStrike" cap="none">
                <a:solidFill>
                  <a:schemeClr val="dk1"/>
                </a:solidFill>
                <a:latin typeface="Yanone Kaffeesatz"/>
                <a:ea typeface="Yanone Kaffeesatz"/>
                <a:cs typeface="Yanone Kaffeesatz"/>
                <a:sym typeface="Yanone Kaffeesatz"/>
              </a:defRPr>
            </a:lvl5pPr>
            <a:lvl6pPr marL="2743200" marR="0" lvl="5" indent="-317500" algn="l" rtl="0">
              <a:lnSpc>
                <a:spcPct val="100000"/>
              </a:lnSpc>
              <a:spcBef>
                <a:spcPts val="0"/>
              </a:spcBef>
              <a:spcAft>
                <a:spcPts val="0"/>
              </a:spcAft>
              <a:buClr>
                <a:schemeClr val="dk1"/>
              </a:buClr>
              <a:buSzPts val="2400"/>
              <a:buFont typeface="Yanone Kaffeesatz"/>
              <a:buNone/>
              <a:defRPr sz="2400" b="0" i="0" u="none" strike="noStrike" cap="none">
                <a:solidFill>
                  <a:schemeClr val="dk1"/>
                </a:solidFill>
                <a:latin typeface="Yanone Kaffeesatz"/>
                <a:ea typeface="Yanone Kaffeesatz"/>
                <a:cs typeface="Yanone Kaffeesatz"/>
                <a:sym typeface="Yanone Kaffeesatz"/>
              </a:defRPr>
            </a:lvl6pPr>
            <a:lvl7pPr marL="3200400" marR="0" lvl="6" indent="-317500" algn="l" rtl="0">
              <a:lnSpc>
                <a:spcPct val="100000"/>
              </a:lnSpc>
              <a:spcBef>
                <a:spcPts val="0"/>
              </a:spcBef>
              <a:spcAft>
                <a:spcPts val="0"/>
              </a:spcAft>
              <a:buClr>
                <a:schemeClr val="dk1"/>
              </a:buClr>
              <a:buSzPts val="2400"/>
              <a:buFont typeface="Yanone Kaffeesatz"/>
              <a:buNone/>
              <a:defRPr sz="2400" b="0" i="0" u="none" strike="noStrike" cap="none">
                <a:solidFill>
                  <a:schemeClr val="dk1"/>
                </a:solidFill>
                <a:latin typeface="Yanone Kaffeesatz"/>
                <a:ea typeface="Yanone Kaffeesatz"/>
                <a:cs typeface="Yanone Kaffeesatz"/>
                <a:sym typeface="Yanone Kaffeesatz"/>
              </a:defRPr>
            </a:lvl7pPr>
            <a:lvl8pPr marL="3657600" marR="0" lvl="7" indent="-317500" algn="l" rtl="0">
              <a:lnSpc>
                <a:spcPct val="100000"/>
              </a:lnSpc>
              <a:spcBef>
                <a:spcPts val="0"/>
              </a:spcBef>
              <a:spcAft>
                <a:spcPts val="0"/>
              </a:spcAft>
              <a:buClr>
                <a:schemeClr val="dk1"/>
              </a:buClr>
              <a:buSzPts val="2400"/>
              <a:buFont typeface="Yanone Kaffeesatz"/>
              <a:buNone/>
              <a:defRPr sz="2400" b="0" i="0" u="none" strike="noStrike" cap="none">
                <a:solidFill>
                  <a:schemeClr val="dk1"/>
                </a:solidFill>
                <a:latin typeface="Yanone Kaffeesatz"/>
                <a:ea typeface="Yanone Kaffeesatz"/>
                <a:cs typeface="Yanone Kaffeesatz"/>
                <a:sym typeface="Yanone Kaffeesatz"/>
              </a:defRPr>
            </a:lvl8pPr>
            <a:lvl9pPr marL="4114800" marR="0" lvl="8" indent="-317500" algn="l" rtl="0">
              <a:lnSpc>
                <a:spcPct val="100000"/>
              </a:lnSpc>
              <a:spcBef>
                <a:spcPts val="0"/>
              </a:spcBef>
              <a:spcAft>
                <a:spcPts val="0"/>
              </a:spcAft>
              <a:buClr>
                <a:schemeClr val="dk1"/>
              </a:buClr>
              <a:buSzPts val="2400"/>
              <a:buFont typeface="Yanone Kaffeesatz"/>
              <a:buNone/>
              <a:defRPr sz="2400" b="0" i="0" u="none" strike="noStrike" cap="none">
                <a:solidFill>
                  <a:schemeClr val="dk1"/>
                </a:solidFill>
                <a:latin typeface="Yanone Kaffeesatz"/>
                <a:ea typeface="Yanone Kaffeesatz"/>
                <a:cs typeface="Yanone Kaffeesatz"/>
                <a:sym typeface="Yanone Kaffeesatz"/>
              </a:defRPr>
            </a:lvl9pPr>
          </a:lstStyle>
          <a:p>
            <a:pPr marL="0" indent="0"/>
            <a:r>
              <a:rPr lang="de-DE" dirty="0" err="1">
                <a:solidFill>
                  <a:schemeClr val="bg1"/>
                </a:solidFill>
              </a:rPr>
              <a:t>Electricity</a:t>
            </a:r>
            <a:endParaRPr lang="de-DE"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07"/>
                                        </p:tgtEl>
                                        <p:attrNameLst>
                                          <p:attrName>style.visibility</p:attrName>
                                        </p:attrNameLst>
                                      </p:cBhvr>
                                      <p:to>
                                        <p:strVal val="visible"/>
                                      </p:to>
                                    </p:set>
                                    <p:animEffect transition="in" filter="fade">
                                      <p:cBhvr>
                                        <p:cTn id="7" dur="500"/>
                                        <p:tgtEl>
                                          <p:spTgt spid="290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904">
                                            <p:txEl>
                                              <p:pRg st="0" end="0"/>
                                            </p:txEl>
                                          </p:spTgt>
                                        </p:tgtEl>
                                        <p:attrNameLst>
                                          <p:attrName>style.visibility</p:attrName>
                                        </p:attrNameLst>
                                      </p:cBhvr>
                                      <p:to>
                                        <p:strVal val="visible"/>
                                      </p:to>
                                    </p:set>
                                    <p:animEffect transition="in" filter="fade">
                                      <p:cBhvr>
                                        <p:cTn id="10" dur="500"/>
                                        <p:tgtEl>
                                          <p:spTgt spid="290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918"/>
                                        </p:tgtEl>
                                        <p:attrNameLst>
                                          <p:attrName>style.visibility</p:attrName>
                                        </p:attrNameLst>
                                      </p:cBhvr>
                                      <p:to>
                                        <p:strVal val="visible"/>
                                      </p:to>
                                    </p:set>
                                    <p:animEffect transition="in" filter="fade">
                                      <p:cBhvr>
                                        <p:cTn id="15" dur="500"/>
                                        <p:tgtEl>
                                          <p:spTgt spid="291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906">
                                            <p:txEl>
                                              <p:pRg st="0" end="0"/>
                                            </p:txEl>
                                          </p:spTgt>
                                        </p:tgtEl>
                                        <p:attrNameLst>
                                          <p:attrName>style.visibility</p:attrName>
                                        </p:attrNameLst>
                                      </p:cBhvr>
                                      <p:to>
                                        <p:strVal val="visible"/>
                                      </p:to>
                                    </p:set>
                                    <p:animEffect transition="in" filter="fade">
                                      <p:cBhvr>
                                        <p:cTn id="18" dur="500"/>
                                        <p:tgtEl>
                                          <p:spTgt spid="2906">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5"/>
                                        </p:tgtEl>
                                        <p:attrNameLst>
                                          <p:attrName>style.visibility</p:attrName>
                                        </p:attrNameLst>
                                      </p:cBhvr>
                                      <p:to>
                                        <p:strVal val="visible"/>
                                      </p:to>
                                    </p:set>
                                    <p:animEffect transition="in" filter="fade">
                                      <p:cBhvr>
                                        <p:cTn id="23" dur="500"/>
                                        <p:tgtEl>
                                          <p:spTgt spid="45"/>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884"/>
                                        </p:tgtEl>
                                        <p:attrNameLst>
                                          <p:attrName>style.visibility</p:attrName>
                                        </p:attrNameLst>
                                      </p:cBhvr>
                                      <p:to>
                                        <p:strVal val="visible"/>
                                      </p:to>
                                    </p:set>
                                    <p:animEffect transition="in" filter="fade">
                                      <p:cBhvr>
                                        <p:cTn id="26" dur="500"/>
                                        <p:tgtEl>
                                          <p:spTgt spid="28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04" grpId="0" build="p"/>
      <p:bldP spid="2906" grpId="0" build="p"/>
      <p:bldP spid="288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858"/>
        <p:cNvGrpSpPr/>
        <p:nvPr/>
      </p:nvGrpSpPr>
      <p:grpSpPr>
        <a:xfrm>
          <a:off x="0" y="0"/>
          <a:ext cx="0" cy="0"/>
          <a:chOff x="0" y="0"/>
          <a:chExt cx="0" cy="0"/>
        </a:xfrm>
      </p:grpSpPr>
      <p:sp>
        <p:nvSpPr>
          <p:cNvPr id="21" name="Rechteck 20">
            <a:extLst>
              <a:ext uri="{FF2B5EF4-FFF2-40B4-BE49-F238E27FC236}">
                <a16:creationId xmlns:a16="http://schemas.microsoft.com/office/drawing/2014/main" id="{CEBDBDD5-44E4-45B8-6230-3191548E3115}"/>
              </a:ext>
            </a:extLst>
          </p:cNvPr>
          <p:cNvSpPr/>
          <p:nvPr/>
        </p:nvSpPr>
        <p:spPr>
          <a:xfrm>
            <a:off x="-1" y="0"/>
            <a:ext cx="9144001" cy="5276851"/>
          </a:xfrm>
          <a:prstGeom prst="rect">
            <a:avLst/>
          </a:prstGeom>
          <a:solidFill>
            <a:schemeClr val="bg1">
              <a:lumMod val="10000"/>
              <a:alpha val="36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1"/>
              </a:solidFill>
            </a:endParaRPr>
          </a:p>
        </p:txBody>
      </p:sp>
      <p:grpSp>
        <p:nvGrpSpPr>
          <p:cNvPr id="2859" name="Google Shape;2859;p51"/>
          <p:cNvGrpSpPr/>
          <p:nvPr/>
        </p:nvGrpSpPr>
        <p:grpSpPr>
          <a:xfrm>
            <a:off x="5288393" y="1708971"/>
            <a:ext cx="2271356" cy="1979707"/>
            <a:chOff x="6000100" y="3076250"/>
            <a:chExt cx="587871" cy="512373"/>
          </a:xfrm>
        </p:grpSpPr>
        <p:sp>
          <p:nvSpPr>
            <p:cNvPr id="2860" name="Google Shape;2860;p51"/>
            <p:cNvSpPr/>
            <p:nvPr/>
          </p:nvSpPr>
          <p:spPr>
            <a:xfrm>
              <a:off x="6000100" y="3076250"/>
              <a:ext cx="587871" cy="512373"/>
            </a:xfrm>
            <a:custGeom>
              <a:avLst/>
              <a:gdLst/>
              <a:ahLst/>
              <a:cxnLst/>
              <a:rect l="l" t="t" r="r" b="b"/>
              <a:pathLst>
                <a:path w="101884" h="88838" extrusionOk="0">
                  <a:moveTo>
                    <a:pt x="50272" y="0"/>
                  </a:moveTo>
                  <a:cubicBezTo>
                    <a:pt x="31897" y="0"/>
                    <a:pt x="14791" y="11087"/>
                    <a:pt x="8322" y="29000"/>
                  </a:cubicBezTo>
                  <a:cubicBezTo>
                    <a:pt x="1" y="51995"/>
                    <a:pt x="12332" y="77546"/>
                    <a:pt x="35878" y="86063"/>
                  </a:cubicBezTo>
                  <a:cubicBezTo>
                    <a:pt x="41078" y="87945"/>
                    <a:pt x="46391" y="88838"/>
                    <a:pt x="51602" y="88838"/>
                  </a:cubicBezTo>
                  <a:cubicBezTo>
                    <a:pt x="69970" y="88838"/>
                    <a:pt x="87079" y="77751"/>
                    <a:pt x="93562" y="59838"/>
                  </a:cubicBezTo>
                  <a:cubicBezTo>
                    <a:pt x="101883" y="36843"/>
                    <a:pt x="89534" y="11292"/>
                    <a:pt x="66006" y="2775"/>
                  </a:cubicBezTo>
                  <a:cubicBezTo>
                    <a:pt x="60802" y="893"/>
                    <a:pt x="55486" y="0"/>
                    <a:pt x="50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61" name="Google Shape;2861;p51"/>
            <p:cNvGrpSpPr/>
            <p:nvPr/>
          </p:nvGrpSpPr>
          <p:grpSpPr>
            <a:xfrm>
              <a:off x="6031360" y="3076713"/>
              <a:ext cx="539107" cy="480965"/>
              <a:chOff x="6031360" y="3076713"/>
              <a:chExt cx="539107" cy="480965"/>
            </a:xfrm>
          </p:grpSpPr>
          <p:sp>
            <p:nvSpPr>
              <p:cNvPr id="2862" name="Google Shape;2862;p51"/>
              <p:cNvSpPr/>
              <p:nvPr/>
            </p:nvSpPr>
            <p:spPr>
              <a:xfrm>
                <a:off x="6160232" y="3107767"/>
                <a:ext cx="410235" cy="449911"/>
              </a:xfrm>
              <a:custGeom>
                <a:avLst/>
                <a:gdLst/>
                <a:ahLst/>
                <a:cxnLst/>
                <a:rect l="l" t="t" r="r" b="b"/>
                <a:pathLst>
                  <a:path w="71098" h="78008" extrusionOk="0">
                    <a:moveTo>
                      <a:pt x="36108" y="3531"/>
                    </a:moveTo>
                    <a:lnTo>
                      <a:pt x="36835" y="4631"/>
                    </a:lnTo>
                    <a:cubicBezTo>
                      <a:pt x="36551" y="4826"/>
                      <a:pt x="36268" y="5039"/>
                      <a:pt x="35948" y="5217"/>
                    </a:cubicBezTo>
                    <a:cubicBezTo>
                      <a:pt x="35043" y="5749"/>
                      <a:pt x="34635" y="6459"/>
                      <a:pt x="35132" y="7488"/>
                    </a:cubicBezTo>
                    <a:cubicBezTo>
                      <a:pt x="35486" y="8208"/>
                      <a:pt x="35984" y="8561"/>
                      <a:pt x="36635" y="8561"/>
                    </a:cubicBezTo>
                    <a:cubicBezTo>
                      <a:pt x="36866" y="8561"/>
                      <a:pt x="37116" y="8517"/>
                      <a:pt x="37385" y="8428"/>
                    </a:cubicBezTo>
                    <a:cubicBezTo>
                      <a:pt x="37776" y="8304"/>
                      <a:pt x="38184" y="8198"/>
                      <a:pt x="38752" y="8056"/>
                    </a:cubicBezTo>
                    <a:lnTo>
                      <a:pt x="38752" y="8056"/>
                    </a:lnTo>
                    <a:cubicBezTo>
                      <a:pt x="38412" y="9075"/>
                      <a:pt x="37909" y="9331"/>
                      <a:pt x="37373" y="9331"/>
                    </a:cubicBezTo>
                    <a:cubicBezTo>
                      <a:pt x="36833" y="9331"/>
                      <a:pt x="36258" y="9072"/>
                      <a:pt x="35779" y="9072"/>
                    </a:cubicBezTo>
                    <a:cubicBezTo>
                      <a:pt x="35690" y="9072"/>
                      <a:pt x="35604" y="9081"/>
                      <a:pt x="35522" y="9102"/>
                    </a:cubicBezTo>
                    <a:lnTo>
                      <a:pt x="33162" y="11977"/>
                    </a:lnTo>
                    <a:lnTo>
                      <a:pt x="28585" y="11037"/>
                    </a:lnTo>
                    <a:lnTo>
                      <a:pt x="31832" y="10238"/>
                    </a:lnTo>
                    <a:cubicBezTo>
                      <a:pt x="32825" y="8162"/>
                      <a:pt x="33127" y="7062"/>
                      <a:pt x="32914" y="6228"/>
                    </a:cubicBezTo>
                    <a:lnTo>
                      <a:pt x="36108" y="3531"/>
                    </a:lnTo>
                    <a:close/>
                    <a:moveTo>
                      <a:pt x="38947" y="36232"/>
                    </a:moveTo>
                    <a:lnTo>
                      <a:pt x="38947" y="36232"/>
                    </a:lnTo>
                    <a:cubicBezTo>
                      <a:pt x="40402" y="36374"/>
                      <a:pt x="40561" y="37705"/>
                      <a:pt x="41253" y="38486"/>
                    </a:cubicBezTo>
                    <a:cubicBezTo>
                      <a:pt x="40278" y="40029"/>
                      <a:pt x="42194" y="41076"/>
                      <a:pt x="41963" y="42673"/>
                    </a:cubicBezTo>
                    <a:cubicBezTo>
                      <a:pt x="41786" y="43862"/>
                      <a:pt x="42833" y="45264"/>
                      <a:pt x="43241" y="46648"/>
                    </a:cubicBezTo>
                    <a:cubicBezTo>
                      <a:pt x="43560" y="47641"/>
                      <a:pt x="43507" y="48741"/>
                      <a:pt x="43046" y="49699"/>
                    </a:cubicBezTo>
                    <a:lnTo>
                      <a:pt x="40473" y="45760"/>
                    </a:lnTo>
                    <a:cubicBezTo>
                      <a:pt x="41449" y="42726"/>
                      <a:pt x="39160" y="39728"/>
                      <a:pt x="38947" y="36232"/>
                    </a:cubicBezTo>
                    <a:close/>
                    <a:moveTo>
                      <a:pt x="36430" y="1"/>
                    </a:moveTo>
                    <a:cubicBezTo>
                      <a:pt x="35873" y="1"/>
                      <a:pt x="35316" y="87"/>
                      <a:pt x="34759" y="284"/>
                    </a:cubicBezTo>
                    <a:cubicBezTo>
                      <a:pt x="33659" y="657"/>
                      <a:pt x="32346" y="870"/>
                      <a:pt x="31885" y="2005"/>
                    </a:cubicBezTo>
                    <a:cubicBezTo>
                      <a:pt x="31264" y="3567"/>
                      <a:pt x="29809" y="3549"/>
                      <a:pt x="28656" y="3992"/>
                    </a:cubicBezTo>
                    <a:cubicBezTo>
                      <a:pt x="26331" y="4826"/>
                      <a:pt x="26012" y="5465"/>
                      <a:pt x="27006" y="7683"/>
                    </a:cubicBezTo>
                    <a:lnTo>
                      <a:pt x="29791" y="7736"/>
                    </a:lnTo>
                    <a:lnTo>
                      <a:pt x="29046" y="10327"/>
                    </a:lnTo>
                    <a:lnTo>
                      <a:pt x="28425" y="7736"/>
                    </a:lnTo>
                    <a:lnTo>
                      <a:pt x="26633" y="11143"/>
                    </a:lnTo>
                    <a:cubicBezTo>
                      <a:pt x="25746" y="11374"/>
                      <a:pt x="24734" y="11391"/>
                      <a:pt x="24113" y="11870"/>
                    </a:cubicBezTo>
                    <a:cubicBezTo>
                      <a:pt x="22960" y="12775"/>
                      <a:pt x="21328" y="12509"/>
                      <a:pt x="20352" y="13680"/>
                    </a:cubicBezTo>
                    <a:lnTo>
                      <a:pt x="19695" y="12900"/>
                    </a:lnTo>
                    <a:lnTo>
                      <a:pt x="18808" y="14106"/>
                    </a:lnTo>
                    <a:cubicBezTo>
                      <a:pt x="18523" y="13971"/>
                      <a:pt x="18518" y="13452"/>
                      <a:pt x="18160" y="13452"/>
                    </a:cubicBezTo>
                    <a:cubicBezTo>
                      <a:pt x="18049" y="13452"/>
                      <a:pt x="17905" y="13501"/>
                      <a:pt x="17708" y="13627"/>
                    </a:cubicBezTo>
                    <a:lnTo>
                      <a:pt x="18560" y="17193"/>
                    </a:lnTo>
                    <a:cubicBezTo>
                      <a:pt x="17972" y="17718"/>
                      <a:pt x="17385" y="18062"/>
                      <a:pt x="16823" y="18062"/>
                    </a:cubicBezTo>
                    <a:cubicBezTo>
                      <a:pt x="16435" y="18062"/>
                      <a:pt x="16059" y="17897"/>
                      <a:pt x="15703" y="17513"/>
                    </a:cubicBezTo>
                    <a:cubicBezTo>
                      <a:pt x="14869" y="16626"/>
                      <a:pt x="13929" y="16750"/>
                      <a:pt x="13112" y="16643"/>
                    </a:cubicBezTo>
                    <a:lnTo>
                      <a:pt x="11196" y="21381"/>
                    </a:lnTo>
                    <a:cubicBezTo>
                      <a:pt x="11922" y="22616"/>
                      <a:pt x="12753" y="22986"/>
                      <a:pt x="13632" y="22986"/>
                    </a:cubicBezTo>
                    <a:cubicBezTo>
                      <a:pt x="14835" y="22986"/>
                      <a:pt x="16130" y="22292"/>
                      <a:pt x="17371" y="22179"/>
                    </a:cubicBezTo>
                    <a:lnTo>
                      <a:pt x="17868" y="20618"/>
                    </a:lnTo>
                    <a:cubicBezTo>
                      <a:pt x="19961" y="20600"/>
                      <a:pt x="19961" y="20600"/>
                      <a:pt x="21594" y="18879"/>
                    </a:cubicBezTo>
                    <a:lnTo>
                      <a:pt x="22587" y="19784"/>
                    </a:lnTo>
                    <a:lnTo>
                      <a:pt x="24646" y="19181"/>
                    </a:lnTo>
                    <a:lnTo>
                      <a:pt x="28762" y="24788"/>
                    </a:lnTo>
                    <a:lnTo>
                      <a:pt x="24930" y="23971"/>
                    </a:lnTo>
                    <a:lnTo>
                      <a:pt x="24930" y="23971"/>
                    </a:lnTo>
                    <a:lnTo>
                      <a:pt x="26544" y="25746"/>
                    </a:lnTo>
                    <a:cubicBezTo>
                      <a:pt x="28177" y="25604"/>
                      <a:pt x="29507" y="24930"/>
                      <a:pt x="30182" y="23209"/>
                    </a:cubicBezTo>
                    <a:cubicBezTo>
                      <a:pt x="29738" y="22747"/>
                      <a:pt x="29365" y="22321"/>
                      <a:pt x="28957" y="21949"/>
                    </a:cubicBezTo>
                    <a:cubicBezTo>
                      <a:pt x="28017" y="21150"/>
                      <a:pt x="27165" y="20352"/>
                      <a:pt x="27502" y="18400"/>
                    </a:cubicBezTo>
                    <a:lnTo>
                      <a:pt x="27502" y="18400"/>
                    </a:lnTo>
                    <a:cubicBezTo>
                      <a:pt x="28336" y="19678"/>
                      <a:pt x="28709" y="20902"/>
                      <a:pt x="29472" y="21239"/>
                    </a:cubicBezTo>
                    <a:cubicBezTo>
                      <a:pt x="30678" y="21771"/>
                      <a:pt x="30785" y="22641"/>
                      <a:pt x="30927" y="23617"/>
                    </a:cubicBezTo>
                    <a:cubicBezTo>
                      <a:pt x="31016" y="24255"/>
                      <a:pt x="30874" y="24965"/>
                      <a:pt x="31087" y="25551"/>
                    </a:cubicBezTo>
                    <a:cubicBezTo>
                      <a:pt x="31282" y="26083"/>
                      <a:pt x="31832" y="26473"/>
                      <a:pt x="32187" y="26952"/>
                    </a:cubicBezTo>
                    <a:cubicBezTo>
                      <a:pt x="32275" y="27077"/>
                      <a:pt x="32329" y="27236"/>
                      <a:pt x="32329" y="27396"/>
                    </a:cubicBezTo>
                    <a:lnTo>
                      <a:pt x="34369" y="26225"/>
                    </a:lnTo>
                    <a:cubicBezTo>
                      <a:pt x="33860" y="25322"/>
                      <a:pt x="33670" y="24632"/>
                      <a:pt x="34867" y="24632"/>
                    </a:cubicBezTo>
                    <a:cubicBezTo>
                      <a:pt x="34964" y="24632"/>
                      <a:pt x="35070" y="24636"/>
                      <a:pt x="35185" y="24646"/>
                    </a:cubicBezTo>
                    <a:cubicBezTo>
                      <a:pt x="35416" y="25462"/>
                      <a:pt x="35718" y="26189"/>
                      <a:pt x="35753" y="26917"/>
                    </a:cubicBezTo>
                    <a:cubicBezTo>
                      <a:pt x="35859" y="28390"/>
                      <a:pt x="37013" y="29011"/>
                      <a:pt x="38024" y="29224"/>
                    </a:cubicBezTo>
                    <a:cubicBezTo>
                      <a:pt x="38126" y="29247"/>
                      <a:pt x="38227" y="29254"/>
                      <a:pt x="38330" y="29254"/>
                    </a:cubicBezTo>
                    <a:cubicBezTo>
                      <a:pt x="38476" y="29254"/>
                      <a:pt x="38623" y="29240"/>
                      <a:pt x="38773" y="29240"/>
                    </a:cubicBezTo>
                    <a:cubicBezTo>
                      <a:pt x="39073" y="29240"/>
                      <a:pt x="39384" y="29296"/>
                      <a:pt x="39710" y="29632"/>
                    </a:cubicBezTo>
                    <a:cubicBezTo>
                      <a:pt x="39812" y="29734"/>
                      <a:pt x="39986" y="29769"/>
                      <a:pt x="40202" y="29769"/>
                    </a:cubicBezTo>
                    <a:cubicBezTo>
                      <a:pt x="40620" y="29769"/>
                      <a:pt x="41193" y="29637"/>
                      <a:pt x="41697" y="29614"/>
                    </a:cubicBezTo>
                    <a:lnTo>
                      <a:pt x="41697" y="29614"/>
                    </a:lnTo>
                    <a:cubicBezTo>
                      <a:pt x="41182" y="31175"/>
                      <a:pt x="41608" y="32825"/>
                      <a:pt x="39657" y="33517"/>
                    </a:cubicBezTo>
                    <a:cubicBezTo>
                      <a:pt x="37368" y="32683"/>
                      <a:pt x="34369" y="33198"/>
                      <a:pt x="32488" y="30608"/>
                    </a:cubicBezTo>
                    <a:cubicBezTo>
                      <a:pt x="32240" y="30253"/>
                      <a:pt x="31388" y="30306"/>
                      <a:pt x="30820" y="30217"/>
                    </a:cubicBezTo>
                    <a:cubicBezTo>
                      <a:pt x="30607" y="30217"/>
                      <a:pt x="30395" y="30270"/>
                      <a:pt x="30182" y="30324"/>
                    </a:cubicBezTo>
                    <a:lnTo>
                      <a:pt x="29507" y="32151"/>
                    </a:lnTo>
                    <a:cubicBezTo>
                      <a:pt x="27875" y="31246"/>
                      <a:pt x="26686" y="29969"/>
                      <a:pt x="25373" y="29259"/>
                    </a:cubicBezTo>
                    <a:cubicBezTo>
                      <a:pt x="23918" y="28496"/>
                      <a:pt x="23794" y="27431"/>
                      <a:pt x="23794" y="26456"/>
                    </a:cubicBezTo>
                    <a:cubicBezTo>
                      <a:pt x="23808" y="24745"/>
                      <a:pt x="23906" y="24354"/>
                      <a:pt x="23055" y="24354"/>
                    </a:cubicBezTo>
                    <a:cubicBezTo>
                      <a:pt x="22802" y="24354"/>
                      <a:pt x="22466" y="24388"/>
                      <a:pt x="22020" y="24433"/>
                    </a:cubicBezTo>
                    <a:cubicBezTo>
                      <a:pt x="21712" y="24458"/>
                      <a:pt x="21377" y="24558"/>
                      <a:pt x="21074" y="24558"/>
                    </a:cubicBezTo>
                    <a:cubicBezTo>
                      <a:pt x="20958" y="24558"/>
                      <a:pt x="20846" y="24543"/>
                      <a:pt x="20742" y="24504"/>
                    </a:cubicBezTo>
                    <a:cubicBezTo>
                      <a:pt x="20157" y="24291"/>
                      <a:pt x="19678" y="23670"/>
                      <a:pt x="19092" y="23546"/>
                    </a:cubicBezTo>
                    <a:cubicBezTo>
                      <a:pt x="19019" y="23530"/>
                      <a:pt x="18944" y="23524"/>
                      <a:pt x="18868" y="23524"/>
                    </a:cubicBezTo>
                    <a:cubicBezTo>
                      <a:pt x="18388" y="23524"/>
                      <a:pt x="17849" y="23788"/>
                      <a:pt x="17363" y="23788"/>
                    </a:cubicBezTo>
                    <a:cubicBezTo>
                      <a:pt x="17305" y="23788"/>
                      <a:pt x="17249" y="23784"/>
                      <a:pt x="17193" y="23776"/>
                    </a:cubicBezTo>
                    <a:cubicBezTo>
                      <a:pt x="17025" y="23751"/>
                      <a:pt x="16855" y="23741"/>
                      <a:pt x="16686" y="23741"/>
                    </a:cubicBezTo>
                    <a:cubicBezTo>
                      <a:pt x="15885" y="23741"/>
                      <a:pt x="15077" y="23971"/>
                      <a:pt x="14280" y="23971"/>
                    </a:cubicBezTo>
                    <a:cubicBezTo>
                      <a:pt x="13809" y="23971"/>
                      <a:pt x="13342" y="23890"/>
                      <a:pt x="12882" y="23634"/>
                    </a:cubicBezTo>
                    <a:cubicBezTo>
                      <a:pt x="12688" y="23891"/>
                      <a:pt x="12389" y="23939"/>
                      <a:pt x="12067" y="23939"/>
                    </a:cubicBezTo>
                    <a:cubicBezTo>
                      <a:pt x="11878" y="23939"/>
                      <a:pt x="11682" y="23923"/>
                      <a:pt x="11494" y="23923"/>
                    </a:cubicBezTo>
                    <a:cubicBezTo>
                      <a:pt x="11005" y="23923"/>
                      <a:pt x="10573" y="24032"/>
                      <a:pt x="10486" y="24823"/>
                    </a:cubicBezTo>
                    <a:cubicBezTo>
                      <a:pt x="8943" y="25125"/>
                      <a:pt x="8925" y="26935"/>
                      <a:pt x="7594" y="27644"/>
                    </a:cubicBezTo>
                    <a:cubicBezTo>
                      <a:pt x="6636" y="28159"/>
                      <a:pt x="5270" y="28461"/>
                      <a:pt x="4720" y="29365"/>
                    </a:cubicBezTo>
                    <a:cubicBezTo>
                      <a:pt x="3992" y="30554"/>
                      <a:pt x="2733" y="30874"/>
                      <a:pt x="1899" y="31779"/>
                    </a:cubicBezTo>
                    <a:cubicBezTo>
                      <a:pt x="1420" y="32311"/>
                      <a:pt x="1100" y="33021"/>
                      <a:pt x="692" y="33695"/>
                    </a:cubicBezTo>
                    <a:lnTo>
                      <a:pt x="2058" y="34529"/>
                    </a:lnTo>
                    <a:lnTo>
                      <a:pt x="0" y="40331"/>
                    </a:lnTo>
                    <a:cubicBezTo>
                      <a:pt x="568" y="41839"/>
                      <a:pt x="1828" y="42460"/>
                      <a:pt x="1579" y="43844"/>
                    </a:cubicBezTo>
                    <a:cubicBezTo>
                      <a:pt x="1526" y="44093"/>
                      <a:pt x="4542" y="47659"/>
                      <a:pt x="4720" y="47677"/>
                    </a:cubicBezTo>
                    <a:cubicBezTo>
                      <a:pt x="6407" y="47823"/>
                      <a:pt x="7973" y="48589"/>
                      <a:pt x="9698" y="48589"/>
                    </a:cubicBezTo>
                    <a:cubicBezTo>
                      <a:pt x="10059" y="48589"/>
                      <a:pt x="10428" y="48555"/>
                      <a:pt x="10806" y="48475"/>
                    </a:cubicBezTo>
                    <a:cubicBezTo>
                      <a:pt x="10987" y="48438"/>
                      <a:pt x="11194" y="48420"/>
                      <a:pt x="11413" y="48420"/>
                    </a:cubicBezTo>
                    <a:cubicBezTo>
                      <a:pt x="12352" y="48420"/>
                      <a:pt x="13516" y="48748"/>
                      <a:pt x="13875" y="49309"/>
                    </a:cubicBezTo>
                    <a:cubicBezTo>
                      <a:pt x="14692" y="50587"/>
                      <a:pt x="15916" y="50622"/>
                      <a:pt x="17140" y="51048"/>
                    </a:cubicBezTo>
                    <a:lnTo>
                      <a:pt x="16076" y="56140"/>
                    </a:lnTo>
                    <a:cubicBezTo>
                      <a:pt x="17477" y="57542"/>
                      <a:pt x="16874" y="59405"/>
                      <a:pt x="17513" y="60896"/>
                    </a:cubicBezTo>
                    <a:cubicBezTo>
                      <a:pt x="17939" y="61907"/>
                      <a:pt x="17566" y="62439"/>
                      <a:pt x="17105" y="63291"/>
                    </a:cubicBezTo>
                    <a:cubicBezTo>
                      <a:pt x="16484" y="64409"/>
                      <a:pt x="14922" y="65544"/>
                      <a:pt x="15526" y="66751"/>
                    </a:cubicBezTo>
                    <a:cubicBezTo>
                      <a:pt x="16359" y="68454"/>
                      <a:pt x="16218" y="70264"/>
                      <a:pt x="16218" y="71879"/>
                    </a:cubicBezTo>
                    <a:cubicBezTo>
                      <a:pt x="16218" y="73795"/>
                      <a:pt x="17726" y="75427"/>
                      <a:pt x="16697" y="77361"/>
                    </a:cubicBezTo>
                    <a:cubicBezTo>
                      <a:pt x="17566" y="77539"/>
                      <a:pt x="18134" y="77610"/>
                      <a:pt x="18684" y="77787"/>
                    </a:cubicBezTo>
                    <a:cubicBezTo>
                      <a:pt x="19160" y="77941"/>
                      <a:pt x="19615" y="78007"/>
                      <a:pt x="20054" y="78007"/>
                    </a:cubicBezTo>
                    <a:cubicBezTo>
                      <a:pt x="21942" y="78007"/>
                      <a:pt x="23543" y="76798"/>
                      <a:pt x="25284" y="76208"/>
                    </a:cubicBezTo>
                    <a:cubicBezTo>
                      <a:pt x="25497" y="74416"/>
                      <a:pt x="27183" y="74310"/>
                      <a:pt x="28336" y="73671"/>
                    </a:cubicBezTo>
                    <a:cubicBezTo>
                      <a:pt x="29472" y="73032"/>
                      <a:pt x="29064" y="71826"/>
                      <a:pt x="29436" y="71240"/>
                    </a:cubicBezTo>
                    <a:cubicBezTo>
                      <a:pt x="30359" y="70814"/>
                      <a:pt x="31051" y="70495"/>
                      <a:pt x="31761" y="70175"/>
                    </a:cubicBezTo>
                    <a:cubicBezTo>
                      <a:pt x="32701" y="69750"/>
                      <a:pt x="34032" y="69998"/>
                      <a:pt x="34351" y="68472"/>
                    </a:cubicBezTo>
                    <a:cubicBezTo>
                      <a:pt x="34564" y="67407"/>
                      <a:pt x="35593" y="66680"/>
                      <a:pt x="35682" y="65456"/>
                    </a:cubicBezTo>
                    <a:cubicBezTo>
                      <a:pt x="35789" y="64196"/>
                      <a:pt x="36179" y="62972"/>
                      <a:pt x="36427" y="61783"/>
                    </a:cubicBezTo>
                    <a:cubicBezTo>
                      <a:pt x="38255" y="60576"/>
                      <a:pt x="39869" y="58979"/>
                      <a:pt x="41786" y="58376"/>
                    </a:cubicBezTo>
                    <a:cubicBezTo>
                      <a:pt x="44997" y="57365"/>
                      <a:pt x="46843" y="55306"/>
                      <a:pt x="48156" y="52432"/>
                    </a:cubicBezTo>
                    <a:cubicBezTo>
                      <a:pt x="47847" y="52304"/>
                      <a:pt x="47534" y="52259"/>
                      <a:pt x="47221" y="52259"/>
                    </a:cubicBezTo>
                    <a:cubicBezTo>
                      <a:pt x="46487" y="52259"/>
                      <a:pt x="45750" y="52505"/>
                      <a:pt x="45050" y="52505"/>
                    </a:cubicBezTo>
                    <a:cubicBezTo>
                      <a:pt x="44519" y="52505"/>
                      <a:pt x="44011" y="52363"/>
                      <a:pt x="43542" y="51864"/>
                    </a:cubicBezTo>
                    <a:cubicBezTo>
                      <a:pt x="44838" y="50108"/>
                      <a:pt x="44909" y="50037"/>
                      <a:pt x="46293" y="49859"/>
                    </a:cubicBezTo>
                    <a:cubicBezTo>
                      <a:pt x="49646" y="49451"/>
                      <a:pt x="52822" y="48599"/>
                      <a:pt x="55395" y="46222"/>
                    </a:cubicBezTo>
                    <a:cubicBezTo>
                      <a:pt x="55484" y="45760"/>
                      <a:pt x="55697" y="45281"/>
                      <a:pt x="55643" y="44838"/>
                    </a:cubicBezTo>
                    <a:cubicBezTo>
                      <a:pt x="55519" y="44022"/>
                      <a:pt x="55359" y="43205"/>
                      <a:pt x="55164" y="42389"/>
                    </a:cubicBezTo>
                    <a:lnTo>
                      <a:pt x="54224" y="42886"/>
                    </a:lnTo>
                    <a:lnTo>
                      <a:pt x="53887" y="41254"/>
                    </a:lnTo>
                    <a:lnTo>
                      <a:pt x="53017" y="42655"/>
                    </a:lnTo>
                    <a:cubicBezTo>
                      <a:pt x="51775" y="40810"/>
                      <a:pt x="49327" y="39763"/>
                      <a:pt x="49735" y="36906"/>
                    </a:cubicBezTo>
                    <a:lnTo>
                      <a:pt x="49735" y="36906"/>
                    </a:lnTo>
                    <a:cubicBezTo>
                      <a:pt x="51738" y="37643"/>
                      <a:pt x="51709" y="40841"/>
                      <a:pt x="54224" y="40841"/>
                    </a:cubicBezTo>
                    <a:cubicBezTo>
                      <a:pt x="54315" y="40841"/>
                      <a:pt x="54410" y="40836"/>
                      <a:pt x="54508" y="40828"/>
                    </a:cubicBezTo>
                    <a:cubicBezTo>
                      <a:pt x="55927" y="42620"/>
                      <a:pt x="57968" y="43134"/>
                      <a:pt x="59831" y="43365"/>
                    </a:cubicBezTo>
                    <a:lnTo>
                      <a:pt x="61091" y="47286"/>
                    </a:lnTo>
                    <a:lnTo>
                      <a:pt x="62244" y="46683"/>
                    </a:lnTo>
                    <a:lnTo>
                      <a:pt x="61215" y="57010"/>
                    </a:lnTo>
                    <a:cubicBezTo>
                      <a:pt x="61641" y="57382"/>
                      <a:pt x="62102" y="57613"/>
                      <a:pt x="62208" y="57950"/>
                    </a:cubicBezTo>
                    <a:cubicBezTo>
                      <a:pt x="62350" y="58411"/>
                      <a:pt x="62226" y="58944"/>
                      <a:pt x="62226" y="59547"/>
                    </a:cubicBezTo>
                    <a:cubicBezTo>
                      <a:pt x="64054" y="58323"/>
                      <a:pt x="61783" y="56531"/>
                      <a:pt x="63397" y="55164"/>
                    </a:cubicBezTo>
                    <a:cubicBezTo>
                      <a:pt x="64338" y="54348"/>
                      <a:pt x="63894" y="52503"/>
                      <a:pt x="65420" y="51421"/>
                    </a:cubicBezTo>
                    <a:cubicBezTo>
                      <a:pt x="66236" y="50835"/>
                      <a:pt x="66627" y="49575"/>
                      <a:pt x="67407" y="48670"/>
                    </a:cubicBezTo>
                    <a:cubicBezTo>
                      <a:pt x="71098" y="31370"/>
                      <a:pt x="63805" y="13556"/>
                      <a:pt x="49451" y="3265"/>
                    </a:cubicBezTo>
                    <a:lnTo>
                      <a:pt x="47836" y="4223"/>
                    </a:lnTo>
                    <a:lnTo>
                      <a:pt x="47286" y="3425"/>
                    </a:lnTo>
                    <a:lnTo>
                      <a:pt x="45068" y="5465"/>
                    </a:lnTo>
                    <a:lnTo>
                      <a:pt x="44802" y="2963"/>
                    </a:lnTo>
                    <a:cubicBezTo>
                      <a:pt x="44483" y="4383"/>
                      <a:pt x="44412" y="5554"/>
                      <a:pt x="43383" y="6193"/>
                    </a:cubicBezTo>
                    <a:lnTo>
                      <a:pt x="41094" y="4844"/>
                    </a:lnTo>
                    <a:lnTo>
                      <a:pt x="41253" y="4702"/>
                    </a:lnTo>
                    <a:lnTo>
                      <a:pt x="43436" y="4525"/>
                    </a:lnTo>
                    <a:cubicBezTo>
                      <a:pt x="43312" y="3975"/>
                      <a:pt x="43329" y="3673"/>
                      <a:pt x="43205" y="3567"/>
                    </a:cubicBezTo>
                    <a:cubicBezTo>
                      <a:pt x="41857" y="2502"/>
                      <a:pt x="40153" y="1934"/>
                      <a:pt x="38929" y="657"/>
                    </a:cubicBezTo>
                    <a:cubicBezTo>
                      <a:pt x="38787" y="497"/>
                      <a:pt x="38592" y="390"/>
                      <a:pt x="38379" y="319"/>
                    </a:cubicBezTo>
                    <a:cubicBezTo>
                      <a:pt x="37729" y="119"/>
                      <a:pt x="37080" y="1"/>
                      <a:pt x="364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3" name="Google Shape;2863;p51"/>
              <p:cNvSpPr/>
              <p:nvPr/>
            </p:nvSpPr>
            <p:spPr>
              <a:xfrm>
                <a:off x="6031360" y="3319580"/>
                <a:ext cx="62149" cy="151155"/>
              </a:xfrm>
              <a:custGeom>
                <a:avLst/>
                <a:gdLst/>
                <a:ahLst/>
                <a:cxnLst/>
                <a:rect l="l" t="t" r="r" b="b"/>
                <a:pathLst>
                  <a:path w="10771" h="26208" extrusionOk="0">
                    <a:moveTo>
                      <a:pt x="266" y="1"/>
                    </a:moveTo>
                    <a:lnTo>
                      <a:pt x="266" y="1"/>
                    </a:lnTo>
                    <a:cubicBezTo>
                      <a:pt x="0" y="9316"/>
                      <a:pt x="2679" y="18489"/>
                      <a:pt x="7914" y="26208"/>
                    </a:cubicBezTo>
                    <a:lnTo>
                      <a:pt x="9014" y="25995"/>
                    </a:lnTo>
                    <a:cubicBezTo>
                      <a:pt x="9954" y="24078"/>
                      <a:pt x="9617" y="22073"/>
                      <a:pt x="9475" y="20068"/>
                    </a:cubicBezTo>
                    <a:cubicBezTo>
                      <a:pt x="9422" y="19412"/>
                      <a:pt x="9120" y="18347"/>
                      <a:pt x="9386" y="18188"/>
                    </a:cubicBezTo>
                    <a:cubicBezTo>
                      <a:pt x="10753" y="17336"/>
                      <a:pt x="10274" y="15881"/>
                      <a:pt x="10770" y="14834"/>
                    </a:cubicBezTo>
                    <a:cubicBezTo>
                      <a:pt x="9777" y="13415"/>
                      <a:pt x="8890" y="12137"/>
                      <a:pt x="7328" y="11161"/>
                    </a:cubicBezTo>
                    <a:cubicBezTo>
                      <a:pt x="5270" y="9901"/>
                      <a:pt x="3194" y="8216"/>
                      <a:pt x="3247" y="5235"/>
                    </a:cubicBezTo>
                    <a:cubicBezTo>
                      <a:pt x="3265" y="4649"/>
                      <a:pt x="2999" y="3709"/>
                      <a:pt x="2591" y="3514"/>
                    </a:cubicBezTo>
                    <a:cubicBezTo>
                      <a:pt x="1295" y="2893"/>
                      <a:pt x="479" y="1562"/>
                      <a:pt x="408" y="604"/>
                    </a:cubicBezTo>
                    <a:cubicBezTo>
                      <a:pt x="373" y="391"/>
                      <a:pt x="337" y="196"/>
                      <a:pt x="2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4" name="Google Shape;2864;p51"/>
              <p:cNvSpPr/>
              <p:nvPr/>
            </p:nvSpPr>
            <p:spPr>
              <a:xfrm>
                <a:off x="6189159" y="3076713"/>
                <a:ext cx="117131" cy="35868"/>
              </a:xfrm>
              <a:custGeom>
                <a:avLst/>
                <a:gdLst/>
                <a:ahLst/>
                <a:cxnLst/>
                <a:rect l="l" t="t" r="r" b="b"/>
                <a:pathLst>
                  <a:path w="20300" h="6219" extrusionOk="0">
                    <a:moveTo>
                      <a:pt x="17629" y="0"/>
                    </a:moveTo>
                    <a:cubicBezTo>
                      <a:pt x="12187" y="0"/>
                      <a:pt x="6775" y="976"/>
                      <a:pt x="1651" y="2882"/>
                    </a:cubicBezTo>
                    <a:cubicBezTo>
                      <a:pt x="1207" y="3344"/>
                      <a:pt x="764" y="3823"/>
                      <a:pt x="302" y="4266"/>
                    </a:cubicBezTo>
                    <a:cubicBezTo>
                      <a:pt x="1" y="4568"/>
                      <a:pt x="231" y="5402"/>
                      <a:pt x="214" y="6218"/>
                    </a:cubicBezTo>
                    <a:cubicBezTo>
                      <a:pt x="1402" y="5473"/>
                      <a:pt x="2201" y="4834"/>
                      <a:pt x="3141" y="4408"/>
                    </a:cubicBezTo>
                    <a:cubicBezTo>
                      <a:pt x="5525" y="3347"/>
                      <a:pt x="8003" y="2632"/>
                      <a:pt x="10607" y="2632"/>
                    </a:cubicBezTo>
                    <a:cubicBezTo>
                      <a:pt x="11182" y="2632"/>
                      <a:pt x="11763" y="2666"/>
                      <a:pt x="12350" y="2740"/>
                    </a:cubicBezTo>
                    <a:cubicBezTo>
                      <a:pt x="12586" y="2362"/>
                      <a:pt x="12876" y="2257"/>
                      <a:pt x="13186" y="2257"/>
                    </a:cubicBezTo>
                    <a:cubicBezTo>
                      <a:pt x="13571" y="2257"/>
                      <a:pt x="13986" y="2419"/>
                      <a:pt x="14364" y="2419"/>
                    </a:cubicBezTo>
                    <a:cubicBezTo>
                      <a:pt x="14550" y="2419"/>
                      <a:pt x="14727" y="2379"/>
                      <a:pt x="14887" y="2261"/>
                    </a:cubicBezTo>
                    <a:cubicBezTo>
                      <a:pt x="16502" y="1072"/>
                      <a:pt x="18472" y="718"/>
                      <a:pt x="20299" y="79"/>
                    </a:cubicBezTo>
                    <a:cubicBezTo>
                      <a:pt x="19409" y="26"/>
                      <a:pt x="18519" y="0"/>
                      <a:pt x="176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5" name="Google Shape;2865;p51"/>
              <p:cNvSpPr/>
              <p:nvPr/>
            </p:nvSpPr>
            <p:spPr>
              <a:xfrm>
                <a:off x="6350006" y="3503923"/>
                <a:ext cx="45156" cy="42581"/>
              </a:xfrm>
              <a:custGeom>
                <a:avLst/>
                <a:gdLst/>
                <a:ahLst/>
                <a:cxnLst/>
                <a:rect l="l" t="t" r="r" b="b"/>
                <a:pathLst>
                  <a:path w="7826" h="7383" extrusionOk="0">
                    <a:moveTo>
                      <a:pt x="7648" y="1"/>
                    </a:moveTo>
                    <a:lnTo>
                      <a:pt x="7648" y="1"/>
                    </a:lnTo>
                    <a:cubicBezTo>
                      <a:pt x="6488" y="417"/>
                      <a:pt x="5728" y="1543"/>
                      <a:pt x="4541" y="1543"/>
                    </a:cubicBezTo>
                    <a:cubicBezTo>
                      <a:pt x="4311" y="1543"/>
                      <a:pt x="4065" y="1501"/>
                      <a:pt x="3797" y="1403"/>
                    </a:cubicBezTo>
                    <a:cubicBezTo>
                      <a:pt x="3766" y="1397"/>
                      <a:pt x="3735" y="1395"/>
                      <a:pt x="3704" y="1395"/>
                    </a:cubicBezTo>
                    <a:cubicBezTo>
                      <a:pt x="3523" y="1395"/>
                      <a:pt x="3348" y="1482"/>
                      <a:pt x="3212" y="1633"/>
                    </a:cubicBezTo>
                    <a:cubicBezTo>
                      <a:pt x="2520" y="3567"/>
                      <a:pt x="142" y="4490"/>
                      <a:pt x="0" y="7045"/>
                    </a:cubicBezTo>
                    <a:lnTo>
                      <a:pt x="1633" y="7382"/>
                    </a:lnTo>
                    <a:cubicBezTo>
                      <a:pt x="2662" y="6353"/>
                      <a:pt x="3655" y="5306"/>
                      <a:pt x="4844" y="4419"/>
                    </a:cubicBezTo>
                    <a:cubicBezTo>
                      <a:pt x="6211" y="3390"/>
                      <a:pt x="7825" y="2219"/>
                      <a:pt x="7648"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6" name="Google Shape;2866;p51"/>
              <p:cNvSpPr/>
              <p:nvPr/>
            </p:nvSpPr>
            <p:spPr>
              <a:xfrm>
                <a:off x="6262180" y="3141947"/>
                <a:ext cx="28469" cy="38688"/>
              </a:xfrm>
              <a:custGeom>
                <a:avLst/>
                <a:gdLst/>
                <a:ahLst/>
                <a:cxnLst/>
                <a:rect l="l" t="t" r="r" b="b"/>
                <a:pathLst>
                  <a:path w="4934" h="6708" extrusionOk="0">
                    <a:moveTo>
                      <a:pt x="2094" y="0"/>
                    </a:moveTo>
                    <a:lnTo>
                      <a:pt x="2094" y="0"/>
                    </a:lnTo>
                    <a:cubicBezTo>
                      <a:pt x="0" y="1420"/>
                      <a:pt x="3052" y="2467"/>
                      <a:pt x="1988" y="4454"/>
                    </a:cubicBezTo>
                    <a:lnTo>
                      <a:pt x="817" y="4756"/>
                    </a:lnTo>
                    <a:cubicBezTo>
                      <a:pt x="1243" y="6707"/>
                      <a:pt x="2822" y="6228"/>
                      <a:pt x="3851" y="6619"/>
                    </a:cubicBezTo>
                    <a:lnTo>
                      <a:pt x="4933" y="5430"/>
                    </a:lnTo>
                    <a:cubicBezTo>
                      <a:pt x="4685" y="3993"/>
                      <a:pt x="2768" y="2875"/>
                      <a:pt x="4206" y="1207"/>
                    </a:cubicBezTo>
                    <a:cubicBezTo>
                      <a:pt x="3883" y="979"/>
                      <a:pt x="3846" y="221"/>
                      <a:pt x="3400" y="221"/>
                    </a:cubicBezTo>
                    <a:cubicBezTo>
                      <a:pt x="3257" y="221"/>
                      <a:pt x="3072" y="299"/>
                      <a:pt x="2822" y="497"/>
                    </a:cubicBezTo>
                    <a:cubicBezTo>
                      <a:pt x="2815" y="502"/>
                      <a:pt x="2807" y="505"/>
                      <a:pt x="2796" y="505"/>
                    </a:cubicBezTo>
                    <a:cubicBezTo>
                      <a:pt x="2667" y="505"/>
                      <a:pt x="2259" y="115"/>
                      <a:pt x="20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7" name="Google Shape;2867;p51"/>
              <p:cNvSpPr/>
              <p:nvPr/>
            </p:nvSpPr>
            <p:spPr>
              <a:xfrm>
                <a:off x="6251907" y="3101042"/>
                <a:ext cx="26011" cy="13686"/>
              </a:xfrm>
              <a:custGeom>
                <a:avLst/>
                <a:gdLst/>
                <a:ahLst/>
                <a:cxnLst/>
                <a:rect l="l" t="t" r="r" b="b"/>
                <a:pathLst>
                  <a:path w="4508" h="2373" extrusionOk="0">
                    <a:moveTo>
                      <a:pt x="1606" y="0"/>
                    </a:moveTo>
                    <a:cubicBezTo>
                      <a:pt x="1091" y="0"/>
                      <a:pt x="558" y="171"/>
                      <a:pt x="0" y="723"/>
                    </a:cubicBezTo>
                    <a:cubicBezTo>
                      <a:pt x="430" y="1555"/>
                      <a:pt x="972" y="2195"/>
                      <a:pt x="1679" y="2195"/>
                    </a:cubicBezTo>
                    <a:cubicBezTo>
                      <a:pt x="1906" y="2195"/>
                      <a:pt x="2151" y="2129"/>
                      <a:pt x="2414" y="1982"/>
                    </a:cubicBezTo>
                    <a:cubicBezTo>
                      <a:pt x="2981" y="1663"/>
                      <a:pt x="4507" y="2373"/>
                      <a:pt x="4064" y="456"/>
                    </a:cubicBezTo>
                    <a:lnTo>
                      <a:pt x="4064" y="456"/>
                    </a:lnTo>
                    <a:cubicBezTo>
                      <a:pt x="4046" y="457"/>
                      <a:pt x="4028" y="457"/>
                      <a:pt x="4010" y="457"/>
                    </a:cubicBezTo>
                    <a:cubicBezTo>
                      <a:pt x="3239" y="457"/>
                      <a:pt x="2447" y="0"/>
                      <a:pt x="16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8" name="Google Shape;2868;p51"/>
              <p:cNvSpPr/>
              <p:nvPr/>
            </p:nvSpPr>
            <p:spPr>
              <a:xfrm>
                <a:off x="6250613" y="3155645"/>
                <a:ext cx="21609" cy="17008"/>
              </a:xfrm>
              <a:custGeom>
                <a:avLst/>
                <a:gdLst/>
                <a:ahLst/>
                <a:cxnLst/>
                <a:rect l="l" t="t" r="r" b="b"/>
                <a:pathLst>
                  <a:path w="3745" h="2949" extrusionOk="0">
                    <a:moveTo>
                      <a:pt x="1345" y="1"/>
                    </a:moveTo>
                    <a:cubicBezTo>
                      <a:pt x="985" y="1"/>
                      <a:pt x="770" y="142"/>
                      <a:pt x="568" y="429"/>
                    </a:cubicBezTo>
                    <a:cubicBezTo>
                      <a:pt x="213" y="943"/>
                      <a:pt x="249" y="1706"/>
                      <a:pt x="0" y="2948"/>
                    </a:cubicBezTo>
                    <a:lnTo>
                      <a:pt x="3744" y="695"/>
                    </a:lnTo>
                    <a:cubicBezTo>
                      <a:pt x="2515" y="235"/>
                      <a:pt x="1810" y="1"/>
                      <a:pt x="13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870" name="Google Shape;2870;p51"/>
          <p:cNvSpPr txBox="1">
            <a:spLocks noGrp="1"/>
          </p:cNvSpPr>
          <p:nvPr>
            <p:ph type="title"/>
          </p:nvPr>
        </p:nvSpPr>
        <p:spPr>
          <a:xfrm>
            <a:off x="713250" y="463300"/>
            <a:ext cx="7717500" cy="539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Advantages of geothermal energy</a:t>
            </a:r>
            <a:endParaRPr dirty="0"/>
          </a:p>
        </p:txBody>
      </p:sp>
      <p:sp>
        <p:nvSpPr>
          <p:cNvPr id="2871" name="Google Shape;2871;p51"/>
          <p:cNvSpPr txBox="1">
            <a:spLocks noGrp="1"/>
          </p:cNvSpPr>
          <p:nvPr>
            <p:ph type="subTitle" idx="3"/>
          </p:nvPr>
        </p:nvSpPr>
        <p:spPr>
          <a:xfrm>
            <a:off x="1386952" y="2455756"/>
            <a:ext cx="1473036" cy="42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bg1"/>
                </a:solidFill>
              </a:rPr>
              <a:t>Cheaper</a:t>
            </a:r>
            <a:endParaRPr dirty="0">
              <a:solidFill>
                <a:schemeClr val="bg1"/>
              </a:solidFill>
            </a:endParaRPr>
          </a:p>
        </p:txBody>
      </p:sp>
      <p:sp>
        <p:nvSpPr>
          <p:cNvPr id="2874" name="Google Shape;2874;p51"/>
          <p:cNvSpPr txBox="1">
            <a:spLocks noGrp="1"/>
          </p:cNvSpPr>
          <p:nvPr>
            <p:ph type="subTitle" idx="1"/>
          </p:nvPr>
        </p:nvSpPr>
        <p:spPr>
          <a:xfrm>
            <a:off x="1386952" y="1253546"/>
            <a:ext cx="3185047" cy="42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bg1"/>
                </a:solidFill>
              </a:rPr>
              <a:t>Constantly available</a:t>
            </a:r>
            <a:endParaRPr dirty="0">
              <a:solidFill>
                <a:schemeClr val="bg1"/>
              </a:solidFill>
            </a:endParaRPr>
          </a:p>
        </p:txBody>
      </p:sp>
      <p:sp>
        <p:nvSpPr>
          <p:cNvPr id="2876" name="Google Shape;2876;p51"/>
          <p:cNvSpPr txBox="1">
            <a:spLocks noGrp="1"/>
          </p:cNvSpPr>
          <p:nvPr>
            <p:ph type="subTitle" idx="2"/>
          </p:nvPr>
        </p:nvSpPr>
        <p:spPr>
          <a:xfrm>
            <a:off x="1386952" y="3710147"/>
            <a:ext cx="3060366" cy="426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solidFill>
                  <a:schemeClr val="bg1"/>
                </a:solidFill>
              </a:rPr>
              <a:t>Enviroment friendly</a:t>
            </a:r>
            <a:endParaRPr dirty="0">
              <a:solidFill>
                <a:schemeClr val="bg1"/>
              </a:solidFill>
            </a:endParaRPr>
          </a:p>
        </p:txBody>
      </p:sp>
      <p:sp>
        <p:nvSpPr>
          <p:cNvPr id="2890" name="Google Shape;2890;p51"/>
          <p:cNvSpPr/>
          <p:nvPr/>
        </p:nvSpPr>
        <p:spPr>
          <a:xfrm>
            <a:off x="3950925" y="1779910"/>
            <a:ext cx="342300" cy="3423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1" name="Google Shape;2891;p51"/>
          <p:cNvSpPr/>
          <p:nvPr/>
        </p:nvSpPr>
        <p:spPr>
          <a:xfrm>
            <a:off x="4460150" y="2766173"/>
            <a:ext cx="342300" cy="3423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2" name="Google Shape;2892;p51"/>
          <p:cNvSpPr/>
          <p:nvPr/>
        </p:nvSpPr>
        <p:spPr>
          <a:xfrm>
            <a:off x="2827312" y="2947748"/>
            <a:ext cx="342300" cy="3423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3" name="Google Shape;2893;p51"/>
          <p:cNvSpPr/>
          <p:nvPr/>
        </p:nvSpPr>
        <p:spPr>
          <a:xfrm>
            <a:off x="3259325" y="1599123"/>
            <a:ext cx="342300" cy="3423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Freihandform: Form 42">
            <a:extLst>
              <a:ext uri="{FF2B5EF4-FFF2-40B4-BE49-F238E27FC236}">
                <a16:creationId xmlns:a16="http://schemas.microsoft.com/office/drawing/2014/main" id="{91844819-B5F8-57EC-111C-520E61C3E012}"/>
              </a:ext>
            </a:extLst>
          </p:cNvPr>
          <p:cNvSpPr/>
          <p:nvPr/>
        </p:nvSpPr>
        <p:spPr>
          <a:xfrm>
            <a:off x="4430233" y="1234324"/>
            <a:ext cx="1977655" cy="878011"/>
          </a:xfrm>
          <a:custGeom>
            <a:avLst/>
            <a:gdLst>
              <a:gd name="connsiteX0" fmla="*/ 0 w 1977655"/>
              <a:gd name="connsiteY0" fmla="*/ 353471 h 878011"/>
              <a:gd name="connsiteX1" fmla="*/ 1162493 w 1977655"/>
              <a:gd name="connsiteY1" fmla="*/ 20318 h 878011"/>
              <a:gd name="connsiteX2" fmla="*/ 1977655 w 1977655"/>
              <a:gd name="connsiteY2" fmla="*/ 878011 h 878011"/>
            </a:gdLst>
            <a:ahLst/>
            <a:cxnLst>
              <a:cxn ang="0">
                <a:pos x="connsiteX0" y="connsiteY0"/>
              </a:cxn>
              <a:cxn ang="0">
                <a:pos x="connsiteX1" y="connsiteY1"/>
              </a:cxn>
              <a:cxn ang="0">
                <a:pos x="connsiteX2" y="connsiteY2"/>
              </a:cxn>
            </a:cxnLst>
            <a:rect l="l" t="t" r="r" b="b"/>
            <a:pathLst>
              <a:path w="1977655" h="878011">
                <a:moveTo>
                  <a:pt x="0" y="353471"/>
                </a:moveTo>
                <a:cubicBezTo>
                  <a:pt x="416442" y="143183"/>
                  <a:pt x="832884" y="-67105"/>
                  <a:pt x="1162493" y="20318"/>
                </a:cubicBezTo>
                <a:cubicBezTo>
                  <a:pt x="1492102" y="107741"/>
                  <a:pt x="1920948" y="720885"/>
                  <a:pt x="1977655" y="878011"/>
                </a:cubicBezTo>
              </a:path>
            </a:pathLst>
          </a:cu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4" name="Freihandform: Form 43">
            <a:extLst>
              <a:ext uri="{FF2B5EF4-FFF2-40B4-BE49-F238E27FC236}">
                <a16:creationId xmlns:a16="http://schemas.microsoft.com/office/drawing/2014/main" id="{D72CA45B-E69F-CAAA-79E8-93F1E0E378B6}"/>
              </a:ext>
            </a:extLst>
          </p:cNvPr>
          <p:cNvSpPr/>
          <p:nvPr/>
        </p:nvSpPr>
        <p:spPr>
          <a:xfrm>
            <a:off x="2601433" y="2792819"/>
            <a:ext cx="3756837" cy="715936"/>
          </a:xfrm>
          <a:custGeom>
            <a:avLst/>
            <a:gdLst>
              <a:gd name="connsiteX0" fmla="*/ 0 w 3756837"/>
              <a:gd name="connsiteY0" fmla="*/ 14176 h 715936"/>
              <a:gd name="connsiteX1" fmla="*/ 1339702 w 3756837"/>
              <a:gd name="connsiteY1" fmla="*/ 715925 h 715936"/>
              <a:gd name="connsiteX2" fmla="*/ 3756837 w 3756837"/>
              <a:gd name="connsiteY2" fmla="*/ 0 h 715936"/>
            </a:gdLst>
            <a:ahLst/>
            <a:cxnLst>
              <a:cxn ang="0">
                <a:pos x="connsiteX0" y="connsiteY0"/>
              </a:cxn>
              <a:cxn ang="0">
                <a:pos x="connsiteX1" y="connsiteY1"/>
              </a:cxn>
              <a:cxn ang="0">
                <a:pos x="connsiteX2" y="connsiteY2"/>
              </a:cxn>
            </a:cxnLst>
            <a:rect l="l" t="t" r="r" b="b"/>
            <a:pathLst>
              <a:path w="3756837" h="715936">
                <a:moveTo>
                  <a:pt x="0" y="14176"/>
                </a:moveTo>
                <a:cubicBezTo>
                  <a:pt x="356781" y="366232"/>
                  <a:pt x="713563" y="718288"/>
                  <a:pt x="1339702" y="715925"/>
                </a:cubicBezTo>
                <a:cubicBezTo>
                  <a:pt x="1965841" y="713562"/>
                  <a:pt x="3359888" y="70884"/>
                  <a:pt x="3756837" y="0"/>
                </a:cubicBezTo>
              </a:path>
            </a:pathLst>
          </a:cu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5" name="Freihandform: Form 44">
            <a:extLst>
              <a:ext uri="{FF2B5EF4-FFF2-40B4-BE49-F238E27FC236}">
                <a16:creationId xmlns:a16="http://schemas.microsoft.com/office/drawing/2014/main" id="{4ED3AFF7-F588-545D-7154-222DB571D417}"/>
              </a:ext>
            </a:extLst>
          </p:cNvPr>
          <p:cNvSpPr/>
          <p:nvPr/>
        </p:nvSpPr>
        <p:spPr>
          <a:xfrm>
            <a:off x="4338084" y="2473842"/>
            <a:ext cx="4150271" cy="1559442"/>
          </a:xfrm>
          <a:custGeom>
            <a:avLst/>
            <a:gdLst>
              <a:gd name="connsiteX0" fmla="*/ 0 w 4150271"/>
              <a:gd name="connsiteY0" fmla="*/ 1559442 h 1559442"/>
              <a:gd name="connsiteX1" fmla="*/ 2275367 w 4150271"/>
              <a:gd name="connsiteY1" fmla="*/ 1474381 h 1559442"/>
              <a:gd name="connsiteX2" fmla="*/ 4146697 w 4150271"/>
              <a:gd name="connsiteY2" fmla="*/ 609600 h 1559442"/>
              <a:gd name="connsiteX3" fmla="*/ 2764465 w 4150271"/>
              <a:gd name="connsiteY3" fmla="*/ 0 h 1559442"/>
            </a:gdLst>
            <a:ahLst/>
            <a:cxnLst>
              <a:cxn ang="0">
                <a:pos x="connsiteX0" y="connsiteY0"/>
              </a:cxn>
              <a:cxn ang="0">
                <a:pos x="connsiteX1" y="connsiteY1"/>
              </a:cxn>
              <a:cxn ang="0">
                <a:pos x="connsiteX2" y="connsiteY2"/>
              </a:cxn>
              <a:cxn ang="0">
                <a:pos x="connsiteX3" y="connsiteY3"/>
              </a:cxn>
            </a:cxnLst>
            <a:rect l="l" t="t" r="r" b="b"/>
            <a:pathLst>
              <a:path w="4150271" h="1559442">
                <a:moveTo>
                  <a:pt x="0" y="1559442"/>
                </a:moveTo>
                <a:lnTo>
                  <a:pt x="2275367" y="1474381"/>
                </a:lnTo>
                <a:cubicBezTo>
                  <a:pt x="2966483" y="1316074"/>
                  <a:pt x="4065181" y="855330"/>
                  <a:pt x="4146697" y="609600"/>
                </a:cubicBezTo>
                <a:cubicBezTo>
                  <a:pt x="4228213" y="363870"/>
                  <a:pt x="2889693" y="150037"/>
                  <a:pt x="2764465" y="0"/>
                </a:cubicBezTo>
              </a:path>
            </a:pathLst>
          </a:cu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2887" name="Google Shape;2887;p51"/>
          <p:cNvGrpSpPr/>
          <p:nvPr/>
        </p:nvGrpSpPr>
        <p:grpSpPr>
          <a:xfrm>
            <a:off x="6200156" y="2000207"/>
            <a:ext cx="393095" cy="327949"/>
            <a:chOff x="3017166" y="3216013"/>
            <a:chExt cx="394376" cy="369812"/>
          </a:xfrm>
        </p:grpSpPr>
        <p:sp>
          <p:nvSpPr>
            <p:cNvPr id="2888" name="Google Shape;2888;p51"/>
            <p:cNvSpPr/>
            <p:nvPr/>
          </p:nvSpPr>
          <p:spPr>
            <a:xfrm>
              <a:off x="3017166" y="3216013"/>
              <a:ext cx="394376" cy="369812"/>
            </a:xfrm>
            <a:custGeom>
              <a:avLst/>
              <a:gdLst/>
              <a:ahLst/>
              <a:cxnLst/>
              <a:rect l="l" t="t" r="r" b="b"/>
              <a:pathLst>
                <a:path w="15011" h="14076" extrusionOk="0">
                  <a:moveTo>
                    <a:pt x="7502" y="0"/>
                  </a:moveTo>
                  <a:cubicBezTo>
                    <a:pt x="7359" y="0"/>
                    <a:pt x="7217" y="78"/>
                    <a:pt x="7151" y="234"/>
                  </a:cubicBezTo>
                  <a:lnTo>
                    <a:pt x="5251" y="4646"/>
                  </a:lnTo>
                  <a:lnTo>
                    <a:pt x="472" y="5089"/>
                  </a:lnTo>
                  <a:cubicBezTo>
                    <a:pt x="132" y="5117"/>
                    <a:pt x="0" y="5533"/>
                    <a:pt x="250" y="5755"/>
                  </a:cubicBezTo>
                  <a:lnTo>
                    <a:pt x="3864" y="8925"/>
                  </a:lnTo>
                  <a:lnTo>
                    <a:pt x="2802" y="13607"/>
                  </a:lnTo>
                  <a:cubicBezTo>
                    <a:pt x="2748" y="13863"/>
                    <a:pt x="2953" y="14075"/>
                    <a:pt x="3185" y="14075"/>
                  </a:cubicBezTo>
                  <a:cubicBezTo>
                    <a:pt x="3249" y="14075"/>
                    <a:pt x="3315" y="14059"/>
                    <a:pt x="3378" y="14023"/>
                  </a:cubicBezTo>
                  <a:lnTo>
                    <a:pt x="7505" y="11568"/>
                  </a:lnTo>
                  <a:lnTo>
                    <a:pt x="11632" y="14023"/>
                  </a:lnTo>
                  <a:cubicBezTo>
                    <a:pt x="11695" y="14059"/>
                    <a:pt x="11761" y="14075"/>
                    <a:pt x="11825" y="14075"/>
                  </a:cubicBezTo>
                  <a:cubicBezTo>
                    <a:pt x="12056" y="14075"/>
                    <a:pt x="12261" y="13863"/>
                    <a:pt x="12201" y="13607"/>
                  </a:cubicBezTo>
                  <a:lnTo>
                    <a:pt x="11147" y="8925"/>
                  </a:lnTo>
                  <a:lnTo>
                    <a:pt x="14753" y="5755"/>
                  </a:lnTo>
                  <a:cubicBezTo>
                    <a:pt x="15010" y="5533"/>
                    <a:pt x="14871" y="5117"/>
                    <a:pt x="14538" y="5089"/>
                  </a:cubicBezTo>
                  <a:lnTo>
                    <a:pt x="9752" y="4646"/>
                  </a:lnTo>
                  <a:lnTo>
                    <a:pt x="7852" y="234"/>
                  </a:lnTo>
                  <a:cubicBezTo>
                    <a:pt x="7786" y="78"/>
                    <a:pt x="7644" y="0"/>
                    <a:pt x="75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9" name="Google Shape;2889;p51"/>
            <p:cNvSpPr/>
            <p:nvPr/>
          </p:nvSpPr>
          <p:spPr>
            <a:xfrm>
              <a:off x="3017166" y="3216013"/>
              <a:ext cx="231093" cy="369812"/>
            </a:xfrm>
            <a:custGeom>
              <a:avLst/>
              <a:gdLst/>
              <a:ahLst/>
              <a:cxnLst/>
              <a:rect l="l" t="t" r="r" b="b"/>
              <a:pathLst>
                <a:path w="8796" h="14076" extrusionOk="0">
                  <a:moveTo>
                    <a:pt x="7502" y="0"/>
                  </a:moveTo>
                  <a:cubicBezTo>
                    <a:pt x="7359" y="0"/>
                    <a:pt x="7217" y="78"/>
                    <a:pt x="7151" y="234"/>
                  </a:cubicBezTo>
                  <a:lnTo>
                    <a:pt x="5251" y="4646"/>
                  </a:lnTo>
                  <a:lnTo>
                    <a:pt x="472" y="5089"/>
                  </a:lnTo>
                  <a:cubicBezTo>
                    <a:pt x="132" y="5117"/>
                    <a:pt x="0" y="5533"/>
                    <a:pt x="250" y="5755"/>
                  </a:cubicBezTo>
                  <a:lnTo>
                    <a:pt x="3864" y="8925"/>
                  </a:lnTo>
                  <a:lnTo>
                    <a:pt x="2802" y="13607"/>
                  </a:lnTo>
                  <a:cubicBezTo>
                    <a:pt x="2748" y="13863"/>
                    <a:pt x="2953" y="14075"/>
                    <a:pt x="3185" y="14075"/>
                  </a:cubicBezTo>
                  <a:cubicBezTo>
                    <a:pt x="3249" y="14075"/>
                    <a:pt x="3315" y="14059"/>
                    <a:pt x="3378" y="14023"/>
                  </a:cubicBezTo>
                  <a:lnTo>
                    <a:pt x="4294" y="13475"/>
                  </a:lnTo>
                  <a:cubicBezTo>
                    <a:pt x="4425" y="8225"/>
                    <a:pt x="6867" y="4528"/>
                    <a:pt x="8795" y="2412"/>
                  </a:cubicBezTo>
                  <a:lnTo>
                    <a:pt x="7859" y="234"/>
                  </a:lnTo>
                  <a:cubicBezTo>
                    <a:pt x="7789" y="78"/>
                    <a:pt x="7646" y="0"/>
                    <a:pt x="75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84" name="Google Shape;2884;p51"/>
          <p:cNvGrpSpPr/>
          <p:nvPr/>
        </p:nvGrpSpPr>
        <p:grpSpPr>
          <a:xfrm>
            <a:off x="6898216" y="2291782"/>
            <a:ext cx="352533" cy="327949"/>
            <a:chOff x="3017166" y="3216013"/>
            <a:chExt cx="394376" cy="369812"/>
          </a:xfrm>
        </p:grpSpPr>
        <p:sp>
          <p:nvSpPr>
            <p:cNvPr id="2885" name="Google Shape;2885;p51"/>
            <p:cNvSpPr/>
            <p:nvPr/>
          </p:nvSpPr>
          <p:spPr>
            <a:xfrm>
              <a:off x="3017166" y="3216013"/>
              <a:ext cx="394376" cy="369812"/>
            </a:xfrm>
            <a:custGeom>
              <a:avLst/>
              <a:gdLst/>
              <a:ahLst/>
              <a:cxnLst/>
              <a:rect l="l" t="t" r="r" b="b"/>
              <a:pathLst>
                <a:path w="15011" h="14076" extrusionOk="0">
                  <a:moveTo>
                    <a:pt x="7502" y="0"/>
                  </a:moveTo>
                  <a:cubicBezTo>
                    <a:pt x="7359" y="0"/>
                    <a:pt x="7217" y="78"/>
                    <a:pt x="7151" y="234"/>
                  </a:cubicBezTo>
                  <a:lnTo>
                    <a:pt x="5251" y="4646"/>
                  </a:lnTo>
                  <a:lnTo>
                    <a:pt x="472" y="5089"/>
                  </a:lnTo>
                  <a:cubicBezTo>
                    <a:pt x="132" y="5117"/>
                    <a:pt x="0" y="5533"/>
                    <a:pt x="250" y="5755"/>
                  </a:cubicBezTo>
                  <a:lnTo>
                    <a:pt x="3864" y="8925"/>
                  </a:lnTo>
                  <a:lnTo>
                    <a:pt x="2802" y="13607"/>
                  </a:lnTo>
                  <a:cubicBezTo>
                    <a:pt x="2748" y="13863"/>
                    <a:pt x="2953" y="14075"/>
                    <a:pt x="3185" y="14075"/>
                  </a:cubicBezTo>
                  <a:cubicBezTo>
                    <a:pt x="3249" y="14075"/>
                    <a:pt x="3315" y="14059"/>
                    <a:pt x="3378" y="14023"/>
                  </a:cubicBezTo>
                  <a:lnTo>
                    <a:pt x="7505" y="11568"/>
                  </a:lnTo>
                  <a:lnTo>
                    <a:pt x="11632" y="14023"/>
                  </a:lnTo>
                  <a:cubicBezTo>
                    <a:pt x="11695" y="14059"/>
                    <a:pt x="11761" y="14075"/>
                    <a:pt x="11825" y="14075"/>
                  </a:cubicBezTo>
                  <a:cubicBezTo>
                    <a:pt x="12056" y="14075"/>
                    <a:pt x="12261" y="13863"/>
                    <a:pt x="12201" y="13607"/>
                  </a:cubicBezTo>
                  <a:lnTo>
                    <a:pt x="11147" y="8925"/>
                  </a:lnTo>
                  <a:lnTo>
                    <a:pt x="14753" y="5755"/>
                  </a:lnTo>
                  <a:cubicBezTo>
                    <a:pt x="15010" y="5533"/>
                    <a:pt x="14871" y="5117"/>
                    <a:pt x="14538" y="5089"/>
                  </a:cubicBezTo>
                  <a:lnTo>
                    <a:pt x="9752" y="4646"/>
                  </a:lnTo>
                  <a:lnTo>
                    <a:pt x="7852" y="234"/>
                  </a:lnTo>
                  <a:cubicBezTo>
                    <a:pt x="7786" y="78"/>
                    <a:pt x="7644" y="0"/>
                    <a:pt x="75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6" name="Google Shape;2886;p51"/>
            <p:cNvSpPr/>
            <p:nvPr/>
          </p:nvSpPr>
          <p:spPr>
            <a:xfrm>
              <a:off x="3017166" y="3216013"/>
              <a:ext cx="231093" cy="369812"/>
            </a:xfrm>
            <a:custGeom>
              <a:avLst/>
              <a:gdLst/>
              <a:ahLst/>
              <a:cxnLst/>
              <a:rect l="l" t="t" r="r" b="b"/>
              <a:pathLst>
                <a:path w="8796" h="14076" extrusionOk="0">
                  <a:moveTo>
                    <a:pt x="7502" y="0"/>
                  </a:moveTo>
                  <a:cubicBezTo>
                    <a:pt x="7359" y="0"/>
                    <a:pt x="7217" y="78"/>
                    <a:pt x="7151" y="234"/>
                  </a:cubicBezTo>
                  <a:lnTo>
                    <a:pt x="5251" y="4646"/>
                  </a:lnTo>
                  <a:lnTo>
                    <a:pt x="472" y="5089"/>
                  </a:lnTo>
                  <a:cubicBezTo>
                    <a:pt x="132" y="5117"/>
                    <a:pt x="0" y="5533"/>
                    <a:pt x="250" y="5755"/>
                  </a:cubicBezTo>
                  <a:lnTo>
                    <a:pt x="3864" y="8925"/>
                  </a:lnTo>
                  <a:lnTo>
                    <a:pt x="2802" y="13607"/>
                  </a:lnTo>
                  <a:cubicBezTo>
                    <a:pt x="2748" y="13863"/>
                    <a:pt x="2953" y="14075"/>
                    <a:pt x="3185" y="14075"/>
                  </a:cubicBezTo>
                  <a:cubicBezTo>
                    <a:pt x="3249" y="14075"/>
                    <a:pt x="3315" y="14059"/>
                    <a:pt x="3378" y="14023"/>
                  </a:cubicBezTo>
                  <a:lnTo>
                    <a:pt x="4294" y="13475"/>
                  </a:lnTo>
                  <a:cubicBezTo>
                    <a:pt x="4425" y="8225"/>
                    <a:pt x="6867" y="4528"/>
                    <a:pt x="8795" y="2412"/>
                  </a:cubicBezTo>
                  <a:lnTo>
                    <a:pt x="7859" y="234"/>
                  </a:lnTo>
                  <a:cubicBezTo>
                    <a:pt x="7789" y="78"/>
                    <a:pt x="7646" y="0"/>
                    <a:pt x="75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78" name="Google Shape;2878;p51"/>
          <p:cNvGrpSpPr/>
          <p:nvPr/>
        </p:nvGrpSpPr>
        <p:grpSpPr>
          <a:xfrm>
            <a:off x="6179722" y="2561933"/>
            <a:ext cx="352533" cy="327949"/>
            <a:chOff x="3017166" y="3216013"/>
            <a:chExt cx="394376" cy="369812"/>
          </a:xfrm>
        </p:grpSpPr>
        <p:sp>
          <p:nvSpPr>
            <p:cNvPr id="2879" name="Google Shape;2879;p51"/>
            <p:cNvSpPr/>
            <p:nvPr/>
          </p:nvSpPr>
          <p:spPr>
            <a:xfrm>
              <a:off x="3017166" y="3216013"/>
              <a:ext cx="394376" cy="369812"/>
            </a:xfrm>
            <a:custGeom>
              <a:avLst/>
              <a:gdLst/>
              <a:ahLst/>
              <a:cxnLst/>
              <a:rect l="l" t="t" r="r" b="b"/>
              <a:pathLst>
                <a:path w="15011" h="14076" extrusionOk="0">
                  <a:moveTo>
                    <a:pt x="7502" y="0"/>
                  </a:moveTo>
                  <a:cubicBezTo>
                    <a:pt x="7359" y="0"/>
                    <a:pt x="7217" y="78"/>
                    <a:pt x="7151" y="234"/>
                  </a:cubicBezTo>
                  <a:lnTo>
                    <a:pt x="5251" y="4646"/>
                  </a:lnTo>
                  <a:lnTo>
                    <a:pt x="472" y="5089"/>
                  </a:lnTo>
                  <a:cubicBezTo>
                    <a:pt x="132" y="5117"/>
                    <a:pt x="0" y="5533"/>
                    <a:pt x="250" y="5755"/>
                  </a:cubicBezTo>
                  <a:lnTo>
                    <a:pt x="3864" y="8925"/>
                  </a:lnTo>
                  <a:lnTo>
                    <a:pt x="2802" y="13607"/>
                  </a:lnTo>
                  <a:cubicBezTo>
                    <a:pt x="2748" y="13863"/>
                    <a:pt x="2953" y="14075"/>
                    <a:pt x="3185" y="14075"/>
                  </a:cubicBezTo>
                  <a:cubicBezTo>
                    <a:pt x="3249" y="14075"/>
                    <a:pt x="3315" y="14059"/>
                    <a:pt x="3378" y="14023"/>
                  </a:cubicBezTo>
                  <a:lnTo>
                    <a:pt x="7505" y="11568"/>
                  </a:lnTo>
                  <a:lnTo>
                    <a:pt x="11632" y="14023"/>
                  </a:lnTo>
                  <a:cubicBezTo>
                    <a:pt x="11695" y="14059"/>
                    <a:pt x="11761" y="14075"/>
                    <a:pt x="11825" y="14075"/>
                  </a:cubicBezTo>
                  <a:cubicBezTo>
                    <a:pt x="12056" y="14075"/>
                    <a:pt x="12261" y="13863"/>
                    <a:pt x="12201" y="13607"/>
                  </a:cubicBezTo>
                  <a:lnTo>
                    <a:pt x="11147" y="8925"/>
                  </a:lnTo>
                  <a:lnTo>
                    <a:pt x="14753" y="5755"/>
                  </a:lnTo>
                  <a:cubicBezTo>
                    <a:pt x="15010" y="5533"/>
                    <a:pt x="14871" y="5117"/>
                    <a:pt x="14538" y="5089"/>
                  </a:cubicBezTo>
                  <a:lnTo>
                    <a:pt x="9752" y="4646"/>
                  </a:lnTo>
                  <a:lnTo>
                    <a:pt x="7852" y="234"/>
                  </a:lnTo>
                  <a:cubicBezTo>
                    <a:pt x="7786" y="78"/>
                    <a:pt x="7644" y="0"/>
                    <a:pt x="75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0" name="Google Shape;2880;p51"/>
            <p:cNvSpPr/>
            <p:nvPr/>
          </p:nvSpPr>
          <p:spPr>
            <a:xfrm>
              <a:off x="3017166" y="3216013"/>
              <a:ext cx="231093" cy="369812"/>
            </a:xfrm>
            <a:custGeom>
              <a:avLst/>
              <a:gdLst/>
              <a:ahLst/>
              <a:cxnLst/>
              <a:rect l="l" t="t" r="r" b="b"/>
              <a:pathLst>
                <a:path w="8796" h="14076" extrusionOk="0">
                  <a:moveTo>
                    <a:pt x="7502" y="0"/>
                  </a:moveTo>
                  <a:cubicBezTo>
                    <a:pt x="7359" y="0"/>
                    <a:pt x="7217" y="78"/>
                    <a:pt x="7151" y="234"/>
                  </a:cubicBezTo>
                  <a:lnTo>
                    <a:pt x="5251" y="4646"/>
                  </a:lnTo>
                  <a:lnTo>
                    <a:pt x="472" y="5089"/>
                  </a:lnTo>
                  <a:cubicBezTo>
                    <a:pt x="132" y="5117"/>
                    <a:pt x="0" y="5533"/>
                    <a:pt x="250" y="5755"/>
                  </a:cubicBezTo>
                  <a:lnTo>
                    <a:pt x="3864" y="8925"/>
                  </a:lnTo>
                  <a:lnTo>
                    <a:pt x="2802" y="13607"/>
                  </a:lnTo>
                  <a:cubicBezTo>
                    <a:pt x="2748" y="13863"/>
                    <a:pt x="2953" y="14075"/>
                    <a:pt x="3185" y="14075"/>
                  </a:cubicBezTo>
                  <a:cubicBezTo>
                    <a:pt x="3249" y="14075"/>
                    <a:pt x="3315" y="14059"/>
                    <a:pt x="3378" y="14023"/>
                  </a:cubicBezTo>
                  <a:lnTo>
                    <a:pt x="4294" y="13475"/>
                  </a:lnTo>
                  <a:cubicBezTo>
                    <a:pt x="4425" y="8225"/>
                    <a:pt x="6867" y="4528"/>
                    <a:pt x="8795" y="2412"/>
                  </a:cubicBezTo>
                  <a:lnTo>
                    <a:pt x="7859" y="234"/>
                  </a:lnTo>
                  <a:cubicBezTo>
                    <a:pt x="7789" y="78"/>
                    <a:pt x="7646" y="0"/>
                    <a:pt x="75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874">
                                            <p:txEl>
                                              <p:pRg st="0" end="0"/>
                                            </p:txEl>
                                          </p:spTgt>
                                        </p:tgtEl>
                                        <p:attrNameLst>
                                          <p:attrName>style.visibility</p:attrName>
                                        </p:attrNameLst>
                                      </p:cBhvr>
                                      <p:to>
                                        <p:strVal val="visible"/>
                                      </p:to>
                                    </p:set>
                                    <p:animEffect transition="in" filter="fade">
                                      <p:cBhvr>
                                        <p:cTn id="7" dur="500"/>
                                        <p:tgtEl>
                                          <p:spTgt spid="2874">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3"/>
                                        </p:tgtEl>
                                        <p:attrNameLst>
                                          <p:attrName>style.visibility</p:attrName>
                                        </p:attrNameLst>
                                      </p:cBhvr>
                                      <p:to>
                                        <p:strVal val="visible"/>
                                      </p:to>
                                    </p:set>
                                    <p:animEffect transition="in" filter="wipe(left)">
                                      <p:cBhvr>
                                        <p:cTn id="10" dur="500"/>
                                        <p:tgtEl>
                                          <p:spTgt spid="4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871">
                                            <p:txEl>
                                              <p:pRg st="0" end="0"/>
                                            </p:txEl>
                                          </p:spTgt>
                                        </p:tgtEl>
                                        <p:attrNameLst>
                                          <p:attrName>style.visibility</p:attrName>
                                        </p:attrNameLst>
                                      </p:cBhvr>
                                      <p:to>
                                        <p:strVal val="visible"/>
                                      </p:to>
                                    </p:set>
                                    <p:animEffect transition="in" filter="fade">
                                      <p:cBhvr>
                                        <p:cTn id="15" dur="500"/>
                                        <p:tgtEl>
                                          <p:spTgt spid="2871">
                                            <p:txEl>
                                              <p:pRg st="0" end="0"/>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44"/>
                                        </p:tgtEl>
                                        <p:attrNameLst>
                                          <p:attrName>style.visibility</p:attrName>
                                        </p:attrNameLst>
                                      </p:cBhvr>
                                      <p:to>
                                        <p:strVal val="visible"/>
                                      </p:to>
                                    </p:set>
                                    <p:animEffect transition="in" filter="wipe(left)">
                                      <p:cBhvr>
                                        <p:cTn id="18" dur="500"/>
                                        <p:tgtEl>
                                          <p:spTgt spid="4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876">
                                            <p:txEl>
                                              <p:pRg st="0" end="0"/>
                                            </p:txEl>
                                          </p:spTgt>
                                        </p:tgtEl>
                                        <p:attrNameLst>
                                          <p:attrName>style.visibility</p:attrName>
                                        </p:attrNameLst>
                                      </p:cBhvr>
                                      <p:to>
                                        <p:strVal val="visible"/>
                                      </p:to>
                                    </p:set>
                                    <p:animEffect transition="in" filter="fade">
                                      <p:cBhvr>
                                        <p:cTn id="23" dur="500"/>
                                        <p:tgtEl>
                                          <p:spTgt spid="2876">
                                            <p:txEl>
                                              <p:pRg st="0" end="0"/>
                                            </p:txEl>
                                          </p:spTgt>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45"/>
                                        </p:tgtEl>
                                        <p:attrNameLst>
                                          <p:attrName>style.visibility</p:attrName>
                                        </p:attrNameLst>
                                      </p:cBhvr>
                                      <p:to>
                                        <p:strVal val="visible"/>
                                      </p:to>
                                    </p:set>
                                    <p:animEffect transition="in" filter="wipe(down)">
                                      <p:cBhvr>
                                        <p:cTn id="26"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1" grpId="0" build="p"/>
      <p:bldP spid="2874" grpId="0" build="p"/>
      <p:bldP spid="2876" grpId="0" build="p"/>
      <p:bldP spid="43" grpId="0" animBg="1"/>
      <p:bldP spid="44" grpId="0" animBg="1"/>
      <p:bldP spid="4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858"/>
        <p:cNvGrpSpPr/>
        <p:nvPr/>
      </p:nvGrpSpPr>
      <p:grpSpPr>
        <a:xfrm>
          <a:off x="0" y="0"/>
          <a:ext cx="0" cy="0"/>
          <a:chOff x="0" y="0"/>
          <a:chExt cx="0" cy="0"/>
        </a:xfrm>
      </p:grpSpPr>
      <p:sp>
        <p:nvSpPr>
          <p:cNvPr id="21" name="Rechteck 20">
            <a:extLst>
              <a:ext uri="{FF2B5EF4-FFF2-40B4-BE49-F238E27FC236}">
                <a16:creationId xmlns:a16="http://schemas.microsoft.com/office/drawing/2014/main" id="{CEBDBDD5-44E4-45B8-6230-3191548E3115}"/>
              </a:ext>
            </a:extLst>
          </p:cNvPr>
          <p:cNvSpPr/>
          <p:nvPr/>
        </p:nvSpPr>
        <p:spPr>
          <a:xfrm>
            <a:off x="0" y="0"/>
            <a:ext cx="9144001" cy="5276851"/>
          </a:xfrm>
          <a:prstGeom prst="rect">
            <a:avLst/>
          </a:prstGeom>
          <a:solidFill>
            <a:schemeClr val="bg1">
              <a:lumMod val="10000"/>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1"/>
              </a:solidFill>
            </a:endParaRPr>
          </a:p>
        </p:txBody>
      </p:sp>
      <p:grpSp>
        <p:nvGrpSpPr>
          <p:cNvPr id="2859" name="Google Shape;2859;p51"/>
          <p:cNvGrpSpPr/>
          <p:nvPr/>
        </p:nvGrpSpPr>
        <p:grpSpPr>
          <a:xfrm>
            <a:off x="1127938" y="1624163"/>
            <a:ext cx="2271356" cy="1979707"/>
            <a:chOff x="6000100" y="3076250"/>
            <a:chExt cx="587871" cy="512373"/>
          </a:xfrm>
        </p:grpSpPr>
        <p:sp>
          <p:nvSpPr>
            <p:cNvPr id="2860" name="Google Shape;2860;p51"/>
            <p:cNvSpPr/>
            <p:nvPr/>
          </p:nvSpPr>
          <p:spPr>
            <a:xfrm>
              <a:off x="6000100" y="3076250"/>
              <a:ext cx="587871" cy="512373"/>
            </a:xfrm>
            <a:custGeom>
              <a:avLst/>
              <a:gdLst/>
              <a:ahLst/>
              <a:cxnLst/>
              <a:rect l="l" t="t" r="r" b="b"/>
              <a:pathLst>
                <a:path w="101884" h="88838" extrusionOk="0">
                  <a:moveTo>
                    <a:pt x="50272" y="0"/>
                  </a:moveTo>
                  <a:cubicBezTo>
                    <a:pt x="31897" y="0"/>
                    <a:pt x="14791" y="11087"/>
                    <a:pt x="8322" y="29000"/>
                  </a:cubicBezTo>
                  <a:cubicBezTo>
                    <a:pt x="1" y="51995"/>
                    <a:pt x="12332" y="77546"/>
                    <a:pt x="35878" y="86063"/>
                  </a:cubicBezTo>
                  <a:cubicBezTo>
                    <a:pt x="41078" y="87945"/>
                    <a:pt x="46391" y="88838"/>
                    <a:pt x="51602" y="88838"/>
                  </a:cubicBezTo>
                  <a:cubicBezTo>
                    <a:pt x="69970" y="88838"/>
                    <a:pt x="87079" y="77751"/>
                    <a:pt x="93562" y="59838"/>
                  </a:cubicBezTo>
                  <a:cubicBezTo>
                    <a:pt x="101883" y="36843"/>
                    <a:pt x="89534" y="11292"/>
                    <a:pt x="66006" y="2775"/>
                  </a:cubicBezTo>
                  <a:cubicBezTo>
                    <a:pt x="60802" y="893"/>
                    <a:pt x="55486" y="0"/>
                    <a:pt x="50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61" name="Google Shape;2861;p51"/>
            <p:cNvGrpSpPr/>
            <p:nvPr/>
          </p:nvGrpSpPr>
          <p:grpSpPr>
            <a:xfrm>
              <a:off x="6031360" y="3076713"/>
              <a:ext cx="539107" cy="480965"/>
              <a:chOff x="6031360" y="3076713"/>
              <a:chExt cx="539107" cy="480965"/>
            </a:xfrm>
          </p:grpSpPr>
          <p:sp>
            <p:nvSpPr>
              <p:cNvPr id="2862" name="Google Shape;2862;p51"/>
              <p:cNvSpPr/>
              <p:nvPr/>
            </p:nvSpPr>
            <p:spPr>
              <a:xfrm>
                <a:off x="6160232" y="3107767"/>
                <a:ext cx="410235" cy="449911"/>
              </a:xfrm>
              <a:custGeom>
                <a:avLst/>
                <a:gdLst/>
                <a:ahLst/>
                <a:cxnLst/>
                <a:rect l="l" t="t" r="r" b="b"/>
                <a:pathLst>
                  <a:path w="71098" h="78008" extrusionOk="0">
                    <a:moveTo>
                      <a:pt x="36108" y="3531"/>
                    </a:moveTo>
                    <a:lnTo>
                      <a:pt x="36835" y="4631"/>
                    </a:lnTo>
                    <a:cubicBezTo>
                      <a:pt x="36551" y="4826"/>
                      <a:pt x="36268" y="5039"/>
                      <a:pt x="35948" y="5217"/>
                    </a:cubicBezTo>
                    <a:cubicBezTo>
                      <a:pt x="35043" y="5749"/>
                      <a:pt x="34635" y="6459"/>
                      <a:pt x="35132" y="7488"/>
                    </a:cubicBezTo>
                    <a:cubicBezTo>
                      <a:pt x="35486" y="8208"/>
                      <a:pt x="35984" y="8561"/>
                      <a:pt x="36635" y="8561"/>
                    </a:cubicBezTo>
                    <a:cubicBezTo>
                      <a:pt x="36866" y="8561"/>
                      <a:pt x="37116" y="8517"/>
                      <a:pt x="37385" y="8428"/>
                    </a:cubicBezTo>
                    <a:cubicBezTo>
                      <a:pt x="37776" y="8304"/>
                      <a:pt x="38184" y="8198"/>
                      <a:pt x="38752" y="8056"/>
                    </a:cubicBezTo>
                    <a:lnTo>
                      <a:pt x="38752" y="8056"/>
                    </a:lnTo>
                    <a:cubicBezTo>
                      <a:pt x="38412" y="9075"/>
                      <a:pt x="37909" y="9331"/>
                      <a:pt x="37373" y="9331"/>
                    </a:cubicBezTo>
                    <a:cubicBezTo>
                      <a:pt x="36833" y="9331"/>
                      <a:pt x="36258" y="9072"/>
                      <a:pt x="35779" y="9072"/>
                    </a:cubicBezTo>
                    <a:cubicBezTo>
                      <a:pt x="35690" y="9072"/>
                      <a:pt x="35604" y="9081"/>
                      <a:pt x="35522" y="9102"/>
                    </a:cubicBezTo>
                    <a:lnTo>
                      <a:pt x="33162" y="11977"/>
                    </a:lnTo>
                    <a:lnTo>
                      <a:pt x="28585" y="11037"/>
                    </a:lnTo>
                    <a:lnTo>
                      <a:pt x="31832" y="10238"/>
                    </a:lnTo>
                    <a:cubicBezTo>
                      <a:pt x="32825" y="8162"/>
                      <a:pt x="33127" y="7062"/>
                      <a:pt x="32914" y="6228"/>
                    </a:cubicBezTo>
                    <a:lnTo>
                      <a:pt x="36108" y="3531"/>
                    </a:lnTo>
                    <a:close/>
                    <a:moveTo>
                      <a:pt x="38947" y="36232"/>
                    </a:moveTo>
                    <a:lnTo>
                      <a:pt x="38947" y="36232"/>
                    </a:lnTo>
                    <a:cubicBezTo>
                      <a:pt x="40402" y="36374"/>
                      <a:pt x="40561" y="37705"/>
                      <a:pt x="41253" y="38486"/>
                    </a:cubicBezTo>
                    <a:cubicBezTo>
                      <a:pt x="40278" y="40029"/>
                      <a:pt x="42194" y="41076"/>
                      <a:pt x="41963" y="42673"/>
                    </a:cubicBezTo>
                    <a:cubicBezTo>
                      <a:pt x="41786" y="43862"/>
                      <a:pt x="42833" y="45264"/>
                      <a:pt x="43241" y="46648"/>
                    </a:cubicBezTo>
                    <a:cubicBezTo>
                      <a:pt x="43560" y="47641"/>
                      <a:pt x="43507" y="48741"/>
                      <a:pt x="43046" y="49699"/>
                    </a:cubicBezTo>
                    <a:lnTo>
                      <a:pt x="40473" y="45760"/>
                    </a:lnTo>
                    <a:cubicBezTo>
                      <a:pt x="41449" y="42726"/>
                      <a:pt x="39160" y="39728"/>
                      <a:pt x="38947" y="36232"/>
                    </a:cubicBezTo>
                    <a:close/>
                    <a:moveTo>
                      <a:pt x="36430" y="1"/>
                    </a:moveTo>
                    <a:cubicBezTo>
                      <a:pt x="35873" y="1"/>
                      <a:pt x="35316" y="87"/>
                      <a:pt x="34759" y="284"/>
                    </a:cubicBezTo>
                    <a:cubicBezTo>
                      <a:pt x="33659" y="657"/>
                      <a:pt x="32346" y="870"/>
                      <a:pt x="31885" y="2005"/>
                    </a:cubicBezTo>
                    <a:cubicBezTo>
                      <a:pt x="31264" y="3567"/>
                      <a:pt x="29809" y="3549"/>
                      <a:pt x="28656" y="3992"/>
                    </a:cubicBezTo>
                    <a:cubicBezTo>
                      <a:pt x="26331" y="4826"/>
                      <a:pt x="26012" y="5465"/>
                      <a:pt x="27006" y="7683"/>
                    </a:cubicBezTo>
                    <a:lnTo>
                      <a:pt x="29791" y="7736"/>
                    </a:lnTo>
                    <a:lnTo>
                      <a:pt x="29046" y="10327"/>
                    </a:lnTo>
                    <a:lnTo>
                      <a:pt x="28425" y="7736"/>
                    </a:lnTo>
                    <a:lnTo>
                      <a:pt x="26633" y="11143"/>
                    </a:lnTo>
                    <a:cubicBezTo>
                      <a:pt x="25746" y="11374"/>
                      <a:pt x="24734" y="11391"/>
                      <a:pt x="24113" y="11870"/>
                    </a:cubicBezTo>
                    <a:cubicBezTo>
                      <a:pt x="22960" y="12775"/>
                      <a:pt x="21328" y="12509"/>
                      <a:pt x="20352" y="13680"/>
                    </a:cubicBezTo>
                    <a:lnTo>
                      <a:pt x="19695" y="12900"/>
                    </a:lnTo>
                    <a:lnTo>
                      <a:pt x="18808" y="14106"/>
                    </a:lnTo>
                    <a:cubicBezTo>
                      <a:pt x="18523" y="13971"/>
                      <a:pt x="18518" y="13452"/>
                      <a:pt x="18160" y="13452"/>
                    </a:cubicBezTo>
                    <a:cubicBezTo>
                      <a:pt x="18049" y="13452"/>
                      <a:pt x="17905" y="13501"/>
                      <a:pt x="17708" y="13627"/>
                    </a:cubicBezTo>
                    <a:lnTo>
                      <a:pt x="18560" y="17193"/>
                    </a:lnTo>
                    <a:cubicBezTo>
                      <a:pt x="17972" y="17718"/>
                      <a:pt x="17385" y="18062"/>
                      <a:pt x="16823" y="18062"/>
                    </a:cubicBezTo>
                    <a:cubicBezTo>
                      <a:pt x="16435" y="18062"/>
                      <a:pt x="16059" y="17897"/>
                      <a:pt x="15703" y="17513"/>
                    </a:cubicBezTo>
                    <a:cubicBezTo>
                      <a:pt x="14869" y="16626"/>
                      <a:pt x="13929" y="16750"/>
                      <a:pt x="13112" y="16643"/>
                    </a:cubicBezTo>
                    <a:lnTo>
                      <a:pt x="11196" y="21381"/>
                    </a:lnTo>
                    <a:cubicBezTo>
                      <a:pt x="11922" y="22616"/>
                      <a:pt x="12753" y="22986"/>
                      <a:pt x="13632" y="22986"/>
                    </a:cubicBezTo>
                    <a:cubicBezTo>
                      <a:pt x="14835" y="22986"/>
                      <a:pt x="16130" y="22292"/>
                      <a:pt x="17371" y="22179"/>
                    </a:cubicBezTo>
                    <a:lnTo>
                      <a:pt x="17868" y="20618"/>
                    </a:lnTo>
                    <a:cubicBezTo>
                      <a:pt x="19961" y="20600"/>
                      <a:pt x="19961" y="20600"/>
                      <a:pt x="21594" y="18879"/>
                    </a:cubicBezTo>
                    <a:lnTo>
                      <a:pt x="22587" y="19784"/>
                    </a:lnTo>
                    <a:lnTo>
                      <a:pt x="24646" y="19181"/>
                    </a:lnTo>
                    <a:lnTo>
                      <a:pt x="28762" y="24788"/>
                    </a:lnTo>
                    <a:lnTo>
                      <a:pt x="24930" y="23971"/>
                    </a:lnTo>
                    <a:lnTo>
                      <a:pt x="24930" y="23971"/>
                    </a:lnTo>
                    <a:lnTo>
                      <a:pt x="26544" y="25746"/>
                    </a:lnTo>
                    <a:cubicBezTo>
                      <a:pt x="28177" y="25604"/>
                      <a:pt x="29507" y="24930"/>
                      <a:pt x="30182" y="23209"/>
                    </a:cubicBezTo>
                    <a:cubicBezTo>
                      <a:pt x="29738" y="22747"/>
                      <a:pt x="29365" y="22321"/>
                      <a:pt x="28957" y="21949"/>
                    </a:cubicBezTo>
                    <a:cubicBezTo>
                      <a:pt x="28017" y="21150"/>
                      <a:pt x="27165" y="20352"/>
                      <a:pt x="27502" y="18400"/>
                    </a:cubicBezTo>
                    <a:lnTo>
                      <a:pt x="27502" y="18400"/>
                    </a:lnTo>
                    <a:cubicBezTo>
                      <a:pt x="28336" y="19678"/>
                      <a:pt x="28709" y="20902"/>
                      <a:pt x="29472" y="21239"/>
                    </a:cubicBezTo>
                    <a:cubicBezTo>
                      <a:pt x="30678" y="21771"/>
                      <a:pt x="30785" y="22641"/>
                      <a:pt x="30927" y="23617"/>
                    </a:cubicBezTo>
                    <a:cubicBezTo>
                      <a:pt x="31016" y="24255"/>
                      <a:pt x="30874" y="24965"/>
                      <a:pt x="31087" y="25551"/>
                    </a:cubicBezTo>
                    <a:cubicBezTo>
                      <a:pt x="31282" y="26083"/>
                      <a:pt x="31832" y="26473"/>
                      <a:pt x="32187" y="26952"/>
                    </a:cubicBezTo>
                    <a:cubicBezTo>
                      <a:pt x="32275" y="27077"/>
                      <a:pt x="32329" y="27236"/>
                      <a:pt x="32329" y="27396"/>
                    </a:cubicBezTo>
                    <a:lnTo>
                      <a:pt x="34369" y="26225"/>
                    </a:lnTo>
                    <a:cubicBezTo>
                      <a:pt x="33860" y="25322"/>
                      <a:pt x="33670" y="24632"/>
                      <a:pt x="34867" y="24632"/>
                    </a:cubicBezTo>
                    <a:cubicBezTo>
                      <a:pt x="34964" y="24632"/>
                      <a:pt x="35070" y="24636"/>
                      <a:pt x="35185" y="24646"/>
                    </a:cubicBezTo>
                    <a:cubicBezTo>
                      <a:pt x="35416" y="25462"/>
                      <a:pt x="35718" y="26189"/>
                      <a:pt x="35753" y="26917"/>
                    </a:cubicBezTo>
                    <a:cubicBezTo>
                      <a:pt x="35859" y="28390"/>
                      <a:pt x="37013" y="29011"/>
                      <a:pt x="38024" y="29224"/>
                    </a:cubicBezTo>
                    <a:cubicBezTo>
                      <a:pt x="38126" y="29247"/>
                      <a:pt x="38227" y="29254"/>
                      <a:pt x="38330" y="29254"/>
                    </a:cubicBezTo>
                    <a:cubicBezTo>
                      <a:pt x="38476" y="29254"/>
                      <a:pt x="38623" y="29240"/>
                      <a:pt x="38773" y="29240"/>
                    </a:cubicBezTo>
                    <a:cubicBezTo>
                      <a:pt x="39073" y="29240"/>
                      <a:pt x="39384" y="29296"/>
                      <a:pt x="39710" y="29632"/>
                    </a:cubicBezTo>
                    <a:cubicBezTo>
                      <a:pt x="39812" y="29734"/>
                      <a:pt x="39986" y="29769"/>
                      <a:pt x="40202" y="29769"/>
                    </a:cubicBezTo>
                    <a:cubicBezTo>
                      <a:pt x="40620" y="29769"/>
                      <a:pt x="41193" y="29637"/>
                      <a:pt x="41697" y="29614"/>
                    </a:cubicBezTo>
                    <a:lnTo>
                      <a:pt x="41697" y="29614"/>
                    </a:lnTo>
                    <a:cubicBezTo>
                      <a:pt x="41182" y="31175"/>
                      <a:pt x="41608" y="32825"/>
                      <a:pt x="39657" y="33517"/>
                    </a:cubicBezTo>
                    <a:cubicBezTo>
                      <a:pt x="37368" y="32683"/>
                      <a:pt x="34369" y="33198"/>
                      <a:pt x="32488" y="30608"/>
                    </a:cubicBezTo>
                    <a:cubicBezTo>
                      <a:pt x="32240" y="30253"/>
                      <a:pt x="31388" y="30306"/>
                      <a:pt x="30820" y="30217"/>
                    </a:cubicBezTo>
                    <a:cubicBezTo>
                      <a:pt x="30607" y="30217"/>
                      <a:pt x="30395" y="30270"/>
                      <a:pt x="30182" y="30324"/>
                    </a:cubicBezTo>
                    <a:lnTo>
                      <a:pt x="29507" y="32151"/>
                    </a:lnTo>
                    <a:cubicBezTo>
                      <a:pt x="27875" y="31246"/>
                      <a:pt x="26686" y="29969"/>
                      <a:pt x="25373" y="29259"/>
                    </a:cubicBezTo>
                    <a:cubicBezTo>
                      <a:pt x="23918" y="28496"/>
                      <a:pt x="23794" y="27431"/>
                      <a:pt x="23794" y="26456"/>
                    </a:cubicBezTo>
                    <a:cubicBezTo>
                      <a:pt x="23808" y="24745"/>
                      <a:pt x="23906" y="24354"/>
                      <a:pt x="23055" y="24354"/>
                    </a:cubicBezTo>
                    <a:cubicBezTo>
                      <a:pt x="22802" y="24354"/>
                      <a:pt x="22466" y="24388"/>
                      <a:pt x="22020" y="24433"/>
                    </a:cubicBezTo>
                    <a:cubicBezTo>
                      <a:pt x="21712" y="24458"/>
                      <a:pt x="21377" y="24558"/>
                      <a:pt x="21074" y="24558"/>
                    </a:cubicBezTo>
                    <a:cubicBezTo>
                      <a:pt x="20958" y="24558"/>
                      <a:pt x="20846" y="24543"/>
                      <a:pt x="20742" y="24504"/>
                    </a:cubicBezTo>
                    <a:cubicBezTo>
                      <a:pt x="20157" y="24291"/>
                      <a:pt x="19678" y="23670"/>
                      <a:pt x="19092" y="23546"/>
                    </a:cubicBezTo>
                    <a:cubicBezTo>
                      <a:pt x="19019" y="23530"/>
                      <a:pt x="18944" y="23524"/>
                      <a:pt x="18868" y="23524"/>
                    </a:cubicBezTo>
                    <a:cubicBezTo>
                      <a:pt x="18388" y="23524"/>
                      <a:pt x="17849" y="23788"/>
                      <a:pt x="17363" y="23788"/>
                    </a:cubicBezTo>
                    <a:cubicBezTo>
                      <a:pt x="17305" y="23788"/>
                      <a:pt x="17249" y="23784"/>
                      <a:pt x="17193" y="23776"/>
                    </a:cubicBezTo>
                    <a:cubicBezTo>
                      <a:pt x="17025" y="23751"/>
                      <a:pt x="16855" y="23741"/>
                      <a:pt x="16686" y="23741"/>
                    </a:cubicBezTo>
                    <a:cubicBezTo>
                      <a:pt x="15885" y="23741"/>
                      <a:pt x="15077" y="23971"/>
                      <a:pt x="14280" y="23971"/>
                    </a:cubicBezTo>
                    <a:cubicBezTo>
                      <a:pt x="13809" y="23971"/>
                      <a:pt x="13342" y="23890"/>
                      <a:pt x="12882" y="23634"/>
                    </a:cubicBezTo>
                    <a:cubicBezTo>
                      <a:pt x="12688" y="23891"/>
                      <a:pt x="12389" y="23939"/>
                      <a:pt x="12067" y="23939"/>
                    </a:cubicBezTo>
                    <a:cubicBezTo>
                      <a:pt x="11878" y="23939"/>
                      <a:pt x="11682" y="23923"/>
                      <a:pt x="11494" y="23923"/>
                    </a:cubicBezTo>
                    <a:cubicBezTo>
                      <a:pt x="11005" y="23923"/>
                      <a:pt x="10573" y="24032"/>
                      <a:pt x="10486" y="24823"/>
                    </a:cubicBezTo>
                    <a:cubicBezTo>
                      <a:pt x="8943" y="25125"/>
                      <a:pt x="8925" y="26935"/>
                      <a:pt x="7594" y="27644"/>
                    </a:cubicBezTo>
                    <a:cubicBezTo>
                      <a:pt x="6636" y="28159"/>
                      <a:pt x="5270" y="28461"/>
                      <a:pt x="4720" y="29365"/>
                    </a:cubicBezTo>
                    <a:cubicBezTo>
                      <a:pt x="3992" y="30554"/>
                      <a:pt x="2733" y="30874"/>
                      <a:pt x="1899" y="31779"/>
                    </a:cubicBezTo>
                    <a:cubicBezTo>
                      <a:pt x="1420" y="32311"/>
                      <a:pt x="1100" y="33021"/>
                      <a:pt x="692" y="33695"/>
                    </a:cubicBezTo>
                    <a:lnTo>
                      <a:pt x="2058" y="34529"/>
                    </a:lnTo>
                    <a:lnTo>
                      <a:pt x="0" y="40331"/>
                    </a:lnTo>
                    <a:cubicBezTo>
                      <a:pt x="568" y="41839"/>
                      <a:pt x="1828" y="42460"/>
                      <a:pt x="1579" y="43844"/>
                    </a:cubicBezTo>
                    <a:cubicBezTo>
                      <a:pt x="1526" y="44093"/>
                      <a:pt x="4542" y="47659"/>
                      <a:pt x="4720" y="47677"/>
                    </a:cubicBezTo>
                    <a:cubicBezTo>
                      <a:pt x="6407" y="47823"/>
                      <a:pt x="7973" y="48589"/>
                      <a:pt x="9698" y="48589"/>
                    </a:cubicBezTo>
                    <a:cubicBezTo>
                      <a:pt x="10059" y="48589"/>
                      <a:pt x="10428" y="48555"/>
                      <a:pt x="10806" y="48475"/>
                    </a:cubicBezTo>
                    <a:cubicBezTo>
                      <a:pt x="10987" y="48438"/>
                      <a:pt x="11194" y="48420"/>
                      <a:pt x="11413" y="48420"/>
                    </a:cubicBezTo>
                    <a:cubicBezTo>
                      <a:pt x="12352" y="48420"/>
                      <a:pt x="13516" y="48748"/>
                      <a:pt x="13875" y="49309"/>
                    </a:cubicBezTo>
                    <a:cubicBezTo>
                      <a:pt x="14692" y="50587"/>
                      <a:pt x="15916" y="50622"/>
                      <a:pt x="17140" y="51048"/>
                    </a:cubicBezTo>
                    <a:lnTo>
                      <a:pt x="16076" y="56140"/>
                    </a:lnTo>
                    <a:cubicBezTo>
                      <a:pt x="17477" y="57542"/>
                      <a:pt x="16874" y="59405"/>
                      <a:pt x="17513" y="60896"/>
                    </a:cubicBezTo>
                    <a:cubicBezTo>
                      <a:pt x="17939" y="61907"/>
                      <a:pt x="17566" y="62439"/>
                      <a:pt x="17105" y="63291"/>
                    </a:cubicBezTo>
                    <a:cubicBezTo>
                      <a:pt x="16484" y="64409"/>
                      <a:pt x="14922" y="65544"/>
                      <a:pt x="15526" y="66751"/>
                    </a:cubicBezTo>
                    <a:cubicBezTo>
                      <a:pt x="16359" y="68454"/>
                      <a:pt x="16218" y="70264"/>
                      <a:pt x="16218" y="71879"/>
                    </a:cubicBezTo>
                    <a:cubicBezTo>
                      <a:pt x="16218" y="73795"/>
                      <a:pt x="17726" y="75427"/>
                      <a:pt x="16697" y="77361"/>
                    </a:cubicBezTo>
                    <a:cubicBezTo>
                      <a:pt x="17566" y="77539"/>
                      <a:pt x="18134" y="77610"/>
                      <a:pt x="18684" y="77787"/>
                    </a:cubicBezTo>
                    <a:cubicBezTo>
                      <a:pt x="19160" y="77941"/>
                      <a:pt x="19615" y="78007"/>
                      <a:pt x="20054" y="78007"/>
                    </a:cubicBezTo>
                    <a:cubicBezTo>
                      <a:pt x="21942" y="78007"/>
                      <a:pt x="23543" y="76798"/>
                      <a:pt x="25284" y="76208"/>
                    </a:cubicBezTo>
                    <a:cubicBezTo>
                      <a:pt x="25497" y="74416"/>
                      <a:pt x="27183" y="74310"/>
                      <a:pt x="28336" y="73671"/>
                    </a:cubicBezTo>
                    <a:cubicBezTo>
                      <a:pt x="29472" y="73032"/>
                      <a:pt x="29064" y="71826"/>
                      <a:pt x="29436" y="71240"/>
                    </a:cubicBezTo>
                    <a:cubicBezTo>
                      <a:pt x="30359" y="70814"/>
                      <a:pt x="31051" y="70495"/>
                      <a:pt x="31761" y="70175"/>
                    </a:cubicBezTo>
                    <a:cubicBezTo>
                      <a:pt x="32701" y="69750"/>
                      <a:pt x="34032" y="69998"/>
                      <a:pt x="34351" y="68472"/>
                    </a:cubicBezTo>
                    <a:cubicBezTo>
                      <a:pt x="34564" y="67407"/>
                      <a:pt x="35593" y="66680"/>
                      <a:pt x="35682" y="65456"/>
                    </a:cubicBezTo>
                    <a:cubicBezTo>
                      <a:pt x="35789" y="64196"/>
                      <a:pt x="36179" y="62972"/>
                      <a:pt x="36427" y="61783"/>
                    </a:cubicBezTo>
                    <a:cubicBezTo>
                      <a:pt x="38255" y="60576"/>
                      <a:pt x="39869" y="58979"/>
                      <a:pt x="41786" y="58376"/>
                    </a:cubicBezTo>
                    <a:cubicBezTo>
                      <a:pt x="44997" y="57365"/>
                      <a:pt x="46843" y="55306"/>
                      <a:pt x="48156" y="52432"/>
                    </a:cubicBezTo>
                    <a:cubicBezTo>
                      <a:pt x="47847" y="52304"/>
                      <a:pt x="47534" y="52259"/>
                      <a:pt x="47221" y="52259"/>
                    </a:cubicBezTo>
                    <a:cubicBezTo>
                      <a:pt x="46487" y="52259"/>
                      <a:pt x="45750" y="52505"/>
                      <a:pt x="45050" y="52505"/>
                    </a:cubicBezTo>
                    <a:cubicBezTo>
                      <a:pt x="44519" y="52505"/>
                      <a:pt x="44011" y="52363"/>
                      <a:pt x="43542" y="51864"/>
                    </a:cubicBezTo>
                    <a:cubicBezTo>
                      <a:pt x="44838" y="50108"/>
                      <a:pt x="44909" y="50037"/>
                      <a:pt x="46293" y="49859"/>
                    </a:cubicBezTo>
                    <a:cubicBezTo>
                      <a:pt x="49646" y="49451"/>
                      <a:pt x="52822" y="48599"/>
                      <a:pt x="55395" y="46222"/>
                    </a:cubicBezTo>
                    <a:cubicBezTo>
                      <a:pt x="55484" y="45760"/>
                      <a:pt x="55697" y="45281"/>
                      <a:pt x="55643" y="44838"/>
                    </a:cubicBezTo>
                    <a:cubicBezTo>
                      <a:pt x="55519" y="44022"/>
                      <a:pt x="55359" y="43205"/>
                      <a:pt x="55164" y="42389"/>
                    </a:cubicBezTo>
                    <a:lnTo>
                      <a:pt x="54224" y="42886"/>
                    </a:lnTo>
                    <a:lnTo>
                      <a:pt x="53887" y="41254"/>
                    </a:lnTo>
                    <a:lnTo>
                      <a:pt x="53017" y="42655"/>
                    </a:lnTo>
                    <a:cubicBezTo>
                      <a:pt x="51775" y="40810"/>
                      <a:pt x="49327" y="39763"/>
                      <a:pt x="49735" y="36906"/>
                    </a:cubicBezTo>
                    <a:lnTo>
                      <a:pt x="49735" y="36906"/>
                    </a:lnTo>
                    <a:cubicBezTo>
                      <a:pt x="51738" y="37643"/>
                      <a:pt x="51709" y="40841"/>
                      <a:pt x="54224" y="40841"/>
                    </a:cubicBezTo>
                    <a:cubicBezTo>
                      <a:pt x="54315" y="40841"/>
                      <a:pt x="54410" y="40836"/>
                      <a:pt x="54508" y="40828"/>
                    </a:cubicBezTo>
                    <a:cubicBezTo>
                      <a:pt x="55927" y="42620"/>
                      <a:pt x="57968" y="43134"/>
                      <a:pt x="59831" y="43365"/>
                    </a:cubicBezTo>
                    <a:lnTo>
                      <a:pt x="61091" y="47286"/>
                    </a:lnTo>
                    <a:lnTo>
                      <a:pt x="62244" y="46683"/>
                    </a:lnTo>
                    <a:lnTo>
                      <a:pt x="61215" y="57010"/>
                    </a:lnTo>
                    <a:cubicBezTo>
                      <a:pt x="61641" y="57382"/>
                      <a:pt x="62102" y="57613"/>
                      <a:pt x="62208" y="57950"/>
                    </a:cubicBezTo>
                    <a:cubicBezTo>
                      <a:pt x="62350" y="58411"/>
                      <a:pt x="62226" y="58944"/>
                      <a:pt x="62226" y="59547"/>
                    </a:cubicBezTo>
                    <a:cubicBezTo>
                      <a:pt x="64054" y="58323"/>
                      <a:pt x="61783" y="56531"/>
                      <a:pt x="63397" y="55164"/>
                    </a:cubicBezTo>
                    <a:cubicBezTo>
                      <a:pt x="64338" y="54348"/>
                      <a:pt x="63894" y="52503"/>
                      <a:pt x="65420" y="51421"/>
                    </a:cubicBezTo>
                    <a:cubicBezTo>
                      <a:pt x="66236" y="50835"/>
                      <a:pt x="66627" y="49575"/>
                      <a:pt x="67407" y="48670"/>
                    </a:cubicBezTo>
                    <a:cubicBezTo>
                      <a:pt x="71098" y="31370"/>
                      <a:pt x="63805" y="13556"/>
                      <a:pt x="49451" y="3265"/>
                    </a:cubicBezTo>
                    <a:lnTo>
                      <a:pt x="47836" y="4223"/>
                    </a:lnTo>
                    <a:lnTo>
                      <a:pt x="47286" y="3425"/>
                    </a:lnTo>
                    <a:lnTo>
                      <a:pt x="45068" y="5465"/>
                    </a:lnTo>
                    <a:lnTo>
                      <a:pt x="44802" y="2963"/>
                    </a:lnTo>
                    <a:cubicBezTo>
                      <a:pt x="44483" y="4383"/>
                      <a:pt x="44412" y="5554"/>
                      <a:pt x="43383" y="6193"/>
                    </a:cubicBezTo>
                    <a:lnTo>
                      <a:pt x="41094" y="4844"/>
                    </a:lnTo>
                    <a:lnTo>
                      <a:pt x="41253" y="4702"/>
                    </a:lnTo>
                    <a:lnTo>
                      <a:pt x="43436" y="4525"/>
                    </a:lnTo>
                    <a:cubicBezTo>
                      <a:pt x="43312" y="3975"/>
                      <a:pt x="43329" y="3673"/>
                      <a:pt x="43205" y="3567"/>
                    </a:cubicBezTo>
                    <a:cubicBezTo>
                      <a:pt x="41857" y="2502"/>
                      <a:pt x="40153" y="1934"/>
                      <a:pt x="38929" y="657"/>
                    </a:cubicBezTo>
                    <a:cubicBezTo>
                      <a:pt x="38787" y="497"/>
                      <a:pt x="38592" y="390"/>
                      <a:pt x="38379" y="319"/>
                    </a:cubicBezTo>
                    <a:cubicBezTo>
                      <a:pt x="37729" y="119"/>
                      <a:pt x="37080" y="1"/>
                      <a:pt x="364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3" name="Google Shape;2863;p51"/>
              <p:cNvSpPr/>
              <p:nvPr/>
            </p:nvSpPr>
            <p:spPr>
              <a:xfrm>
                <a:off x="6031360" y="3319580"/>
                <a:ext cx="62149" cy="151155"/>
              </a:xfrm>
              <a:custGeom>
                <a:avLst/>
                <a:gdLst/>
                <a:ahLst/>
                <a:cxnLst/>
                <a:rect l="l" t="t" r="r" b="b"/>
                <a:pathLst>
                  <a:path w="10771" h="26208" extrusionOk="0">
                    <a:moveTo>
                      <a:pt x="266" y="1"/>
                    </a:moveTo>
                    <a:lnTo>
                      <a:pt x="266" y="1"/>
                    </a:lnTo>
                    <a:cubicBezTo>
                      <a:pt x="0" y="9316"/>
                      <a:pt x="2679" y="18489"/>
                      <a:pt x="7914" y="26208"/>
                    </a:cubicBezTo>
                    <a:lnTo>
                      <a:pt x="9014" y="25995"/>
                    </a:lnTo>
                    <a:cubicBezTo>
                      <a:pt x="9954" y="24078"/>
                      <a:pt x="9617" y="22073"/>
                      <a:pt x="9475" y="20068"/>
                    </a:cubicBezTo>
                    <a:cubicBezTo>
                      <a:pt x="9422" y="19412"/>
                      <a:pt x="9120" y="18347"/>
                      <a:pt x="9386" y="18188"/>
                    </a:cubicBezTo>
                    <a:cubicBezTo>
                      <a:pt x="10753" y="17336"/>
                      <a:pt x="10274" y="15881"/>
                      <a:pt x="10770" y="14834"/>
                    </a:cubicBezTo>
                    <a:cubicBezTo>
                      <a:pt x="9777" y="13415"/>
                      <a:pt x="8890" y="12137"/>
                      <a:pt x="7328" y="11161"/>
                    </a:cubicBezTo>
                    <a:cubicBezTo>
                      <a:pt x="5270" y="9901"/>
                      <a:pt x="3194" y="8216"/>
                      <a:pt x="3247" y="5235"/>
                    </a:cubicBezTo>
                    <a:cubicBezTo>
                      <a:pt x="3265" y="4649"/>
                      <a:pt x="2999" y="3709"/>
                      <a:pt x="2591" y="3514"/>
                    </a:cubicBezTo>
                    <a:cubicBezTo>
                      <a:pt x="1295" y="2893"/>
                      <a:pt x="479" y="1562"/>
                      <a:pt x="408" y="604"/>
                    </a:cubicBezTo>
                    <a:cubicBezTo>
                      <a:pt x="373" y="391"/>
                      <a:pt x="337" y="196"/>
                      <a:pt x="2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4" name="Google Shape;2864;p51"/>
              <p:cNvSpPr/>
              <p:nvPr/>
            </p:nvSpPr>
            <p:spPr>
              <a:xfrm>
                <a:off x="6189159" y="3076713"/>
                <a:ext cx="117131" cy="35868"/>
              </a:xfrm>
              <a:custGeom>
                <a:avLst/>
                <a:gdLst/>
                <a:ahLst/>
                <a:cxnLst/>
                <a:rect l="l" t="t" r="r" b="b"/>
                <a:pathLst>
                  <a:path w="20300" h="6219" extrusionOk="0">
                    <a:moveTo>
                      <a:pt x="17629" y="0"/>
                    </a:moveTo>
                    <a:cubicBezTo>
                      <a:pt x="12187" y="0"/>
                      <a:pt x="6775" y="976"/>
                      <a:pt x="1651" y="2882"/>
                    </a:cubicBezTo>
                    <a:cubicBezTo>
                      <a:pt x="1207" y="3344"/>
                      <a:pt x="764" y="3823"/>
                      <a:pt x="302" y="4266"/>
                    </a:cubicBezTo>
                    <a:cubicBezTo>
                      <a:pt x="1" y="4568"/>
                      <a:pt x="231" y="5402"/>
                      <a:pt x="214" y="6218"/>
                    </a:cubicBezTo>
                    <a:cubicBezTo>
                      <a:pt x="1402" y="5473"/>
                      <a:pt x="2201" y="4834"/>
                      <a:pt x="3141" y="4408"/>
                    </a:cubicBezTo>
                    <a:cubicBezTo>
                      <a:pt x="5525" y="3347"/>
                      <a:pt x="8003" y="2632"/>
                      <a:pt x="10607" y="2632"/>
                    </a:cubicBezTo>
                    <a:cubicBezTo>
                      <a:pt x="11182" y="2632"/>
                      <a:pt x="11763" y="2666"/>
                      <a:pt x="12350" y="2740"/>
                    </a:cubicBezTo>
                    <a:cubicBezTo>
                      <a:pt x="12586" y="2362"/>
                      <a:pt x="12876" y="2257"/>
                      <a:pt x="13186" y="2257"/>
                    </a:cubicBezTo>
                    <a:cubicBezTo>
                      <a:pt x="13571" y="2257"/>
                      <a:pt x="13986" y="2419"/>
                      <a:pt x="14364" y="2419"/>
                    </a:cubicBezTo>
                    <a:cubicBezTo>
                      <a:pt x="14550" y="2419"/>
                      <a:pt x="14727" y="2379"/>
                      <a:pt x="14887" y="2261"/>
                    </a:cubicBezTo>
                    <a:cubicBezTo>
                      <a:pt x="16502" y="1072"/>
                      <a:pt x="18472" y="718"/>
                      <a:pt x="20299" y="79"/>
                    </a:cubicBezTo>
                    <a:cubicBezTo>
                      <a:pt x="19409" y="26"/>
                      <a:pt x="18519" y="0"/>
                      <a:pt x="176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5" name="Google Shape;2865;p51"/>
              <p:cNvSpPr/>
              <p:nvPr/>
            </p:nvSpPr>
            <p:spPr>
              <a:xfrm>
                <a:off x="6350006" y="3503923"/>
                <a:ext cx="45156" cy="42581"/>
              </a:xfrm>
              <a:custGeom>
                <a:avLst/>
                <a:gdLst/>
                <a:ahLst/>
                <a:cxnLst/>
                <a:rect l="l" t="t" r="r" b="b"/>
                <a:pathLst>
                  <a:path w="7826" h="7383" extrusionOk="0">
                    <a:moveTo>
                      <a:pt x="7648" y="1"/>
                    </a:moveTo>
                    <a:lnTo>
                      <a:pt x="7648" y="1"/>
                    </a:lnTo>
                    <a:cubicBezTo>
                      <a:pt x="6488" y="417"/>
                      <a:pt x="5728" y="1543"/>
                      <a:pt x="4541" y="1543"/>
                    </a:cubicBezTo>
                    <a:cubicBezTo>
                      <a:pt x="4311" y="1543"/>
                      <a:pt x="4065" y="1501"/>
                      <a:pt x="3797" y="1403"/>
                    </a:cubicBezTo>
                    <a:cubicBezTo>
                      <a:pt x="3766" y="1397"/>
                      <a:pt x="3735" y="1395"/>
                      <a:pt x="3704" y="1395"/>
                    </a:cubicBezTo>
                    <a:cubicBezTo>
                      <a:pt x="3523" y="1395"/>
                      <a:pt x="3348" y="1482"/>
                      <a:pt x="3212" y="1633"/>
                    </a:cubicBezTo>
                    <a:cubicBezTo>
                      <a:pt x="2520" y="3567"/>
                      <a:pt x="142" y="4490"/>
                      <a:pt x="0" y="7045"/>
                    </a:cubicBezTo>
                    <a:lnTo>
                      <a:pt x="1633" y="7382"/>
                    </a:lnTo>
                    <a:cubicBezTo>
                      <a:pt x="2662" y="6353"/>
                      <a:pt x="3655" y="5306"/>
                      <a:pt x="4844" y="4419"/>
                    </a:cubicBezTo>
                    <a:cubicBezTo>
                      <a:pt x="6211" y="3390"/>
                      <a:pt x="7825" y="2219"/>
                      <a:pt x="7648"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6" name="Google Shape;2866;p51"/>
              <p:cNvSpPr/>
              <p:nvPr/>
            </p:nvSpPr>
            <p:spPr>
              <a:xfrm>
                <a:off x="6262180" y="3141947"/>
                <a:ext cx="28469" cy="38688"/>
              </a:xfrm>
              <a:custGeom>
                <a:avLst/>
                <a:gdLst/>
                <a:ahLst/>
                <a:cxnLst/>
                <a:rect l="l" t="t" r="r" b="b"/>
                <a:pathLst>
                  <a:path w="4934" h="6708" extrusionOk="0">
                    <a:moveTo>
                      <a:pt x="2094" y="0"/>
                    </a:moveTo>
                    <a:lnTo>
                      <a:pt x="2094" y="0"/>
                    </a:lnTo>
                    <a:cubicBezTo>
                      <a:pt x="0" y="1420"/>
                      <a:pt x="3052" y="2467"/>
                      <a:pt x="1988" y="4454"/>
                    </a:cubicBezTo>
                    <a:lnTo>
                      <a:pt x="817" y="4756"/>
                    </a:lnTo>
                    <a:cubicBezTo>
                      <a:pt x="1243" y="6707"/>
                      <a:pt x="2822" y="6228"/>
                      <a:pt x="3851" y="6619"/>
                    </a:cubicBezTo>
                    <a:lnTo>
                      <a:pt x="4933" y="5430"/>
                    </a:lnTo>
                    <a:cubicBezTo>
                      <a:pt x="4685" y="3993"/>
                      <a:pt x="2768" y="2875"/>
                      <a:pt x="4206" y="1207"/>
                    </a:cubicBezTo>
                    <a:cubicBezTo>
                      <a:pt x="3883" y="979"/>
                      <a:pt x="3846" y="221"/>
                      <a:pt x="3400" y="221"/>
                    </a:cubicBezTo>
                    <a:cubicBezTo>
                      <a:pt x="3257" y="221"/>
                      <a:pt x="3072" y="299"/>
                      <a:pt x="2822" y="497"/>
                    </a:cubicBezTo>
                    <a:cubicBezTo>
                      <a:pt x="2815" y="502"/>
                      <a:pt x="2807" y="505"/>
                      <a:pt x="2796" y="505"/>
                    </a:cubicBezTo>
                    <a:cubicBezTo>
                      <a:pt x="2667" y="505"/>
                      <a:pt x="2259" y="115"/>
                      <a:pt x="20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7" name="Google Shape;2867;p51"/>
              <p:cNvSpPr/>
              <p:nvPr/>
            </p:nvSpPr>
            <p:spPr>
              <a:xfrm>
                <a:off x="6251907" y="3101042"/>
                <a:ext cx="26011" cy="13686"/>
              </a:xfrm>
              <a:custGeom>
                <a:avLst/>
                <a:gdLst/>
                <a:ahLst/>
                <a:cxnLst/>
                <a:rect l="l" t="t" r="r" b="b"/>
                <a:pathLst>
                  <a:path w="4508" h="2373" extrusionOk="0">
                    <a:moveTo>
                      <a:pt x="1606" y="0"/>
                    </a:moveTo>
                    <a:cubicBezTo>
                      <a:pt x="1091" y="0"/>
                      <a:pt x="558" y="171"/>
                      <a:pt x="0" y="723"/>
                    </a:cubicBezTo>
                    <a:cubicBezTo>
                      <a:pt x="430" y="1555"/>
                      <a:pt x="972" y="2195"/>
                      <a:pt x="1679" y="2195"/>
                    </a:cubicBezTo>
                    <a:cubicBezTo>
                      <a:pt x="1906" y="2195"/>
                      <a:pt x="2151" y="2129"/>
                      <a:pt x="2414" y="1982"/>
                    </a:cubicBezTo>
                    <a:cubicBezTo>
                      <a:pt x="2981" y="1663"/>
                      <a:pt x="4507" y="2373"/>
                      <a:pt x="4064" y="456"/>
                    </a:cubicBezTo>
                    <a:lnTo>
                      <a:pt x="4064" y="456"/>
                    </a:lnTo>
                    <a:cubicBezTo>
                      <a:pt x="4046" y="457"/>
                      <a:pt x="4028" y="457"/>
                      <a:pt x="4010" y="457"/>
                    </a:cubicBezTo>
                    <a:cubicBezTo>
                      <a:pt x="3239" y="457"/>
                      <a:pt x="2447" y="0"/>
                      <a:pt x="16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8" name="Google Shape;2868;p51"/>
              <p:cNvSpPr/>
              <p:nvPr/>
            </p:nvSpPr>
            <p:spPr>
              <a:xfrm>
                <a:off x="6250613" y="3155645"/>
                <a:ext cx="21609" cy="17008"/>
              </a:xfrm>
              <a:custGeom>
                <a:avLst/>
                <a:gdLst/>
                <a:ahLst/>
                <a:cxnLst/>
                <a:rect l="l" t="t" r="r" b="b"/>
                <a:pathLst>
                  <a:path w="3745" h="2949" extrusionOk="0">
                    <a:moveTo>
                      <a:pt x="1345" y="1"/>
                    </a:moveTo>
                    <a:cubicBezTo>
                      <a:pt x="985" y="1"/>
                      <a:pt x="770" y="142"/>
                      <a:pt x="568" y="429"/>
                    </a:cubicBezTo>
                    <a:cubicBezTo>
                      <a:pt x="213" y="943"/>
                      <a:pt x="249" y="1706"/>
                      <a:pt x="0" y="2948"/>
                    </a:cubicBezTo>
                    <a:lnTo>
                      <a:pt x="3744" y="695"/>
                    </a:lnTo>
                    <a:cubicBezTo>
                      <a:pt x="2515" y="235"/>
                      <a:pt x="1810" y="1"/>
                      <a:pt x="13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870" name="Google Shape;2870;p51"/>
          <p:cNvSpPr txBox="1">
            <a:spLocks noGrp="1"/>
          </p:cNvSpPr>
          <p:nvPr>
            <p:ph type="title"/>
          </p:nvPr>
        </p:nvSpPr>
        <p:spPr>
          <a:xfrm>
            <a:off x="713250" y="463300"/>
            <a:ext cx="7717500" cy="539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Disadvantages of geothermal energy</a:t>
            </a:r>
            <a:endParaRPr/>
          </a:p>
        </p:txBody>
      </p:sp>
      <p:sp>
        <p:nvSpPr>
          <p:cNvPr id="2871" name="Google Shape;2871;p51"/>
          <p:cNvSpPr txBox="1">
            <a:spLocks noGrp="1"/>
          </p:cNvSpPr>
          <p:nvPr>
            <p:ph type="subTitle" idx="3"/>
          </p:nvPr>
        </p:nvSpPr>
        <p:spPr>
          <a:xfrm>
            <a:off x="6412324" y="2373787"/>
            <a:ext cx="1397814" cy="426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solidFill>
                  <a:schemeClr val="bg1"/>
                </a:solidFill>
              </a:rPr>
              <a:t>Sulphide</a:t>
            </a:r>
            <a:endParaRPr dirty="0">
              <a:solidFill>
                <a:schemeClr val="bg1"/>
              </a:solidFill>
            </a:endParaRPr>
          </a:p>
        </p:txBody>
      </p:sp>
      <p:sp>
        <p:nvSpPr>
          <p:cNvPr id="2874" name="Google Shape;2874;p51"/>
          <p:cNvSpPr txBox="1">
            <a:spLocks noGrp="1"/>
          </p:cNvSpPr>
          <p:nvPr>
            <p:ph type="subTitle" idx="1"/>
          </p:nvPr>
        </p:nvSpPr>
        <p:spPr>
          <a:xfrm>
            <a:off x="6377465" y="1377797"/>
            <a:ext cx="1467533" cy="426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dirty="0">
                <a:solidFill>
                  <a:schemeClr val="bg1"/>
                </a:solidFill>
              </a:rPr>
              <a:t>Location</a:t>
            </a:r>
            <a:endParaRPr dirty="0">
              <a:solidFill>
                <a:schemeClr val="bg1"/>
              </a:solidFill>
            </a:endParaRPr>
          </a:p>
        </p:txBody>
      </p:sp>
      <p:sp>
        <p:nvSpPr>
          <p:cNvPr id="2876" name="Google Shape;2876;p51"/>
          <p:cNvSpPr txBox="1">
            <a:spLocks noGrp="1"/>
          </p:cNvSpPr>
          <p:nvPr>
            <p:ph type="subTitle" idx="2"/>
          </p:nvPr>
        </p:nvSpPr>
        <p:spPr>
          <a:xfrm>
            <a:off x="6480246" y="3603870"/>
            <a:ext cx="1261970" cy="426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solidFill>
                  <a:schemeClr val="bg1"/>
                </a:solidFill>
              </a:rPr>
              <a:t>Drilling</a:t>
            </a:r>
            <a:endParaRPr dirty="0">
              <a:solidFill>
                <a:schemeClr val="bg1"/>
              </a:solidFill>
            </a:endParaRPr>
          </a:p>
        </p:txBody>
      </p:sp>
      <p:sp>
        <p:nvSpPr>
          <p:cNvPr id="2890" name="Google Shape;2890;p51"/>
          <p:cNvSpPr/>
          <p:nvPr/>
        </p:nvSpPr>
        <p:spPr>
          <a:xfrm>
            <a:off x="4736163" y="1804950"/>
            <a:ext cx="342300" cy="3423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1" name="Google Shape;2891;p51"/>
          <p:cNvSpPr/>
          <p:nvPr/>
        </p:nvSpPr>
        <p:spPr>
          <a:xfrm>
            <a:off x="5245388" y="2791213"/>
            <a:ext cx="342300" cy="3423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2" name="Google Shape;2892;p51"/>
          <p:cNvSpPr/>
          <p:nvPr/>
        </p:nvSpPr>
        <p:spPr>
          <a:xfrm>
            <a:off x="3612550" y="2972788"/>
            <a:ext cx="342300" cy="3423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3" name="Google Shape;2893;p51"/>
          <p:cNvSpPr/>
          <p:nvPr/>
        </p:nvSpPr>
        <p:spPr>
          <a:xfrm>
            <a:off x="4044563" y="1624163"/>
            <a:ext cx="342300" cy="3423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Freihandform: Form 7">
            <a:extLst>
              <a:ext uri="{FF2B5EF4-FFF2-40B4-BE49-F238E27FC236}">
                <a16:creationId xmlns:a16="http://schemas.microsoft.com/office/drawing/2014/main" id="{F2800340-AAD9-4550-25C4-D27939980592}"/>
              </a:ext>
            </a:extLst>
          </p:cNvPr>
          <p:cNvSpPr/>
          <p:nvPr/>
        </p:nvSpPr>
        <p:spPr>
          <a:xfrm>
            <a:off x="2408896" y="1530643"/>
            <a:ext cx="4105318" cy="524985"/>
          </a:xfrm>
          <a:custGeom>
            <a:avLst/>
            <a:gdLst>
              <a:gd name="connsiteX0" fmla="*/ 4105318 w 4105318"/>
              <a:gd name="connsiteY0" fmla="*/ 177655 h 524985"/>
              <a:gd name="connsiteX1" fmla="*/ 2035513 w 4105318"/>
              <a:gd name="connsiteY1" fmla="*/ 7534 h 524985"/>
              <a:gd name="connsiteX2" fmla="*/ 1262881 w 4105318"/>
              <a:gd name="connsiteY2" fmla="*/ 397394 h 524985"/>
              <a:gd name="connsiteX3" fmla="*/ 1151 w 4105318"/>
              <a:gd name="connsiteY3" fmla="*/ 524985 h 524985"/>
            </a:gdLst>
            <a:ahLst/>
            <a:cxnLst>
              <a:cxn ang="0">
                <a:pos x="connsiteX0" y="connsiteY0"/>
              </a:cxn>
              <a:cxn ang="0">
                <a:pos x="connsiteX1" y="connsiteY1"/>
              </a:cxn>
              <a:cxn ang="0">
                <a:pos x="connsiteX2" y="connsiteY2"/>
              </a:cxn>
              <a:cxn ang="0">
                <a:pos x="connsiteX3" y="connsiteY3"/>
              </a:cxn>
            </a:cxnLst>
            <a:rect l="l" t="t" r="r" b="b"/>
            <a:pathLst>
              <a:path w="4105318" h="524985">
                <a:moveTo>
                  <a:pt x="4105318" y="177655"/>
                </a:moveTo>
                <a:cubicBezTo>
                  <a:pt x="3307285" y="74283"/>
                  <a:pt x="2509252" y="-29089"/>
                  <a:pt x="2035513" y="7534"/>
                </a:cubicBezTo>
                <a:cubicBezTo>
                  <a:pt x="1561774" y="44157"/>
                  <a:pt x="1601941" y="311152"/>
                  <a:pt x="1262881" y="397394"/>
                </a:cubicBezTo>
                <a:cubicBezTo>
                  <a:pt x="923821" y="483636"/>
                  <a:pt x="-37835" y="417478"/>
                  <a:pt x="1151" y="524985"/>
                </a:cubicBezTo>
              </a:path>
            </a:pathLst>
          </a:cu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Freihandform: Form 8">
            <a:extLst>
              <a:ext uri="{FF2B5EF4-FFF2-40B4-BE49-F238E27FC236}">
                <a16:creationId xmlns:a16="http://schemas.microsoft.com/office/drawing/2014/main" id="{2E16D78B-147B-B97D-9329-14C227AE44C0}"/>
              </a:ext>
            </a:extLst>
          </p:cNvPr>
          <p:cNvSpPr/>
          <p:nvPr/>
        </p:nvSpPr>
        <p:spPr>
          <a:xfrm>
            <a:off x="3048000" y="2551814"/>
            <a:ext cx="3501656" cy="1114768"/>
          </a:xfrm>
          <a:custGeom>
            <a:avLst/>
            <a:gdLst>
              <a:gd name="connsiteX0" fmla="*/ 3501656 w 3501656"/>
              <a:gd name="connsiteY0" fmla="*/ 212651 h 1114768"/>
              <a:gd name="connsiteX1" fmla="*/ 2317898 w 3501656"/>
              <a:gd name="connsiteY1" fmla="*/ 1112874 h 1114768"/>
              <a:gd name="connsiteX2" fmla="*/ 0 w 3501656"/>
              <a:gd name="connsiteY2" fmla="*/ 0 h 1114768"/>
            </a:gdLst>
            <a:ahLst/>
            <a:cxnLst>
              <a:cxn ang="0">
                <a:pos x="connsiteX0" y="connsiteY0"/>
              </a:cxn>
              <a:cxn ang="0">
                <a:pos x="connsiteX1" y="connsiteY1"/>
              </a:cxn>
              <a:cxn ang="0">
                <a:pos x="connsiteX2" y="connsiteY2"/>
              </a:cxn>
            </a:cxnLst>
            <a:rect l="l" t="t" r="r" b="b"/>
            <a:pathLst>
              <a:path w="3501656" h="1114768">
                <a:moveTo>
                  <a:pt x="3501656" y="212651"/>
                </a:moveTo>
                <a:cubicBezTo>
                  <a:pt x="3201581" y="680483"/>
                  <a:pt x="2901507" y="1148316"/>
                  <a:pt x="2317898" y="1112874"/>
                </a:cubicBezTo>
                <a:cubicBezTo>
                  <a:pt x="1734289" y="1077432"/>
                  <a:pt x="203200" y="118139"/>
                  <a:pt x="0" y="0"/>
                </a:cubicBezTo>
              </a:path>
            </a:pathLst>
          </a:cu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Freihandform: Form 9">
            <a:extLst>
              <a:ext uri="{FF2B5EF4-FFF2-40B4-BE49-F238E27FC236}">
                <a16:creationId xmlns:a16="http://schemas.microsoft.com/office/drawing/2014/main" id="{613B2ECF-275C-6E14-5C08-324FF4045C34}"/>
              </a:ext>
            </a:extLst>
          </p:cNvPr>
          <p:cNvSpPr/>
          <p:nvPr/>
        </p:nvSpPr>
        <p:spPr>
          <a:xfrm>
            <a:off x="2176130" y="2601433"/>
            <a:ext cx="4508205" cy="1780944"/>
          </a:xfrm>
          <a:custGeom>
            <a:avLst/>
            <a:gdLst>
              <a:gd name="connsiteX0" fmla="*/ 4508205 w 4508205"/>
              <a:gd name="connsiteY0" fmla="*/ 1382232 h 1780944"/>
              <a:gd name="connsiteX1" fmla="*/ 1205023 w 4508205"/>
              <a:gd name="connsiteY1" fmla="*/ 1694120 h 1780944"/>
              <a:gd name="connsiteX2" fmla="*/ 0 w 4508205"/>
              <a:gd name="connsiteY2" fmla="*/ 0 h 1780944"/>
            </a:gdLst>
            <a:ahLst/>
            <a:cxnLst>
              <a:cxn ang="0">
                <a:pos x="connsiteX0" y="connsiteY0"/>
              </a:cxn>
              <a:cxn ang="0">
                <a:pos x="connsiteX1" y="connsiteY1"/>
              </a:cxn>
              <a:cxn ang="0">
                <a:pos x="connsiteX2" y="connsiteY2"/>
              </a:cxn>
            </a:cxnLst>
            <a:rect l="l" t="t" r="r" b="b"/>
            <a:pathLst>
              <a:path w="4508205" h="1780944">
                <a:moveTo>
                  <a:pt x="4508205" y="1382232"/>
                </a:moveTo>
                <a:cubicBezTo>
                  <a:pt x="3232297" y="1653362"/>
                  <a:pt x="1956390" y="1924492"/>
                  <a:pt x="1205023" y="1694120"/>
                </a:cubicBezTo>
                <a:cubicBezTo>
                  <a:pt x="453655" y="1463748"/>
                  <a:pt x="147674" y="256363"/>
                  <a:pt x="0" y="0"/>
                </a:cubicBezTo>
              </a:path>
            </a:pathLst>
          </a:cu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2887" name="Google Shape;2887;p51"/>
          <p:cNvGrpSpPr/>
          <p:nvPr/>
        </p:nvGrpSpPr>
        <p:grpSpPr>
          <a:xfrm>
            <a:off x="2146057" y="1884525"/>
            <a:ext cx="393095" cy="327949"/>
            <a:chOff x="3017166" y="3216013"/>
            <a:chExt cx="394376" cy="369812"/>
          </a:xfrm>
        </p:grpSpPr>
        <p:sp>
          <p:nvSpPr>
            <p:cNvPr id="2888" name="Google Shape;2888;p51"/>
            <p:cNvSpPr/>
            <p:nvPr/>
          </p:nvSpPr>
          <p:spPr>
            <a:xfrm>
              <a:off x="3017166" y="3216013"/>
              <a:ext cx="394376" cy="369812"/>
            </a:xfrm>
            <a:custGeom>
              <a:avLst/>
              <a:gdLst/>
              <a:ahLst/>
              <a:cxnLst/>
              <a:rect l="l" t="t" r="r" b="b"/>
              <a:pathLst>
                <a:path w="15011" h="14076" extrusionOk="0">
                  <a:moveTo>
                    <a:pt x="7502" y="0"/>
                  </a:moveTo>
                  <a:cubicBezTo>
                    <a:pt x="7359" y="0"/>
                    <a:pt x="7217" y="78"/>
                    <a:pt x="7151" y="234"/>
                  </a:cubicBezTo>
                  <a:lnTo>
                    <a:pt x="5251" y="4646"/>
                  </a:lnTo>
                  <a:lnTo>
                    <a:pt x="472" y="5089"/>
                  </a:lnTo>
                  <a:cubicBezTo>
                    <a:pt x="132" y="5117"/>
                    <a:pt x="0" y="5533"/>
                    <a:pt x="250" y="5755"/>
                  </a:cubicBezTo>
                  <a:lnTo>
                    <a:pt x="3864" y="8925"/>
                  </a:lnTo>
                  <a:lnTo>
                    <a:pt x="2802" y="13607"/>
                  </a:lnTo>
                  <a:cubicBezTo>
                    <a:pt x="2748" y="13863"/>
                    <a:pt x="2953" y="14075"/>
                    <a:pt x="3185" y="14075"/>
                  </a:cubicBezTo>
                  <a:cubicBezTo>
                    <a:pt x="3249" y="14075"/>
                    <a:pt x="3315" y="14059"/>
                    <a:pt x="3378" y="14023"/>
                  </a:cubicBezTo>
                  <a:lnTo>
                    <a:pt x="7505" y="11568"/>
                  </a:lnTo>
                  <a:lnTo>
                    <a:pt x="11632" y="14023"/>
                  </a:lnTo>
                  <a:cubicBezTo>
                    <a:pt x="11695" y="14059"/>
                    <a:pt x="11761" y="14075"/>
                    <a:pt x="11825" y="14075"/>
                  </a:cubicBezTo>
                  <a:cubicBezTo>
                    <a:pt x="12056" y="14075"/>
                    <a:pt x="12261" y="13863"/>
                    <a:pt x="12201" y="13607"/>
                  </a:cubicBezTo>
                  <a:lnTo>
                    <a:pt x="11147" y="8925"/>
                  </a:lnTo>
                  <a:lnTo>
                    <a:pt x="14753" y="5755"/>
                  </a:lnTo>
                  <a:cubicBezTo>
                    <a:pt x="15010" y="5533"/>
                    <a:pt x="14871" y="5117"/>
                    <a:pt x="14538" y="5089"/>
                  </a:cubicBezTo>
                  <a:lnTo>
                    <a:pt x="9752" y="4646"/>
                  </a:lnTo>
                  <a:lnTo>
                    <a:pt x="7852" y="234"/>
                  </a:lnTo>
                  <a:cubicBezTo>
                    <a:pt x="7786" y="78"/>
                    <a:pt x="7644" y="0"/>
                    <a:pt x="75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9" name="Google Shape;2889;p51"/>
            <p:cNvSpPr/>
            <p:nvPr/>
          </p:nvSpPr>
          <p:spPr>
            <a:xfrm>
              <a:off x="3017166" y="3216013"/>
              <a:ext cx="231093" cy="369812"/>
            </a:xfrm>
            <a:custGeom>
              <a:avLst/>
              <a:gdLst/>
              <a:ahLst/>
              <a:cxnLst/>
              <a:rect l="l" t="t" r="r" b="b"/>
              <a:pathLst>
                <a:path w="8796" h="14076" extrusionOk="0">
                  <a:moveTo>
                    <a:pt x="7502" y="0"/>
                  </a:moveTo>
                  <a:cubicBezTo>
                    <a:pt x="7359" y="0"/>
                    <a:pt x="7217" y="78"/>
                    <a:pt x="7151" y="234"/>
                  </a:cubicBezTo>
                  <a:lnTo>
                    <a:pt x="5251" y="4646"/>
                  </a:lnTo>
                  <a:lnTo>
                    <a:pt x="472" y="5089"/>
                  </a:lnTo>
                  <a:cubicBezTo>
                    <a:pt x="132" y="5117"/>
                    <a:pt x="0" y="5533"/>
                    <a:pt x="250" y="5755"/>
                  </a:cubicBezTo>
                  <a:lnTo>
                    <a:pt x="3864" y="8925"/>
                  </a:lnTo>
                  <a:lnTo>
                    <a:pt x="2802" y="13607"/>
                  </a:lnTo>
                  <a:cubicBezTo>
                    <a:pt x="2748" y="13863"/>
                    <a:pt x="2953" y="14075"/>
                    <a:pt x="3185" y="14075"/>
                  </a:cubicBezTo>
                  <a:cubicBezTo>
                    <a:pt x="3249" y="14075"/>
                    <a:pt x="3315" y="14059"/>
                    <a:pt x="3378" y="14023"/>
                  </a:cubicBezTo>
                  <a:lnTo>
                    <a:pt x="4294" y="13475"/>
                  </a:lnTo>
                  <a:cubicBezTo>
                    <a:pt x="4425" y="8225"/>
                    <a:pt x="6867" y="4528"/>
                    <a:pt x="8795" y="2412"/>
                  </a:cubicBezTo>
                  <a:lnTo>
                    <a:pt x="7859" y="234"/>
                  </a:lnTo>
                  <a:cubicBezTo>
                    <a:pt x="7789" y="78"/>
                    <a:pt x="7646" y="0"/>
                    <a:pt x="75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 name="Google Shape;2887;p51">
            <a:extLst>
              <a:ext uri="{FF2B5EF4-FFF2-40B4-BE49-F238E27FC236}">
                <a16:creationId xmlns:a16="http://schemas.microsoft.com/office/drawing/2014/main" id="{3155664B-49A9-2B91-C78A-E52F67909845}"/>
              </a:ext>
            </a:extLst>
          </p:cNvPr>
          <p:cNvGrpSpPr/>
          <p:nvPr/>
        </p:nvGrpSpPr>
        <p:grpSpPr>
          <a:xfrm>
            <a:off x="2814876" y="2322967"/>
            <a:ext cx="393095" cy="327949"/>
            <a:chOff x="3017166" y="3216013"/>
            <a:chExt cx="394376" cy="369812"/>
          </a:xfrm>
        </p:grpSpPr>
        <p:sp>
          <p:nvSpPr>
            <p:cNvPr id="3" name="Google Shape;2888;p51">
              <a:extLst>
                <a:ext uri="{FF2B5EF4-FFF2-40B4-BE49-F238E27FC236}">
                  <a16:creationId xmlns:a16="http://schemas.microsoft.com/office/drawing/2014/main" id="{A883DF91-16A0-012C-8509-B2DE0EC24C35}"/>
                </a:ext>
              </a:extLst>
            </p:cNvPr>
            <p:cNvSpPr/>
            <p:nvPr/>
          </p:nvSpPr>
          <p:spPr>
            <a:xfrm>
              <a:off x="3017166" y="3216013"/>
              <a:ext cx="394376" cy="369812"/>
            </a:xfrm>
            <a:custGeom>
              <a:avLst/>
              <a:gdLst/>
              <a:ahLst/>
              <a:cxnLst/>
              <a:rect l="l" t="t" r="r" b="b"/>
              <a:pathLst>
                <a:path w="15011" h="14076" extrusionOk="0">
                  <a:moveTo>
                    <a:pt x="7502" y="0"/>
                  </a:moveTo>
                  <a:cubicBezTo>
                    <a:pt x="7359" y="0"/>
                    <a:pt x="7217" y="78"/>
                    <a:pt x="7151" y="234"/>
                  </a:cubicBezTo>
                  <a:lnTo>
                    <a:pt x="5251" y="4646"/>
                  </a:lnTo>
                  <a:lnTo>
                    <a:pt x="472" y="5089"/>
                  </a:lnTo>
                  <a:cubicBezTo>
                    <a:pt x="132" y="5117"/>
                    <a:pt x="0" y="5533"/>
                    <a:pt x="250" y="5755"/>
                  </a:cubicBezTo>
                  <a:lnTo>
                    <a:pt x="3864" y="8925"/>
                  </a:lnTo>
                  <a:lnTo>
                    <a:pt x="2802" y="13607"/>
                  </a:lnTo>
                  <a:cubicBezTo>
                    <a:pt x="2748" y="13863"/>
                    <a:pt x="2953" y="14075"/>
                    <a:pt x="3185" y="14075"/>
                  </a:cubicBezTo>
                  <a:cubicBezTo>
                    <a:pt x="3249" y="14075"/>
                    <a:pt x="3315" y="14059"/>
                    <a:pt x="3378" y="14023"/>
                  </a:cubicBezTo>
                  <a:lnTo>
                    <a:pt x="7505" y="11568"/>
                  </a:lnTo>
                  <a:lnTo>
                    <a:pt x="11632" y="14023"/>
                  </a:lnTo>
                  <a:cubicBezTo>
                    <a:pt x="11695" y="14059"/>
                    <a:pt x="11761" y="14075"/>
                    <a:pt x="11825" y="14075"/>
                  </a:cubicBezTo>
                  <a:cubicBezTo>
                    <a:pt x="12056" y="14075"/>
                    <a:pt x="12261" y="13863"/>
                    <a:pt x="12201" y="13607"/>
                  </a:cubicBezTo>
                  <a:lnTo>
                    <a:pt x="11147" y="8925"/>
                  </a:lnTo>
                  <a:lnTo>
                    <a:pt x="14753" y="5755"/>
                  </a:lnTo>
                  <a:cubicBezTo>
                    <a:pt x="15010" y="5533"/>
                    <a:pt x="14871" y="5117"/>
                    <a:pt x="14538" y="5089"/>
                  </a:cubicBezTo>
                  <a:lnTo>
                    <a:pt x="9752" y="4646"/>
                  </a:lnTo>
                  <a:lnTo>
                    <a:pt x="7852" y="234"/>
                  </a:lnTo>
                  <a:cubicBezTo>
                    <a:pt x="7786" y="78"/>
                    <a:pt x="7644" y="0"/>
                    <a:pt x="75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2889;p51">
              <a:extLst>
                <a:ext uri="{FF2B5EF4-FFF2-40B4-BE49-F238E27FC236}">
                  <a16:creationId xmlns:a16="http://schemas.microsoft.com/office/drawing/2014/main" id="{70445C04-25AA-4A4D-09A6-EF3D62635B12}"/>
                </a:ext>
              </a:extLst>
            </p:cNvPr>
            <p:cNvSpPr/>
            <p:nvPr/>
          </p:nvSpPr>
          <p:spPr>
            <a:xfrm>
              <a:off x="3017166" y="3216013"/>
              <a:ext cx="231093" cy="369812"/>
            </a:xfrm>
            <a:custGeom>
              <a:avLst/>
              <a:gdLst/>
              <a:ahLst/>
              <a:cxnLst/>
              <a:rect l="l" t="t" r="r" b="b"/>
              <a:pathLst>
                <a:path w="8796" h="14076" extrusionOk="0">
                  <a:moveTo>
                    <a:pt x="7502" y="0"/>
                  </a:moveTo>
                  <a:cubicBezTo>
                    <a:pt x="7359" y="0"/>
                    <a:pt x="7217" y="78"/>
                    <a:pt x="7151" y="234"/>
                  </a:cubicBezTo>
                  <a:lnTo>
                    <a:pt x="5251" y="4646"/>
                  </a:lnTo>
                  <a:lnTo>
                    <a:pt x="472" y="5089"/>
                  </a:lnTo>
                  <a:cubicBezTo>
                    <a:pt x="132" y="5117"/>
                    <a:pt x="0" y="5533"/>
                    <a:pt x="250" y="5755"/>
                  </a:cubicBezTo>
                  <a:lnTo>
                    <a:pt x="3864" y="8925"/>
                  </a:lnTo>
                  <a:lnTo>
                    <a:pt x="2802" y="13607"/>
                  </a:lnTo>
                  <a:cubicBezTo>
                    <a:pt x="2748" y="13863"/>
                    <a:pt x="2953" y="14075"/>
                    <a:pt x="3185" y="14075"/>
                  </a:cubicBezTo>
                  <a:cubicBezTo>
                    <a:pt x="3249" y="14075"/>
                    <a:pt x="3315" y="14059"/>
                    <a:pt x="3378" y="14023"/>
                  </a:cubicBezTo>
                  <a:lnTo>
                    <a:pt x="4294" y="13475"/>
                  </a:lnTo>
                  <a:cubicBezTo>
                    <a:pt x="4425" y="8225"/>
                    <a:pt x="6867" y="4528"/>
                    <a:pt x="8795" y="2412"/>
                  </a:cubicBezTo>
                  <a:lnTo>
                    <a:pt x="7859" y="234"/>
                  </a:lnTo>
                  <a:cubicBezTo>
                    <a:pt x="7789" y="78"/>
                    <a:pt x="7646" y="0"/>
                    <a:pt x="75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 name="Google Shape;2887;p51">
            <a:extLst>
              <a:ext uri="{FF2B5EF4-FFF2-40B4-BE49-F238E27FC236}">
                <a16:creationId xmlns:a16="http://schemas.microsoft.com/office/drawing/2014/main" id="{CDE41412-4F98-6D58-2261-E585ADB285DC}"/>
              </a:ext>
            </a:extLst>
          </p:cNvPr>
          <p:cNvGrpSpPr/>
          <p:nvPr/>
        </p:nvGrpSpPr>
        <p:grpSpPr>
          <a:xfrm>
            <a:off x="1956701" y="2373787"/>
            <a:ext cx="393095" cy="327949"/>
            <a:chOff x="3017166" y="3216013"/>
            <a:chExt cx="394376" cy="369812"/>
          </a:xfrm>
        </p:grpSpPr>
        <p:sp>
          <p:nvSpPr>
            <p:cNvPr id="6" name="Google Shape;2888;p51">
              <a:extLst>
                <a:ext uri="{FF2B5EF4-FFF2-40B4-BE49-F238E27FC236}">
                  <a16:creationId xmlns:a16="http://schemas.microsoft.com/office/drawing/2014/main" id="{90C527BD-A2E3-B3C9-AC6A-C2C31A00CB9E}"/>
                </a:ext>
              </a:extLst>
            </p:cNvPr>
            <p:cNvSpPr/>
            <p:nvPr/>
          </p:nvSpPr>
          <p:spPr>
            <a:xfrm>
              <a:off x="3017166" y="3216013"/>
              <a:ext cx="394376" cy="369812"/>
            </a:xfrm>
            <a:custGeom>
              <a:avLst/>
              <a:gdLst/>
              <a:ahLst/>
              <a:cxnLst/>
              <a:rect l="l" t="t" r="r" b="b"/>
              <a:pathLst>
                <a:path w="15011" h="14076" extrusionOk="0">
                  <a:moveTo>
                    <a:pt x="7502" y="0"/>
                  </a:moveTo>
                  <a:cubicBezTo>
                    <a:pt x="7359" y="0"/>
                    <a:pt x="7217" y="78"/>
                    <a:pt x="7151" y="234"/>
                  </a:cubicBezTo>
                  <a:lnTo>
                    <a:pt x="5251" y="4646"/>
                  </a:lnTo>
                  <a:lnTo>
                    <a:pt x="472" y="5089"/>
                  </a:lnTo>
                  <a:cubicBezTo>
                    <a:pt x="132" y="5117"/>
                    <a:pt x="0" y="5533"/>
                    <a:pt x="250" y="5755"/>
                  </a:cubicBezTo>
                  <a:lnTo>
                    <a:pt x="3864" y="8925"/>
                  </a:lnTo>
                  <a:lnTo>
                    <a:pt x="2802" y="13607"/>
                  </a:lnTo>
                  <a:cubicBezTo>
                    <a:pt x="2748" y="13863"/>
                    <a:pt x="2953" y="14075"/>
                    <a:pt x="3185" y="14075"/>
                  </a:cubicBezTo>
                  <a:cubicBezTo>
                    <a:pt x="3249" y="14075"/>
                    <a:pt x="3315" y="14059"/>
                    <a:pt x="3378" y="14023"/>
                  </a:cubicBezTo>
                  <a:lnTo>
                    <a:pt x="7505" y="11568"/>
                  </a:lnTo>
                  <a:lnTo>
                    <a:pt x="11632" y="14023"/>
                  </a:lnTo>
                  <a:cubicBezTo>
                    <a:pt x="11695" y="14059"/>
                    <a:pt x="11761" y="14075"/>
                    <a:pt x="11825" y="14075"/>
                  </a:cubicBezTo>
                  <a:cubicBezTo>
                    <a:pt x="12056" y="14075"/>
                    <a:pt x="12261" y="13863"/>
                    <a:pt x="12201" y="13607"/>
                  </a:cubicBezTo>
                  <a:lnTo>
                    <a:pt x="11147" y="8925"/>
                  </a:lnTo>
                  <a:lnTo>
                    <a:pt x="14753" y="5755"/>
                  </a:lnTo>
                  <a:cubicBezTo>
                    <a:pt x="15010" y="5533"/>
                    <a:pt x="14871" y="5117"/>
                    <a:pt x="14538" y="5089"/>
                  </a:cubicBezTo>
                  <a:lnTo>
                    <a:pt x="9752" y="4646"/>
                  </a:lnTo>
                  <a:lnTo>
                    <a:pt x="7852" y="234"/>
                  </a:lnTo>
                  <a:cubicBezTo>
                    <a:pt x="7786" y="78"/>
                    <a:pt x="7644" y="0"/>
                    <a:pt x="75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889;p51">
              <a:extLst>
                <a:ext uri="{FF2B5EF4-FFF2-40B4-BE49-F238E27FC236}">
                  <a16:creationId xmlns:a16="http://schemas.microsoft.com/office/drawing/2014/main" id="{6769BEBB-99BC-DF8E-5BE0-85A5C3D793A0}"/>
                </a:ext>
              </a:extLst>
            </p:cNvPr>
            <p:cNvSpPr/>
            <p:nvPr/>
          </p:nvSpPr>
          <p:spPr>
            <a:xfrm>
              <a:off x="3017166" y="3216013"/>
              <a:ext cx="231093" cy="369812"/>
            </a:xfrm>
            <a:custGeom>
              <a:avLst/>
              <a:gdLst/>
              <a:ahLst/>
              <a:cxnLst/>
              <a:rect l="l" t="t" r="r" b="b"/>
              <a:pathLst>
                <a:path w="8796" h="14076" extrusionOk="0">
                  <a:moveTo>
                    <a:pt x="7502" y="0"/>
                  </a:moveTo>
                  <a:cubicBezTo>
                    <a:pt x="7359" y="0"/>
                    <a:pt x="7217" y="78"/>
                    <a:pt x="7151" y="234"/>
                  </a:cubicBezTo>
                  <a:lnTo>
                    <a:pt x="5251" y="4646"/>
                  </a:lnTo>
                  <a:lnTo>
                    <a:pt x="472" y="5089"/>
                  </a:lnTo>
                  <a:cubicBezTo>
                    <a:pt x="132" y="5117"/>
                    <a:pt x="0" y="5533"/>
                    <a:pt x="250" y="5755"/>
                  </a:cubicBezTo>
                  <a:lnTo>
                    <a:pt x="3864" y="8925"/>
                  </a:lnTo>
                  <a:lnTo>
                    <a:pt x="2802" y="13607"/>
                  </a:lnTo>
                  <a:cubicBezTo>
                    <a:pt x="2748" y="13863"/>
                    <a:pt x="2953" y="14075"/>
                    <a:pt x="3185" y="14075"/>
                  </a:cubicBezTo>
                  <a:cubicBezTo>
                    <a:pt x="3249" y="14075"/>
                    <a:pt x="3315" y="14059"/>
                    <a:pt x="3378" y="14023"/>
                  </a:cubicBezTo>
                  <a:lnTo>
                    <a:pt x="4294" y="13475"/>
                  </a:lnTo>
                  <a:cubicBezTo>
                    <a:pt x="4425" y="8225"/>
                    <a:pt x="6867" y="4528"/>
                    <a:pt x="8795" y="2412"/>
                  </a:cubicBezTo>
                  <a:lnTo>
                    <a:pt x="7859" y="234"/>
                  </a:lnTo>
                  <a:cubicBezTo>
                    <a:pt x="7789" y="78"/>
                    <a:pt x="7646" y="0"/>
                    <a:pt x="75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8518295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Geothermal Energy Pros &amp; Cons Lesson for Middle School by Slidesgo">
  <a:themeElements>
    <a:clrScheme name="Simple Light">
      <a:dk1>
        <a:srgbClr val="4B4320"/>
      </a:dk1>
      <a:lt1>
        <a:srgbClr val="F2F8F8"/>
      </a:lt1>
      <a:dk2>
        <a:srgbClr val="70643D"/>
      </a:dk2>
      <a:lt2>
        <a:srgbClr val="C19C4C"/>
      </a:lt2>
      <a:accent1>
        <a:srgbClr val="DD9A2F"/>
      </a:accent1>
      <a:accent2>
        <a:srgbClr val="EDB735"/>
      </a:accent2>
      <a:accent3>
        <a:srgbClr val="B75336"/>
      </a:accent3>
      <a:accent4>
        <a:srgbClr val="FFFFFF"/>
      </a:accent4>
      <a:accent5>
        <a:srgbClr val="FFFFFF"/>
      </a:accent5>
      <a:accent6>
        <a:srgbClr val="FFFFFF"/>
      </a:accent6>
      <a:hlink>
        <a:srgbClr val="4B432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384</Words>
  <Application>Microsoft Office PowerPoint</Application>
  <PresentationFormat>Bildschirmpräsentation (16:9)</PresentationFormat>
  <Paragraphs>57</Paragraphs>
  <Slides>10</Slides>
  <Notes>10</Notes>
  <HiddenSlides>0</HiddenSlides>
  <MMClips>0</MMClips>
  <ScaleCrop>false</ScaleCrop>
  <HeadingPairs>
    <vt:vector size="6" baseType="variant">
      <vt:variant>
        <vt:lpstr>Verwendete Schriftarten</vt:lpstr>
      </vt:variant>
      <vt:variant>
        <vt:i4>7</vt:i4>
      </vt:variant>
      <vt:variant>
        <vt:lpstr>Design</vt:lpstr>
      </vt:variant>
      <vt:variant>
        <vt:i4>1</vt:i4>
      </vt:variant>
      <vt:variant>
        <vt:lpstr>Folientitel</vt:lpstr>
      </vt:variant>
      <vt:variant>
        <vt:i4>10</vt:i4>
      </vt:variant>
    </vt:vector>
  </HeadingPairs>
  <TitlesOfParts>
    <vt:vector size="18" baseType="lpstr">
      <vt:lpstr>Caveat</vt:lpstr>
      <vt:lpstr>Yanone Kaffeesatz</vt:lpstr>
      <vt:lpstr>Amiko</vt:lpstr>
      <vt:lpstr>Josefin Slab</vt:lpstr>
      <vt:lpstr>Londrina Solid</vt:lpstr>
      <vt:lpstr>Arial</vt:lpstr>
      <vt:lpstr>Francois One</vt:lpstr>
      <vt:lpstr>Geothermal Energy Pros &amp; Cons Lesson for Middle School by Slidesgo</vt:lpstr>
      <vt:lpstr>Geothermal Energy</vt:lpstr>
      <vt:lpstr>Table of contents</vt:lpstr>
      <vt:lpstr> </vt:lpstr>
      <vt:lpstr>PowerPoint-Präsentation</vt:lpstr>
      <vt:lpstr>Planet – Earth</vt:lpstr>
      <vt:lpstr>Different types</vt:lpstr>
      <vt:lpstr>Use of geothermal energy</vt:lpstr>
      <vt:lpstr>Advantages of geothermal energy</vt:lpstr>
      <vt:lpstr>Disadvantages of geothermal energy</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Geothermal Energy</dc:title>
  <cp:lastModifiedBy>Marvin Bäumer</cp:lastModifiedBy>
  <cp:revision>4</cp:revision>
  <dcterms:modified xsi:type="dcterms:W3CDTF">2024-01-31T19:56:46Z</dcterms:modified>
</cp:coreProperties>
</file>