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3" r:id="rId26"/>
    <p:sldId id="282" r:id="rId27"/>
    <p:sldId id="28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5" y="1147714"/>
            <a:ext cx="6392167" cy="69542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D780E0-E520-F5BF-7389-BCBC30EA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66788"/>
            <a:ext cx="6182588" cy="2324424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6CFFCD-3636-8CEE-53EC-ED1BF27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" y="272472"/>
            <a:ext cx="5008406" cy="63130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C75EA5-39D5-FAFB-05E0-10EB817E7F3E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0" idx="1"/>
          </p:cNvCxnSpPr>
          <p:nvPr/>
        </p:nvCxnSpPr>
        <p:spPr>
          <a:xfrm flipV="1">
            <a:off x="8451068" y="1789050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7B071CBF-2882-E209-6E6D-3AE162C3B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32ABA5-ED60-E519-A485-CA7FB34E2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1542776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04F0B-4FCC-CE5C-6B64-8880F3DF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5B2C4D9-9775-F108-DD1B-8389A98F7B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1FB5A97-601F-1541-E975-C8AA33125B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57980" y="1692397"/>
            <a:ext cx="1129618" cy="186413"/>
            <a:chOff x="6603902" y="1658815"/>
            <a:chExt cx="1129618" cy="186413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0BF15B2-FCC8-1FC6-59A0-DED7A9A225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03902" y="1755467"/>
              <a:ext cx="11204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54053D66-0FFE-10B5-27E2-7535552B44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771" y="1658815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41C9922A-089C-D7E3-30BB-B4CC8D3A0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4596" y="1542775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31734E4-70F1-6BFB-6617-B53A197B2CA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14" idx="1"/>
          </p:cNvCxnSpPr>
          <p:nvPr/>
        </p:nvCxnSpPr>
        <p:spPr>
          <a:xfrm flipV="1">
            <a:off x="10144156" y="1789049"/>
            <a:ext cx="11204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3E1F39F-6FDE-2FC6-BD14-0A761D82F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0847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D84A6-5894-A47C-50D3-5F5798AEB7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957874"/>
            <a:ext cx="687191" cy="554051"/>
            <a:chOff x="1763795" y="1687710"/>
            <a:chExt cx="1097304" cy="1028577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F38B27B-7C90-8D1D-513C-53AEC2B6B7C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5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1635CE7-565C-957B-06AD-88AEE10EF8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A08E75-FAD8-0734-5BF0-F73C821268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927123"/>
            <a:ext cx="572647" cy="571245"/>
            <a:chOff x="7461631" y="674007"/>
            <a:chExt cx="572647" cy="57124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15CDBCB-C8FD-EDC5-0FE2-B9B4232C56B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6D028EA8-B75C-431B-89BB-379256F877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8EDEDBA-08C8-FC89-D105-1EEDFEAC37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CA899A6-C486-91AA-57EA-552F57443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685C75F7-E22C-EFEB-FBAE-AA49882E7A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1560449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EE42F59-D72A-75D4-7409-5F1F6FB57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2138565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41CDCC8-74E3-E920-17BE-82BA16A27CFE}"/>
              </a:ext>
            </a:extLst>
          </p:cNvPr>
          <p:cNvCxnSpPr>
            <a:cxnSpLocks noGrp="1" noRot="1" noMove="1" noResize="1" noEditPoints="1" noAdjustHandles="1" noChangeArrowheads="1" noChangeShapeType="1"/>
            <a:stCxn id="38" idx="3"/>
            <a:endCxn id="37" idx="1"/>
          </p:cNvCxnSpPr>
          <p:nvPr/>
        </p:nvCxnSpPr>
        <p:spPr>
          <a:xfrm flipV="1">
            <a:off x="8451068" y="4748991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CBAE6EF-F69A-94CE-C1A0-F9DDBE058C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074C2E-8E80-A52D-1473-0062BF40D0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45027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BB965A-F3BD-2208-1EF4-5A45B0D27A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402C546-0AEC-273E-15EF-DA670195FD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4655784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569AEE4-32DC-B410-B3E7-839BCB7E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3917815"/>
            <a:ext cx="687191" cy="554051"/>
            <a:chOff x="1763795" y="1687710"/>
            <a:chExt cx="1097304" cy="1028577"/>
          </a:xfrm>
        </p:grpSpPr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06A85BF-E1D5-0832-F662-CCDA58DF132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8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9F220F1-E2CB-82B8-F683-3FE81205B5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EC89F01-3355-766A-751F-6928CFF658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3887064"/>
            <a:ext cx="572647" cy="571245"/>
            <a:chOff x="7461631" y="674007"/>
            <a:chExt cx="572647" cy="571245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0EA0010-55C3-CDDC-0D26-BE8D09D517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BBCEA143-A6B3-2490-EB04-3DA1089032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F1C88870-382F-F372-EC56-3850B9E142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98DEBD9-AD5F-904E-893A-E7F3CDB77A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FA611C4-0984-7E8E-BFD1-225AA21A8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4519400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Pfeil: nach oben gekrümmt 54">
            <a:extLst>
              <a:ext uri="{FF2B5EF4-FFF2-40B4-BE49-F238E27FC236}">
                <a16:creationId xmlns:a16="http://schemas.microsoft.com/office/drawing/2014/main" id="{C9BDA541-4E2D-D4B4-9CDC-9F5A78DBBD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5098506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CD292-B40D-B823-A45E-558644D038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2525" y="3318566"/>
            <a:ext cx="415822" cy="492548"/>
            <a:chOff x="8432803" y="4705930"/>
            <a:chExt cx="685795" cy="1003409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3E33067-4FAF-138E-1283-40346D13886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8" idx="2"/>
            </p:cNvCxnSpPr>
            <p:nvPr/>
          </p:nvCxnSpPr>
          <p:spPr>
            <a:xfrm>
              <a:off x="8775701" y="516313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9983E7F-8BD7-AE14-8C0A-DC47100ED1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2803" y="4705930"/>
              <a:ext cx="685795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last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18857E-A980-6635-2645-CEE88B2A91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68263" y="4652528"/>
            <a:ext cx="1120797" cy="186413"/>
            <a:chOff x="6212338" y="1449568"/>
            <a:chExt cx="1120797" cy="186413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AFE170F-A014-D88B-D382-19FDE281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2338" y="1542775"/>
              <a:ext cx="11204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feil: nach rechts 61">
              <a:extLst>
                <a:ext uri="{FF2B5EF4-FFF2-40B4-BE49-F238E27FC236}">
                  <a16:creationId xmlns:a16="http://schemas.microsoft.com/office/drawing/2014/main" id="{44E167FA-F2C0-2A68-C767-9D659EE74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19386" y="1449568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Multiplikationszeichen 62">
            <a:extLst>
              <a:ext uri="{FF2B5EF4-FFF2-40B4-BE49-F238E27FC236}">
                <a16:creationId xmlns:a16="http://schemas.microsoft.com/office/drawing/2014/main" id="{049DB9DC-9231-890E-D86A-4F6CABEE2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8750" y="1471834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kationszeichen 63">
            <a:extLst>
              <a:ext uri="{FF2B5EF4-FFF2-40B4-BE49-F238E27FC236}">
                <a16:creationId xmlns:a16="http://schemas.microsoft.com/office/drawing/2014/main" id="{BBDE2053-E18C-F53B-8856-8BF1B6005C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9458" y="4420723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EF343C1-AA1F-D3B6-BA46-D7A5EE3CAEB2}"/>
              </a:ext>
            </a:extLst>
          </p:cNvPr>
          <p:cNvGrpSpPr/>
          <p:nvPr/>
        </p:nvGrpSpPr>
        <p:grpSpPr>
          <a:xfrm>
            <a:off x="5668540" y="272471"/>
            <a:ext cx="6168703" cy="6313055"/>
            <a:chOff x="5768262" y="272472"/>
            <a:chExt cx="6168703" cy="631305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91EB3BC-69EB-CA25-B7BB-59D45C259CF2}"/>
                </a:ext>
              </a:extLst>
            </p:cNvPr>
            <p:cNvSpPr/>
            <p:nvPr/>
          </p:nvSpPr>
          <p:spPr>
            <a:xfrm>
              <a:off x="5768262" y="272472"/>
              <a:ext cx="6168703" cy="6313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903F7-C88B-DE03-0CDC-9C6C9327BF59}"/>
                </a:ext>
              </a:extLst>
            </p:cNvPr>
            <p:cNvSpPr txBox="1"/>
            <p:nvPr/>
          </p:nvSpPr>
          <p:spPr>
            <a:xfrm>
              <a:off x="5866398" y="365764"/>
              <a:ext cx="144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3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4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4036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403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156 0.08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68 L -0.14023 0.012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4" grpId="0" animBg="1"/>
      <p:bldP spid="55" grpId="0" animBg="1"/>
      <p:bldP spid="63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4686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D0BBA9-4BF7-4B7E-9D58-0A5A8570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" y="80738"/>
            <a:ext cx="7517099" cy="66952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5303915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9564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Breitbild</PresentationFormat>
  <Paragraphs>182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8</cp:revision>
  <dcterms:created xsi:type="dcterms:W3CDTF">2024-01-25T15:00:39Z</dcterms:created>
  <dcterms:modified xsi:type="dcterms:W3CDTF">2024-01-31T09:13:36Z</dcterms:modified>
</cp:coreProperties>
</file>