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</p:sldIdLst>
  <p:sldSz cx="89281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AE906"/>
    <a:srgbClr val="FFD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9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192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294622"/>
            <a:ext cx="6696075" cy="626745"/>
          </a:xfrm>
        </p:spPr>
        <p:txBody>
          <a:bodyPr anchor="b"/>
          <a:lstStyle>
            <a:lvl1pPr algn="ctr"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945535"/>
            <a:ext cx="669607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27" indent="0" algn="ctr">
              <a:buNone/>
              <a:defRPr sz="524"/>
            </a:lvl2pPr>
            <a:lvl3pPr marL="240056" indent="0" algn="ctr">
              <a:buNone/>
              <a:defRPr sz="471"/>
            </a:lvl3pPr>
            <a:lvl4pPr marL="360083" indent="0" algn="ctr">
              <a:buNone/>
              <a:defRPr sz="421"/>
            </a:lvl4pPr>
            <a:lvl5pPr marL="480113" indent="0" algn="ctr">
              <a:buNone/>
              <a:defRPr sz="421"/>
            </a:lvl5pPr>
            <a:lvl6pPr marL="600140" indent="0" algn="ctr">
              <a:buNone/>
              <a:defRPr sz="421"/>
            </a:lvl6pPr>
            <a:lvl7pPr marL="720167" indent="0" algn="ctr">
              <a:buNone/>
              <a:defRPr sz="421"/>
            </a:lvl7pPr>
            <a:lvl8pPr marL="840196" indent="0" algn="ctr">
              <a:buNone/>
              <a:defRPr sz="421"/>
            </a:lvl8pPr>
            <a:lvl9pPr marL="960223" indent="0" algn="ctr">
              <a:buNone/>
              <a:defRPr sz="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95848"/>
            <a:ext cx="192512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95848"/>
            <a:ext cx="5663764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9" y="448809"/>
            <a:ext cx="7700486" cy="748843"/>
          </a:xfrm>
        </p:spPr>
        <p:txBody>
          <a:bodyPr anchor="b"/>
          <a:lstStyle>
            <a:lvl1pPr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9" y="1204736"/>
            <a:ext cx="770048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27" indent="0">
              <a:buNone/>
              <a:defRPr sz="524">
                <a:solidFill>
                  <a:schemeClr val="tx1">
                    <a:tint val="82000"/>
                  </a:schemeClr>
                </a:solidFill>
              </a:defRPr>
            </a:lvl2pPr>
            <a:lvl3pPr marL="240056" indent="0">
              <a:buNone/>
              <a:defRPr sz="471">
                <a:solidFill>
                  <a:schemeClr val="tx1">
                    <a:tint val="82000"/>
                  </a:schemeClr>
                </a:solidFill>
              </a:defRPr>
            </a:lvl3pPr>
            <a:lvl4pPr marL="36008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4pPr>
            <a:lvl5pPr marL="48011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5pPr>
            <a:lvl6pPr marL="600140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6pPr>
            <a:lvl7pPr marL="720167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7pPr>
            <a:lvl8pPr marL="840196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8pPr>
            <a:lvl9pPr marL="96022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8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2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95846"/>
            <a:ext cx="770048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441307"/>
            <a:ext cx="37770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657582"/>
            <a:ext cx="3777004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3" y="441307"/>
            <a:ext cx="37956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3" y="657582"/>
            <a:ext cx="3795606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7" y="259201"/>
            <a:ext cx="4519852" cy="1279327"/>
          </a:xfrm>
        </p:spPr>
        <p:txBody>
          <a:bodyPr/>
          <a:lstStyle>
            <a:lvl1pPr>
              <a:defRPr sz="840"/>
            </a:lvl1pPr>
            <a:lvl2pPr>
              <a:defRPr sz="734"/>
            </a:lvl2pPr>
            <a:lvl3pPr>
              <a:defRPr sz="630"/>
            </a:lvl3pPr>
            <a:lvl4pPr>
              <a:defRPr sz="524"/>
            </a:lvl4pPr>
            <a:lvl5pPr>
              <a:defRPr sz="524"/>
            </a:lvl5pPr>
            <a:lvl6pPr>
              <a:defRPr sz="524"/>
            </a:lvl6pPr>
            <a:lvl7pPr>
              <a:defRPr sz="524"/>
            </a:lvl7pPr>
            <a:lvl8pPr>
              <a:defRPr sz="524"/>
            </a:lvl8pPr>
            <a:lvl9pPr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7" y="259201"/>
            <a:ext cx="45198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27" indent="0">
              <a:buNone/>
              <a:defRPr sz="734"/>
            </a:lvl2pPr>
            <a:lvl3pPr marL="240056" indent="0">
              <a:buNone/>
              <a:defRPr sz="630"/>
            </a:lvl3pPr>
            <a:lvl4pPr marL="360083" indent="0">
              <a:buNone/>
              <a:defRPr sz="524"/>
            </a:lvl4pPr>
            <a:lvl5pPr marL="480113" indent="0">
              <a:buNone/>
              <a:defRPr sz="524"/>
            </a:lvl5pPr>
            <a:lvl6pPr marL="600140" indent="0">
              <a:buNone/>
              <a:defRPr sz="524"/>
            </a:lvl6pPr>
            <a:lvl7pPr marL="720167" indent="0">
              <a:buNone/>
              <a:defRPr sz="524"/>
            </a:lvl7pPr>
            <a:lvl8pPr marL="840196" indent="0">
              <a:buNone/>
              <a:defRPr sz="524"/>
            </a:lvl8pPr>
            <a:lvl9pPr marL="960223" indent="0">
              <a:buNone/>
              <a:defRPr sz="5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10" y="95846"/>
            <a:ext cx="770048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10" y="479227"/>
            <a:ext cx="770048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8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3A0E-EA41-4F5B-8ECE-99C7B1A5A1E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6" y="1668544"/>
            <a:ext cx="30132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2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56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15" indent="-60015" algn="l" defTabSz="240056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0042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7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42009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54012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6015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8018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90021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102023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2002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2pPr>
      <a:lvl3pPr marL="24005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3pPr>
      <a:lvl4pPr marL="36008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48011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0014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2016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84019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96022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34" Type="http://schemas.openxmlformats.org/officeDocument/2006/relationships/image" Target="../media/image30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2" Type="http://schemas.openxmlformats.org/officeDocument/2006/relationships/customXml" Target="../ink/ink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20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" Type="http://schemas.openxmlformats.org/officeDocument/2006/relationships/customXml" Target="../ink/ink3.xml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31" Type="http://schemas.openxmlformats.org/officeDocument/2006/relationships/image" Target="../media/image27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8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31607-A548-5BE0-368D-CAC5757C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F00C1-B36A-EDE9-36AC-67A8D163B330}"/>
              </a:ext>
            </a:extLst>
          </p:cNvPr>
          <p:cNvSpPr/>
          <p:nvPr/>
        </p:nvSpPr>
        <p:spPr>
          <a:xfrm>
            <a:off x="3540230" y="252848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73A09C-1C2A-5EAF-4336-E441186C9E70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B3A7D-03BB-82B6-6536-A0411CAC809A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06CDC-FC94-8A20-3D7F-A8DE2AC255F1}"/>
              </a:ext>
            </a:extLst>
          </p:cNvPr>
          <p:cNvSpPr/>
          <p:nvPr/>
        </p:nvSpPr>
        <p:spPr>
          <a:xfrm>
            <a:off x="1149563" y="23518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B79353-DAC0-CFFA-21A8-ED3D01E0D967}"/>
              </a:ext>
            </a:extLst>
          </p:cNvPr>
          <p:cNvCxnSpPr>
            <a:cxnSpLocks/>
          </p:cNvCxnSpPr>
          <p:nvPr/>
        </p:nvCxnSpPr>
        <p:spPr>
          <a:xfrm flipV="1">
            <a:off x="259205" y="772375"/>
            <a:ext cx="423435" cy="458599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E8E416D-8F01-7845-DFB9-2EAB28C95B49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D4FF8-8858-B138-51A4-09ACD52EBF7C}"/>
              </a:ext>
            </a:extLst>
          </p:cNvPr>
          <p:cNvCxnSpPr>
            <a:cxnSpLocks/>
          </p:cNvCxnSpPr>
          <p:nvPr/>
        </p:nvCxnSpPr>
        <p:spPr>
          <a:xfrm flipV="1">
            <a:off x="1239188" y="269490"/>
            <a:ext cx="666745" cy="94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72FB3-AC06-3852-EE1F-35F93AA121FE}"/>
              </a:ext>
            </a:extLst>
          </p:cNvPr>
          <p:cNvCxnSpPr>
            <a:cxnSpLocks/>
          </p:cNvCxnSpPr>
          <p:nvPr/>
        </p:nvCxnSpPr>
        <p:spPr>
          <a:xfrm flipV="1">
            <a:off x="716333" y="295460"/>
            <a:ext cx="408730" cy="40601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639883-ABF7-BB1E-4FA5-2C0D78A15587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639883-ABF7-BB1E-4FA5-2C0D78A15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851086-5412-3889-1802-45485C3741B0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A7DF0-7D03-5304-61D7-0C9BC1D80049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864F9-F367-A0E9-7E62-E128213A5853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4CACF1-CCD4-75A3-D9A5-FF67293F57E8}"/>
              </a:ext>
            </a:extLst>
          </p:cNvPr>
          <p:cNvSpPr/>
          <p:nvPr/>
        </p:nvSpPr>
        <p:spPr>
          <a:xfrm>
            <a:off x="2591640" y="128088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0F43D0-9627-B604-F3AE-8CE98540481B}"/>
              </a:ext>
            </a:extLst>
          </p:cNvPr>
          <p:cNvSpPr/>
          <p:nvPr/>
        </p:nvSpPr>
        <p:spPr>
          <a:xfrm>
            <a:off x="2826673" y="31222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4649BA-FD69-D4AC-8048-C69B658E4F27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AC4442-C933-C54F-9C7B-F43ED9AABC04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3BE59D-DBBF-B2CA-C35F-1FF4B189FF38}"/>
              </a:ext>
            </a:extLst>
          </p:cNvPr>
          <p:cNvSpPr/>
          <p:nvPr/>
        </p:nvSpPr>
        <p:spPr>
          <a:xfrm>
            <a:off x="3075227" y="7254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6C561F-E03E-5F4D-44BA-053A9A5D7ECB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AED7FA-D9CC-D9C3-EA54-6196B4E40DD9}"/>
              </a:ext>
            </a:extLst>
          </p:cNvPr>
          <p:cNvSpPr/>
          <p:nvPr/>
        </p:nvSpPr>
        <p:spPr>
          <a:xfrm>
            <a:off x="5295480" y="633119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26BA8-AE8D-2775-215B-CD6F60B2A155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E8DB49-F82B-1B05-9E64-E58D76DDBA6C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E8DB49-F82B-1B05-9E64-E58D76DDB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91CDF5A-5F8B-17E9-D686-0F5C1349DCB5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69CFA-0DC5-1326-54A7-1152B5B88F2A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83D48C1-6EAB-3CEF-9079-BED40B84851A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C2403B-207D-E641-2ECB-6D9634631963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122926-61F8-9B77-4102-7A3F96953ACB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1E5970D-8C8D-CBA1-CAB2-EB52C419CBAC}"/>
              </a:ext>
            </a:extLst>
          </p:cNvPr>
          <p:cNvSpPr/>
          <p:nvPr/>
        </p:nvSpPr>
        <p:spPr>
          <a:xfrm>
            <a:off x="7074497" y="121977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82F1F1-0C96-1123-EF75-6CCFDE613BB6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A83912-0D9E-EF37-F3A7-43A71A61E6D3}"/>
              </a:ext>
            </a:extLst>
          </p:cNvPr>
          <p:cNvCxnSpPr>
            <a:cxnSpLocks/>
          </p:cNvCxnSpPr>
          <p:nvPr/>
        </p:nvCxnSpPr>
        <p:spPr>
          <a:xfrm>
            <a:off x="7150754" y="1284105"/>
            <a:ext cx="469420" cy="324426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E501C4-92A5-1509-FB32-22203437B710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E501C4-92A5-1509-FB32-22203437B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F7B5C-821C-4759-95EE-9DCCB3452BC1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64646D-D216-5CB1-6424-AE776CBF5BE4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9418E52-1D38-49B8-C39B-BC06A3DFF6DC}"/>
              </a:ext>
            </a:extLst>
          </p:cNvPr>
          <p:cNvSpPr/>
          <p:nvPr/>
        </p:nvSpPr>
        <p:spPr>
          <a:xfrm rot="21297226">
            <a:off x="7208349" y="779649"/>
            <a:ext cx="1102552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136D179-F561-98DA-AB68-2B0912A31E11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E86BCB-61DE-0024-0B01-0E28F09F70A5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A7440B-2E21-5342-6EF7-B14DA30A5ECC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8CE659-4DD7-9B0D-B444-4A87264EA0FC}"/>
                  </a:ext>
                </a:extLst>
              </p:cNvPr>
              <p:cNvSpPr txBox="1"/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8CE659-4DD7-9B0D-B444-4A87264EA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71CF5248-117C-CD66-A80A-82967835049B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346612F-B74A-9CC1-6493-16ACBA143E6C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2465EA-F196-A31B-2890-79F244375D25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2465EA-F196-A31B-2890-79F24437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0190AD-0168-18D1-1EEC-7716638B83FA}"/>
                  </a:ext>
                </a:extLst>
              </p:cNvPr>
              <p:cNvSpPr txBox="1"/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0190AD-0168-18D1-1EEC-7716638B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445CD0-CDC6-85BD-C466-391985F40DA5}"/>
                  </a:ext>
                </a:extLst>
              </p:cNvPr>
              <p:cNvSpPr txBox="1"/>
              <p:nvPr/>
            </p:nvSpPr>
            <p:spPr>
              <a:xfrm>
                <a:off x="2687194" y="425007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445CD0-CDC6-85BD-C466-391985F40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94" y="425007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6B1A8F-BAEE-D31C-E680-AD954E5DCE11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6B1A8F-BAEE-D31C-E680-AD954E5D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5BB91A-1E2B-C2EB-D33B-9FBFB7ACF03A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5BB91A-1E2B-C2EB-D33B-9FBFB7AC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78336A-894F-7ABF-0123-80EB5737DE0C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78336A-894F-7ABF-0123-80EB5737D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B37A34-5E4B-C679-1330-47A96FDA3901}"/>
                  </a:ext>
                </a:extLst>
              </p:cNvPr>
              <p:cNvSpPr txBox="1"/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B37A34-5E4B-C679-1330-47A96FDA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80076395-AFBD-164D-95E1-BAE2551C353C}"/>
              </a:ext>
            </a:extLst>
          </p:cNvPr>
          <p:cNvSpPr txBox="1"/>
          <p:nvPr/>
        </p:nvSpPr>
        <p:spPr>
          <a:xfrm>
            <a:off x="57255" y="3118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0BDFC8-A10E-AD4F-E820-429CD2DF42EF}"/>
              </a:ext>
            </a:extLst>
          </p:cNvPr>
          <p:cNvSpPr txBox="1"/>
          <p:nvPr/>
        </p:nvSpPr>
        <p:spPr>
          <a:xfrm>
            <a:off x="2558941" y="2157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A1C164-B72B-BE1B-256F-18BC9A8AC51B}"/>
              </a:ext>
            </a:extLst>
          </p:cNvPr>
          <p:cNvSpPr txBox="1"/>
          <p:nvPr/>
        </p:nvSpPr>
        <p:spPr>
          <a:xfrm>
            <a:off x="4858193" y="2000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7FE5FF-44EE-DDAF-1F63-258B377DF3B2}"/>
              </a:ext>
            </a:extLst>
          </p:cNvPr>
          <p:cNvSpPr txBox="1"/>
          <p:nvPr/>
        </p:nvSpPr>
        <p:spPr>
          <a:xfrm>
            <a:off x="7088455" y="1804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81966D-FE96-3BAB-0F89-0B60A075BBDD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FD79A5-F9D8-790F-1980-83544515B59F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FA7BC0-5349-A3D5-3D7E-DCD38DEC5E22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564171-5099-B1F9-0E0B-77DA6D0CC661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564171-5099-B1F9-0E0B-77DA6D0C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EC8833-8293-C889-D38E-B295907A72FF}"/>
                  </a:ext>
                </a:extLst>
              </p:cNvPr>
              <p:cNvSpPr txBox="1"/>
              <p:nvPr/>
            </p:nvSpPr>
            <p:spPr>
              <a:xfrm>
                <a:off x="4529753" y="825339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EC8833-8293-C889-D38E-B295907A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53" y="825339"/>
                <a:ext cx="522722" cy="261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9D430-CBB2-5332-0B6E-261DBC355F68}"/>
                  </a:ext>
                </a:extLst>
              </p:cNvPr>
              <p:cNvSpPr txBox="1"/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9D430-CBB2-5332-0B6E-261DBC35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66742F3-93C5-44B9-3CE7-C46DCE0116F1}"/>
              </a:ext>
            </a:extLst>
          </p:cNvPr>
          <p:cNvSpPr/>
          <p:nvPr/>
        </p:nvSpPr>
        <p:spPr>
          <a:xfrm>
            <a:off x="3575711" y="159093"/>
            <a:ext cx="825747" cy="1053619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FB2B84E-752C-2BA7-4697-0DA2FAD7EBFE}"/>
              </a:ext>
            </a:extLst>
          </p:cNvPr>
          <p:cNvSpPr/>
          <p:nvPr/>
        </p:nvSpPr>
        <p:spPr>
          <a:xfrm>
            <a:off x="4866343" y="658770"/>
            <a:ext cx="1258313" cy="1053619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B6EAAD-D370-9AC1-C48E-B89798E5E89F}"/>
              </a:ext>
            </a:extLst>
          </p:cNvPr>
          <p:cNvSpPr/>
          <p:nvPr/>
        </p:nvSpPr>
        <p:spPr>
          <a:xfrm>
            <a:off x="1519260" y="266054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A3998F-EDEE-7879-344C-7F3E800A3180}"/>
                  </a:ext>
                </a:extLst>
              </p:cNvPr>
              <p:cNvSpPr txBox="1"/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A3998F-EDEE-7879-344C-7F3E800A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2A3DC6-716B-8B87-8E8F-F4CC8BEE2BE1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08E2-24A3-B7B6-7441-33A16690688B}"/>
                  </a:ext>
                </a:extLst>
              </p:cNvPr>
              <p:cNvSpPr txBox="1"/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08E2-24A3-B7B6-7441-33A1669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58287-D68D-3084-A21F-FCCA75272C16}"/>
                  </a:ext>
                </a:extLst>
              </p:cNvPr>
              <p:cNvSpPr txBox="1"/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58287-D68D-3084-A21F-FCCA7527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37F6E8-DE96-1389-8F22-CFDFBF655CF1}"/>
                  </a:ext>
                </a:extLst>
              </p:cNvPr>
              <p:cNvSpPr txBox="1"/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37F6E8-DE96-1389-8F22-CFDFBF65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D1E54-508F-9C4E-07B1-6CA574B1C75B}"/>
                  </a:ext>
                </a:extLst>
              </p:cNvPr>
              <p:cNvSpPr txBox="1"/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D1E54-508F-9C4E-07B1-6CA574B1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EA1CB5-E17D-0AD4-46CF-5A96C2EC2FCC}"/>
                  </a:ext>
                </a:extLst>
              </p:cNvPr>
              <p:cNvSpPr txBox="1"/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EA1CB5-E17D-0AD4-46CF-5A96C2EC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716817-9DCF-0937-1021-BBBBA409405A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716817-9DCF-0937-1021-BBBBA40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3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170899-933D-191C-53A8-C5D277D9A66E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170899-933D-191C-53A8-C5D277D9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C92A87-0E6B-1FDB-6F64-D5AE0519F5C5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C92A87-0E6B-1FDB-6F64-D5AE0519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4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1814B1-2A2C-7EE0-D300-7C00767759AA}"/>
                  </a:ext>
                </a:extLst>
              </p:cNvPr>
              <p:cNvSpPr txBox="1"/>
              <p:nvPr/>
            </p:nvSpPr>
            <p:spPr>
              <a:xfrm>
                <a:off x="-168209" y="405341"/>
                <a:ext cx="1093074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1814B1-2A2C-7EE0-D300-7C007677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209" y="405341"/>
                <a:ext cx="1093074" cy="261482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782255A-B5B7-5AF8-E3FD-FBD214633BF0}"/>
                  </a:ext>
                </a:extLst>
              </p:cNvPr>
              <p:cNvSpPr txBox="1"/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782255A-B5B7-5AF8-E3FD-FBD21463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blipFill>
                <a:blip r:embed="rId2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0D2982-5FB0-EFED-5D44-E4A6B28CB33F}"/>
                  </a:ext>
                </a:extLst>
              </p:cNvPr>
              <p:cNvSpPr txBox="1"/>
              <p:nvPr/>
            </p:nvSpPr>
            <p:spPr>
              <a:xfrm>
                <a:off x="4804610" y="512365"/>
                <a:ext cx="506122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0D2982-5FB0-EFED-5D44-E4A6B28C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610" y="512365"/>
                <a:ext cx="506122" cy="27667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F7AB1-BDEC-C136-C30E-0E850B09E54B}"/>
                  </a:ext>
                </a:extLst>
              </p:cNvPr>
              <p:cNvSpPr txBox="1"/>
              <p:nvPr/>
            </p:nvSpPr>
            <p:spPr>
              <a:xfrm>
                <a:off x="3143566" y="434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F7AB1-BDEC-C136-C30E-0E850B09E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566" y="4343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3D0A1C-1AB1-AB5C-C799-D5D6A66FEC97}"/>
                  </a:ext>
                </a:extLst>
              </p:cNvPr>
              <p:cNvSpPr txBox="1"/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3D0A1C-1AB1-AB5C-C799-D5D6A66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85812A-664E-798A-17E4-51CE7E5152B6}"/>
                  </a:ext>
                </a:extLst>
              </p:cNvPr>
              <p:cNvSpPr txBox="1"/>
              <p:nvPr/>
            </p:nvSpPr>
            <p:spPr>
              <a:xfrm>
                <a:off x="-210447" y="259213"/>
                <a:ext cx="1222071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85812A-664E-798A-17E4-51CE7E51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0447" y="259213"/>
                <a:ext cx="1222071" cy="253787"/>
              </a:xfrm>
              <a:prstGeom prst="rect">
                <a:avLst/>
              </a:prstGeom>
              <a:blipFill>
                <a:blip r:embed="rId29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AC83BD4-7790-5AD0-0B47-2CCA46F35CF2}"/>
                  </a:ext>
                </a:extLst>
              </p:cNvPr>
              <p:cNvSpPr txBox="1"/>
              <p:nvPr/>
            </p:nvSpPr>
            <p:spPr>
              <a:xfrm>
                <a:off x="2185830" y="262150"/>
                <a:ext cx="1178142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AC83BD4-7790-5AD0-0B47-2CCA46F3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0" y="262150"/>
                <a:ext cx="1178142" cy="253787"/>
              </a:xfrm>
              <a:prstGeom prst="rect">
                <a:avLst/>
              </a:prstGeom>
              <a:blipFill>
                <a:blip r:embed="rId30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A0FA4F-4285-A4E7-7AB4-BAD3A482DA5B}"/>
                  </a:ext>
                </a:extLst>
              </p:cNvPr>
              <p:cNvSpPr txBox="1"/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A0FA4F-4285-A4E7-7AB4-BAD3A48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blipFill>
                <a:blip r:embed="rId31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CCE0BD1-EBDD-54E6-8E19-8BF5725A783D}"/>
              </a:ext>
            </a:extLst>
          </p:cNvPr>
          <p:cNvSpPr/>
          <p:nvPr/>
        </p:nvSpPr>
        <p:spPr>
          <a:xfrm>
            <a:off x="200391" y="102352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8433A5-762A-5063-CE1C-354C38428B22}"/>
              </a:ext>
            </a:extLst>
          </p:cNvPr>
          <p:cNvCxnSpPr>
            <a:cxnSpLocks/>
          </p:cNvCxnSpPr>
          <p:nvPr/>
        </p:nvCxnSpPr>
        <p:spPr>
          <a:xfrm flipV="1">
            <a:off x="2663016" y="799535"/>
            <a:ext cx="405308" cy="482385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6601E5-E7E8-D670-EA1C-2A5A7AACC71F}"/>
              </a:ext>
            </a:extLst>
          </p:cNvPr>
          <p:cNvCxnSpPr>
            <a:cxnSpLocks/>
          </p:cNvCxnSpPr>
          <p:nvPr/>
        </p:nvCxnSpPr>
        <p:spPr>
          <a:xfrm flipV="1">
            <a:off x="3162201" y="315664"/>
            <a:ext cx="372334" cy="381322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62DCE2-9A37-F777-F8A9-DE501A779A73}"/>
                  </a:ext>
                </a:extLst>
              </p:cNvPr>
              <p:cNvSpPr txBox="1"/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00B05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62DCE2-9A37-F777-F8A9-DE501A77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blipFill>
                <a:blip r:embed="rId3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B95B44-E0DC-948D-CC27-977511B8C08F}"/>
                  </a:ext>
                </a:extLst>
              </p:cNvPr>
              <p:cNvSpPr txBox="1"/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B95B44-E0DC-948D-CC27-977511B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blipFill>
                <a:blip r:embed="rId33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35D94-B21B-0D93-AC34-B1C4D01DC8DA}"/>
                  </a:ext>
                </a:extLst>
              </p:cNvPr>
              <p:cNvSpPr txBox="1"/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35D94-B21B-0D93-AC34-B1C4D01D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blipFill>
                <a:blip r:embed="rId34"/>
                <a:stretch>
                  <a:fillRect r="-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920734-6D7C-4ACC-EA81-6D774D2D843F}"/>
                  </a:ext>
                </a:extLst>
              </p:cNvPr>
              <p:cNvSpPr txBox="1"/>
              <p:nvPr/>
            </p:nvSpPr>
            <p:spPr>
              <a:xfrm>
                <a:off x="7376548" y="1398189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920734-6D7C-4ACC-EA81-6D774D2D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48" y="1398189"/>
                <a:ext cx="296582" cy="430631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D87EC6-5A80-DC19-E223-F7991785441C}"/>
                  </a:ext>
                </a:extLst>
              </p:cNvPr>
              <p:cNvSpPr txBox="1"/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D87EC6-5A80-DC19-E223-F7991785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7E7AD17-FB25-4965-9D49-CA7EA3DA0DC9}"/>
              </a:ext>
            </a:extLst>
          </p:cNvPr>
          <p:cNvSpPr/>
          <p:nvPr/>
        </p:nvSpPr>
        <p:spPr>
          <a:xfrm>
            <a:off x="2634109" y="89483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658080D-6EE8-5817-2FC3-8AEBE07EF637}"/>
              </a:ext>
            </a:extLst>
          </p:cNvPr>
          <p:cNvSpPr/>
          <p:nvPr/>
        </p:nvSpPr>
        <p:spPr>
          <a:xfrm>
            <a:off x="7532041" y="665055"/>
            <a:ext cx="68339" cy="643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465A80F-33EA-96DF-9CF2-CB72B7031553}"/>
                  </a:ext>
                </a:extLst>
              </p:cNvPr>
              <p:cNvSpPr txBox="1"/>
              <p:nvPr/>
            </p:nvSpPr>
            <p:spPr>
              <a:xfrm>
                <a:off x="1960748" y="433846"/>
                <a:ext cx="1526259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099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99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tether</m:t>
                          </m:r>
                        </m:sub>
                        <m:sup>
                          <m:d>
                            <m:dPr>
                              <m:ctrlP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0:2</m:t>
                              </m:r>
                            </m:e>
                          </m:d>
                        </m:sup>
                      </m:sSubSup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465A80F-33EA-96DF-9CF2-CB72B7031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48" y="433846"/>
                <a:ext cx="1526259" cy="306559"/>
              </a:xfrm>
              <a:prstGeom prst="rect">
                <a:avLst/>
              </a:prstGeom>
              <a:blipFill>
                <a:blip r:embed="rId3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9DFCCD-49AA-2CE5-5664-AB699218BA0D}"/>
                  </a:ext>
                </a:extLst>
              </p:cNvPr>
              <p:cNvSpPr txBox="1"/>
              <p:nvPr/>
            </p:nvSpPr>
            <p:spPr>
              <a:xfrm>
                <a:off x="4390390" y="326372"/>
                <a:ext cx="1526259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099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99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tether</m:t>
                          </m:r>
                        </m:sub>
                        <m:sup>
                          <m:d>
                            <m:dPr>
                              <m:ctrlP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99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0:1</m:t>
                              </m:r>
                            </m:e>
                          </m:d>
                        </m:sup>
                      </m:sSubSup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9DFCCD-49AA-2CE5-5664-AB699218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390" y="326372"/>
                <a:ext cx="1526259" cy="30655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50" grpId="0" animBg="1"/>
      <p:bldP spid="75" grpId="0"/>
      <p:bldP spid="78" grpId="0"/>
      <p:bldP spid="80" grpId="0"/>
      <p:bldP spid="82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7" grpId="0"/>
      <p:bldP spid="55" grpId="0"/>
      <p:bldP spid="65" grpId="0"/>
      <p:bldP spid="117" grpId="0"/>
      <p:bldP spid="24" grpId="0"/>
      <p:bldP spid="27" grpId="0"/>
      <p:bldP spid="35" grpId="0"/>
      <p:bldP spid="36" grpId="0"/>
      <p:bldP spid="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</TotalTime>
  <Words>99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Hakim Khaled Saad Amin Amer</dc:creator>
  <cp:lastModifiedBy>Abdel Hakim Khaled Saad Amin Amer</cp:lastModifiedBy>
  <cp:revision>26</cp:revision>
  <dcterms:created xsi:type="dcterms:W3CDTF">2025-04-27T17:53:48Z</dcterms:created>
  <dcterms:modified xsi:type="dcterms:W3CDTF">2025-06-26T09:03:33Z</dcterms:modified>
</cp:coreProperties>
</file>