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  <p:sldId id="260" r:id="rId3"/>
    <p:sldId id="261" r:id="rId4"/>
    <p:sldId id="262" r:id="rId5"/>
  </p:sldIdLst>
  <p:sldSz cx="8928100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AE906"/>
    <a:srgbClr val="FFD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9" autoAdjust="0"/>
    <p:restoredTop sz="94660"/>
  </p:normalViewPr>
  <p:slideViewPr>
    <p:cSldViewPr snapToGrid="0">
      <p:cViewPr varScale="1">
        <p:scale>
          <a:sx n="218" d="100"/>
          <a:sy n="218" d="100"/>
        </p:scale>
        <p:origin x="198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4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8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4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7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8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5"/>
    </inkml:context>
    <inkml:brush xml:id="br0">
      <inkml:brushProperty name="width" value="0.035" units="cm"/>
      <inkml:brushProperty name="height" value="0.035" units="cm"/>
      <inkml:brushProperty name="color" value="#7030A0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7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8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4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7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8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4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7:53:55.107"/>
    </inkml:context>
    <inkml:brush xml:id="br0">
      <inkml:brushProperty name="width" value="0.035" units="cm"/>
      <inkml:brushProperty name="height" value="0.035" units="cm"/>
      <inkml:brushProperty name="color" value="#92D050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3" y="294622"/>
            <a:ext cx="6696075" cy="626745"/>
          </a:xfrm>
        </p:spPr>
        <p:txBody>
          <a:bodyPr anchor="b"/>
          <a:lstStyle>
            <a:lvl1pPr algn="ctr">
              <a:defRPr sz="1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945535"/>
            <a:ext cx="669607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27" indent="0" algn="ctr">
              <a:buNone/>
              <a:defRPr sz="524"/>
            </a:lvl2pPr>
            <a:lvl3pPr marL="240056" indent="0" algn="ctr">
              <a:buNone/>
              <a:defRPr sz="471"/>
            </a:lvl3pPr>
            <a:lvl4pPr marL="360083" indent="0" algn="ctr">
              <a:buNone/>
              <a:defRPr sz="421"/>
            </a:lvl4pPr>
            <a:lvl5pPr marL="480113" indent="0" algn="ctr">
              <a:buNone/>
              <a:defRPr sz="421"/>
            </a:lvl5pPr>
            <a:lvl6pPr marL="600140" indent="0" algn="ctr">
              <a:buNone/>
              <a:defRPr sz="421"/>
            </a:lvl6pPr>
            <a:lvl7pPr marL="720167" indent="0" algn="ctr">
              <a:buNone/>
              <a:defRPr sz="421"/>
            </a:lvl7pPr>
            <a:lvl8pPr marL="840196" indent="0" algn="ctr">
              <a:buNone/>
              <a:defRPr sz="421"/>
            </a:lvl8pPr>
            <a:lvl9pPr marL="960223" indent="0" algn="ctr">
              <a:buNone/>
              <a:defRPr sz="4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3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9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9171" y="95848"/>
            <a:ext cx="1925121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3808" y="95848"/>
            <a:ext cx="5663764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2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59" y="448809"/>
            <a:ext cx="7700486" cy="748843"/>
          </a:xfrm>
        </p:spPr>
        <p:txBody>
          <a:bodyPr anchor="b"/>
          <a:lstStyle>
            <a:lvl1pPr>
              <a:defRPr sz="1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159" y="1204736"/>
            <a:ext cx="7700486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1pPr>
            <a:lvl2pPr marL="120027" indent="0">
              <a:buNone/>
              <a:defRPr sz="524">
                <a:solidFill>
                  <a:schemeClr val="tx1">
                    <a:tint val="82000"/>
                  </a:schemeClr>
                </a:solidFill>
              </a:defRPr>
            </a:lvl2pPr>
            <a:lvl3pPr marL="240056" indent="0">
              <a:buNone/>
              <a:defRPr sz="471">
                <a:solidFill>
                  <a:schemeClr val="tx1">
                    <a:tint val="82000"/>
                  </a:schemeClr>
                </a:solidFill>
              </a:defRPr>
            </a:lvl3pPr>
            <a:lvl4pPr marL="36008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4pPr>
            <a:lvl5pPr marL="48011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5pPr>
            <a:lvl6pPr marL="600140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6pPr>
            <a:lvl7pPr marL="720167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7pPr>
            <a:lvl8pPr marL="840196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8pPr>
            <a:lvl9pPr marL="960223" indent="0">
              <a:buNone/>
              <a:defRPr sz="42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3808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9852" y="479227"/>
            <a:ext cx="3794443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67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70" y="95846"/>
            <a:ext cx="7700486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970" y="441307"/>
            <a:ext cx="3777004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27" indent="0">
              <a:buNone/>
              <a:defRPr sz="524" b="1"/>
            </a:lvl2pPr>
            <a:lvl3pPr marL="240056" indent="0">
              <a:buNone/>
              <a:defRPr sz="471" b="1"/>
            </a:lvl3pPr>
            <a:lvl4pPr marL="360083" indent="0">
              <a:buNone/>
              <a:defRPr sz="421" b="1"/>
            </a:lvl4pPr>
            <a:lvl5pPr marL="480113" indent="0">
              <a:buNone/>
              <a:defRPr sz="421" b="1"/>
            </a:lvl5pPr>
            <a:lvl6pPr marL="600140" indent="0">
              <a:buNone/>
              <a:defRPr sz="421" b="1"/>
            </a:lvl6pPr>
            <a:lvl7pPr marL="720167" indent="0">
              <a:buNone/>
              <a:defRPr sz="421" b="1"/>
            </a:lvl7pPr>
            <a:lvl8pPr marL="840196" indent="0">
              <a:buNone/>
              <a:defRPr sz="421" b="1"/>
            </a:lvl8pPr>
            <a:lvl9pPr marL="96022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970" y="657582"/>
            <a:ext cx="3777004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9853" y="441307"/>
            <a:ext cx="379560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27" indent="0">
              <a:buNone/>
              <a:defRPr sz="524" b="1"/>
            </a:lvl2pPr>
            <a:lvl3pPr marL="240056" indent="0">
              <a:buNone/>
              <a:defRPr sz="471" b="1"/>
            </a:lvl3pPr>
            <a:lvl4pPr marL="360083" indent="0">
              <a:buNone/>
              <a:defRPr sz="421" b="1"/>
            </a:lvl4pPr>
            <a:lvl5pPr marL="480113" indent="0">
              <a:buNone/>
              <a:defRPr sz="421" b="1"/>
            </a:lvl5pPr>
            <a:lvl6pPr marL="600140" indent="0">
              <a:buNone/>
              <a:defRPr sz="421" b="1"/>
            </a:lvl6pPr>
            <a:lvl7pPr marL="720167" indent="0">
              <a:buNone/>
              <a:defRPr sz="421" b="1"/>
            </a:lvl7pPr>
            <a:lvl8pPr marL="840196" indent="0">
              <a:buNone/>
              <a:defRPr sz="421" b="1"/>
            </a:lvl8pPr>
            <a:lvl9pPr marL="960223" indent="0">
              <a:buNone/>
              <a:defRPr sz="4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19853" y="657582"/>
            <a:ext cx="3795606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1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69" y="120017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607" y="259201"/>
            <a:ext cx="4519852" cy="1279327"/>
          </a:xfrm>
        </p:spPr>
        <p:txBody>
          <a:bodyPr/>
          <a:lstStyle>
            <a:lvl1pPr>
              <a:defRPr sz="840"/>
            </a:lvl1pPr>
            <a:lvl2pPr>
              <a:defRPr sz="734"/>
            </a:lvl2pPr>
            <a:lvl3pPr>
              <a:defRPr sz="630"/>
            </a:lvl3pPr>
            <a:lvl4pPr>
              <a:defRPr sz="524"/>
            </a:lvl4pPr>
            <a:lvl5pPr>
              <a:defRPr sz="524"/>
            </a:lvl5pPr>
            <a:lvl6pPr>
              <a:defRPr sz="524"/>
            </a:lvl6pPr>
            <a:lvl7pPr>
              <a:defRPr sz="524"/>
            </a:lvl7pPr>
            <a:lvl8pPr>
              <a:defRPr sz="524"/>
            </a:lvl8pPr>
            <a:lvl9pPr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69" y="540067"/>
            <a:ext cx="2879544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7" indent="0">
              <a:buNone/>
              <a:defRPr sz="368"/>
            </a:lvl2pPr>
            <a:lvl3pPr marL="240056" indent="0">
              <a:buNone/>
              <a:defRPr sz="315"/>
            </a:lvl3pPr>
            <a:lvl4pPr marL="360083" indent="0">
              <a:buNone/>
              <a:defRPr sz="279"/>
            </a:lvl4pPr>
            <a:lvl5pPr marL="480113" indent="0">
              <a:buNone/>
              <a:defRPr sz="279"/>
            </a:lvl5pPr>
            <a:lvl6pPr marL="600140" indent="0">
              <a:buNone/>
              <a:defRPr sz="279"/>
            </a:lvl6pPr>
            <a:lvl7pPr marL="720167" indent="0">
              <a:buNone/>
              <a:defRPr sz="279"/>
            </a:lvl7pPr>
            <a:lvl8pPr marL="840196" indent="0">
              <a:buNone/>
              <a:defRPr sz="279"/>
            </a:lvl8pPr>
            <a:lvl9pPr marL="960223" indent="0">
              <a:buNone/>
              <a:defRPr sz="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969" y="120017"/>
            <a:ext cx="2879544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95607" y="259201"/>
            <a:ext cx="45198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27" indent="0">
              <a:buNone/>
              <a:defRPr sz="734"/>
            </a:lvl2pPr>
            <a:lvl3pPr marL="240056" indent="0">
              <a:buNone/>
              <a:defRPr sz="630"/>
            </a:lvl3pPr>
            <a:lvl4pPr marL="360083" indent="0">
              <a:buNone/>
              <a:defRPr sz="524"/>
            </a:lvl4pPr>
            <a:lvl5pPr marL="480113" indent="0">
              <a:buNone/>
              <a:defRPr sz="524"/>
            </a:lvl5pPr>
            <a:lvl6pPr marL="600140" indent="0">
              <a:buNone/>
              <a:defRPr sz="524"/>
            </a:lvl6pPr>
            <a:lvl7pPr marL="720167" indent="0">
              <a:buNone/>
              <a:defRPr sz="524"/>
            </a:lvl7pPr>
            <a:lvl8pPr marL="840196" indent="0">
              <a:buNone/>
              <a:defRPr sz="524"/>
            </a:lvl8pPr>
            <a:lvl9pPr marL="960223" indent="0">
              <a:buNone/>
              <a:defRPr sz="52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4969" y="540067"/>
            <a:ext cx="2879544" cy="1000542"/>
          </a:xfrm>
        </p:spPr>
        <p:txBody>
          <a:bodyPr/>
          <a:lstStyle>
            <a:lvl1pPr marL="0" indent="0">
              <a:buNone/>
              <a:defRPr sz="421"/>
            </a:lvl1pPr>
            <a:lvl2pPr marL="120027" indent="0">
              <a:buNone/>
              <a:defRPr sz="368"/>
            </a:lvl2pPr>
            <a:lvl3pPr marL="240056" indent="0">
              <a:buNone/>
              <a:defRPr sz="315"/>
            </a:lvl3pPr>
            <a:lvl4pPr marL="360083" indent="0">
              <a:buNone/>
              <a:defRPr sz="279"/>
            </a:lvl4pPr>
            <a:lvl5pPr marL="480113" indent="0">
              <a:buNone/>
              <a:defRPr sz="279"/>
            </a:lvl5pPr>
            <a:lvl6pPr marL="600140" indent="0">
              <a:buNone/>
              <a:defRPr sz="279"/>
            </a:lvl6pPr>
            <a:lvl7pPr marL="720167" indent="0">
              <a:buNone/>
              <a:defRPr sz="279"/>
            </a:lvl7pPr>
            <a:lvl8pPr marL="840196" indent="0">
              <a:buNone/>
              <a:defRPr sz="279"/>
            </a:lvl8pPr>
            <a:lvl9pPr marL="960223" indent="0">
              <a:buNone/>
              <a:defRPr sz="27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3810" y="95846"/>
            <a:ext cx="7700486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810" y="479227"/>
            <a:ext cx="7700486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3808" y="1668544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33A0E-EA41-4F5B-8ECE-99C7B1A5A1E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7436" y="1668544"/>
            <a:ext cx="3013234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05472" y="1668544"/>
            <a:ext cx="2008823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D8CF1-82C5-40F6-8D9A-A825C007A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0056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15" indent="-60015" algn="l" defTabSz="240056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0042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7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4" kern="1200">
          <a:solidFill>
            <a:schemeClr val="tx1"/>
          </a:solidFill>
          <a:latin typeface="+mn-lt"/>
          <a:ea typeface="+mn-ea"/>
          <a:cs typeface="+mn-cs"/>
        </a:defRPr>
      </a:lvl3pPr>
      <a:lvl4pPr marL="420098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540125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660155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8018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900211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1020238" indent="-60015" algn="l" defTabSz="240056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1pPr>
      <a:lvl2pPr marL="120027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2pPr>
      <a:lvl3pPr marL="240056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3pPr>
      <a:lvl4pPr marL="36008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4pPr>
      <a:lvl5pPr marL="48011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5pPr>
      <a:lvl6pPr marL="600140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6pPr>
      <a:lvl7pPr marL="720167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7pPr>
      <a:lvl8pPr marL="840196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8pPr>
      <a:lvl9pPr marL="960223" algn="l" defTabSz="240056" rtl="0" eaLnBrk="1" latinLnBrk="0" hangingPunct="1">
        <a:defRPr sz="47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image" Target="../media/image1.png"/><Relationship Id="rId21" Type="http://schemas.openxmlformats.org/officeDocument/2006/relationships/image" Target="../media/image16.png"/><Relationship Id="rId34" Type="http://schemas.openxmlformats.org/officeDocument/2006/relationships/image" Target="../media/image29.png"/><Relationship Id="rId7" Type="http://schemas.openxmlformats.org/officeDocument/2006/relationships/customXml" Target="../ink/ink4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2" Type="http://schemas.openxmlformats.org/officeDocument/2006/relationships/customXml" Target="../ink/ink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6.png"/><Relationship Id="rId24" Type="http://schemas.openxmlformats.org/officeDocument/2006/relationships/image" Target="../media/image19.png"/><Relationship Id="rId32" Type="http://schemas.openxmlformats.org/officeDocument/2006/relationships/image" Target="../media/image27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28" Type="http://schemas.openxmlformats.org/officeDocument/2006/relationships/image" Target="../media/image23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31" Type="http://schemas.openxmlformats.org/officeDocument/2006/relationships/image" Target="../media/image26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png"/><Relationship Id="rId8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2.png"/><Relationship Id="rId2" Type="http://schemas.openxmlformats.org/officeDocument/2006/relationships/customXml" Target="../ink/ink5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9.png"/><Relationship Id="rId24" Type="http://schemas.openxmlformats.org/officeDocument/2006/relationships/image" Target="../media/image41.png"/><Relationship Id="rId5" Type="http://schemas.openxmlformats.org/officeDocument/2006/relationships/customXml" Target="../ink/ink7.xml"/><Relationship Id="rId15" Type="http://schemas.openxmlformats.org/officeDocument/2006/relationships/image" Target="../media/image34.png"/><Relationship Id="rId23" Type="http://schemas.openxmlformats.org/officeDocument/2006/relationships/image" Target="../media/image40.png"/><Relationship Id="rId28" Type="http://schemas.openxmlformats.org/officeDocument/2006/relationships/image" Target="../media/image44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31" Type="http://schemas.openxmlformats.org/officeDocument/2006/relationships/image" Target="../media/image47.png"/><Relationship Id="rId4" Type="http://schemas.openxmlformats.org/officeDocument/2006/relationships/customXml" Target="../ink/ink6.xml"/><Relationship Id="rId9" Type="http://schemas.openxmlformats.org/officeDocument/2006/relationships/image" Target="../media/image20.png"/><Relationship Id="rId14" Type="http://schemas.openxmlformats.org/officeDocument/2006/relationships/image" Target="../media/image33.png"/><Relationship Id="rId22" Type="http://schemas.openxmlformats.org/officeDocument/2006/relationships/image" Target="../media/image24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29.png"/><Relationship Id="rId3" Type="http://schemas.openxmlformats.org/officeDocument/2006/relationships/image" Target="../media/image1.png"/><Relationship Id="rId21" Type="http://schemas.openxmlformats.org/officeDocument/2006/relationships/image" Target="../media/image23.png"/><Relationship Id="rId7" Type="http://schemas.openxmlformats.org/officeDocument/2006/relationships/image" Target="../media/image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2.png"/><Relationship Id="rId2" Type="http://schemas.openxmlformats.org/officeDocument/2006/relationships/customXml" Target="../ink/ink8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9.png"/><Relationship Id="rId24" Type="http://schemas.openxmlformats.org/officeDocument/2006/relationships/image" Target="../media/image41.png"/><Relationship Id="rId5" Type="http://schemas.openxmlformats.org/officeDocument/2006/relationships/customXml" Target="../ink/ink10.xml"/><Relationship Id="rId15" Type="http://schemas.openxmlformats.org/officeDocument/2006/relationships/image" Target="../media/image34.png"/><Relationship Id="rId23" Type="http://schemas.openxmlformats.org/officeDocument/2006/relationships/image" Target="../media/image40.png"/><Relationship Id="rId28" Type="http://schemas.openxmlformats.org/officeDocument/2006/relationships/image" Target="../media/image44.png"/><Relationship Id="rId10" Type="http://schemas.openxmlformats.org/officeDocument/2006/relationships/image" Target="../media/image8.png"/><Relationship Id="rId19" Type="http://schemas.openxmlformats.org/officeDocument/2006/relationships/image" Target="../media/image38.png"/><Relationship Id="rId31" Type="http://schemas.openxmlformats.org/officeDocument/2006/relationships/image" Target="../media/image47.png"/><Relationship Id="rId4" Type="http://schemas.openxmlformats.org/officeDocument/2006/relationships/customXml" Target="../ink/ink9.xml"/><Relationship Id="rId9" Type="http://schemas.openxmlformats.org/officeDocument/2006/relationships/image" Target="../media/image20.png"/><Relationship Id="rId14" Type="http://schemas.openxmlformats.org/officeDocument/2006/relationships/image" Target="../media/image33.png"/><Relationship Id="rId22" Type="http://schemas.openxmlformats.org/officeDocument/2006/relationships/image" Target="../media/image24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29.png"/><Relationship Id="rId39" Type="http://schemas.openxmlformats.org/officeDocument/2006/relationships/image" Target="../media/image59.png"/><Relationship Id="rId21" Type="http://schemas.openxmlformats.org/officeDocument/2006/relationships/image" Target="../media/image6.png"/><Relationship Id="rId34" Type="http://schemas.openxmlformats.org/officeDocument/2006/relationships/image" Target="../media/image54.png"/><Relationship Id="rId7" Type="http://schemas.openxmlformats.org/officeDocument/2006/relationships/image" Target="../media/image4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50.png"/><Relationship Id="rId33" Type="http://schemas.openxmlformats.org/officeDocument/2006/relationships/image" Target="../media/image53.png"/><Relationship Id="rId38" Type="http://schemas.openxmlformats.org/officeDocument/2006/relationships/image" Target="../media/image58.png"/><Relationship Id="rId2" Type="http://schemas.openxmlformats.org/officeDocument/2006/relationships/customXml" Target="../ink/ink11.xml"/><Relationship Id="rId16" Type="http://schemas.openxmlformats.org/officeDocument/2006/relationships/image" Target="../media/image35.png"/><Relationship Id="rId20" Type="http://schemas.openxmlformats.org/officeDocument/2006/relationships/image" Target="../media/image38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9.png"/><Relationship Id="rId24" Type="http://schemas.openxmlformats.org/officeDocument/2006/relationships/image" Target="../media/image24.png"/><Relationship Id="rId32" Type="http://schemas.openxmlformats.org/officeDocument/2006/relationships/image" Target="../media/image52.png"/><Relationship Id="rId37" Type="http://schemas.openxmlformats.org/officeDocument/2006/relationships/image" Target="../media/image57.png"/><Relationship Id="rId5" Type="http://schemas.openxmlformats.org/officeDocument/2006/relationships/customXml" Target="../ink/ink13.xml"/><Relationship Id="rId15" Type="http://schemas.openxmlformats.org/officeDocument/2006/relationships/image" Target="../media/image34.png"/><Relationship Id="rId23" Type="http://schemas.openxmlformats.org/officeDocument/2006/relationships/image" Target="../media/image23.png"/><Relationship Id="rId28" Type="http://schemas.openxmlformats.org/officeDocument/2006/relationships/image" Target="../media/image44.png"/><Relationship Id="rId36" Type="http://schemas.openxmlformats.org/officeDocument/2006/relationships/image" Target="../media/image56.png"/><Relationship Id="rId10" Type="http://schemas.openxmlformats.org/officeDocument/2006/relationships/image" Target="../media/image8.png"/><Relationship Id="rId19" Type="http://schemas.openxmlformats.org/officeDocument/2006/relationships/image" Target="../media/image49.png"/><Relationship Id="rId31" Type="http://schemas.openxmlformats.org/officeDocument/2006/relationships/image" Target="../media/image51.png"/><Relationship Id="rId4" Type="http://schemas.openxmlformats.org/officeDocument/2006/relationships/customXml" Target="../ink/ink12.xml"/><Relationship Id="rId9" Type="http://schemas.openxmlformats.org/officeDocument/2006/relationships/image" Target="../media/image48.png"/><Relationship Id="rId14" Type="http://schemas.openxmlformats.org/officeDocument/2006/relationships/image" Target="../media/image33.png"/><Relationship Id="rId22" Type="http://schemas.openxmlformats.org/officeDocument/2006/relationships/image" Target="../media/image39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5.png"/><Relationship Id="rId8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22939-E610-73AB-FA25-938873D45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44EFEAE-A017-3272-6F3E-B08499285A6C}"/>
              </a:ext>
            </a:extLst>
          </p:cNvPr>
          <p:cNvSpPr/>
          <p:nvPr/>
        </p:nvSpPr>
        <p:spPr>
          <a:xfrm>
            <a:off x="3538488" y="23733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74AD00-59E5-02E5-19B2-4DE881563CEF}"/>
              </a:ext>
            </a:extLst>
          </p:cNvPr>
          <p:cNvSpPr/>
          <p:nvPr/>
        </p:nvSpPr>
        <p:spPr>
          <a:xfrm>
            <a:off x="160274" y="1258235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76FC2A-BB1D-CAB1-2B84-9EB2E671979E}"/>
              </a:ext>
            </a:extLst>
          </p:cNvPr>
          <p:cNvSpPr/>
          <p:nvPr/>
        </p:nvSpPr>
        <p:spPr>
          <a:xfrm>
            <a:off x="660991" y="722183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602B5C-A13F-B8F6-C2BF-C44C3C3C3D50}"/>
              </a:ext>
            </a:extLst>
          </p:cNvPr>
          <p:cNvSpPr/>
          <p:nvPr/>
        </p:nvSpPr>
        <p:spPr>
          <a:xfrm>
            <a:off x="1162599" y="282518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492487-4BE5-48DE-0ED4-3652194A1466}"/>
              </a:ext>
            </a:extLst>
          </p:cNvPr>
          <p:cNvCxnSpPr>
            <a:cxnSpLocks/>
          </p:cNvCxnSpPr>
          <p:nvPr/>
        </p:nvCxnSpPr>
        <p:spPr>
          <a:xfrm flipV="1">
            <a:off x="231463" y="797162"/>
            <a:ext cx="440178" cy="4569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5D955CD-80A3-608E-B211-5556663D3BA2}"/>
              </a:ext>
            </a:extLst>
          </p:cNvPr>
          <p:cNvSpPr/>
          <p:nvPr/>
        </p:nvSpPr>
        <p:spPr>
          <a:xfrm>
            <a:off x="1948288" y="247039"/>
            <a:ext cx="68339" cy="6431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08AA93-7FA8-CAC3-836C-9AA499F30564}"/>
              </a:ext>
            </a:extLst>
          </p:cNvPr>
          <p:cNvCxnSpPr>
            <a:cxnSpLocks/>
          </p:cNvCxnSpPr>
          <p:nvPr/>
        </p:nvCxnSpPr>
        <p:spPr>
          <a:xfrm flipV="1">
            <a:off x="1255274" y="288568"/>
            <a:ext cx="666745" cy="9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8B1943-67F7-2B43-0BFF-863DB38FCD61}"/>
              </a:ext>
            </a:extLst>
          </p:cNvPr>
          <p:cNvCxnSpPr>
            <a:cxnSpLocks/>
          </p:cNvCxnSpPr>
          <p:nvPr/>
        </p:nvCxnSpPr>
        <p:spPr>
          <a:xfrm flipV="1">
            <a:off x="729540" y="323089"/>
            <a:ext cx="408730" cy="4060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2A2241-2E66-D54B-92B3-9F970F9F4875}"/>
                  </a:ext>
                </a:extLst>
              </p14:cNvPr>
              <p14:cNvContentPartPr/>
              <p14:nvPr/>
            </p14:nvContentPartPr>
            <p14:xfrm rot="20566198">
              <a:off x="1514368" y="975034"/>
              <a:ext cx="190" cy="19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2A2241-2E66-D54B-92B3-9F970F9F48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1511138" y="971804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82CF6D3-8E0B-C925-546F-C3E84E1619D3}"/>
              </a:ext>
            </a:extLst>
          </p:cNvPr>
          <p:cNvSpPr/>
          <p:nvPr/>
        </p:nvSpPr>
        <p:spPr>
          <a:xfrm>
            <a:off x="374567" y="330930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B86182-D7AC-697D-4B45-4198C0BED2A7}"/>
              </a:ext>
            </a:extLst>
          </p:cNvPr>
          <p:cNvCxnSpPr>
            <a:cxnSpLocks/>
          </p:cNvCxnSpPr>
          <p:nvPr/>
        </p:nvCxnSpPr>
        <p:spPr>
          <a:xfrm>
            <a:off x="1413755" y="116834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829AE1-C1A1-7431-F802-BF235A52EC36}"/>
              </a:ext>
            </a:extLst>
          </p:cNvPr>
          <p:cNvCxnSpPr>
            <a:cxnSpLocks/>
          </p:cNvCxnSpPr>
          <p:nvPr/>
        </p:nvCxnSpPr>
        <p:spPr>
          <a:xfrm flipV="1">
            <a:off x="1404311" y="1163805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01F7105-7993-F562-7393-B42AAACC5E2F}"/>
              </a:ext>
            </a:extLst>
          </p:cNvPr>
          <p:cNvSpPr/>
          <p:nvPr/>
        </p:nvSpPr>
        <p:spPr>
          <a:xfrm>
            <a:off x="2530087" y="1271215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7B8FEEA-5DD3-1B59-F2C4-72AAB4CE4003}"/>
                  </a:ext>
                </a:extLst>
              </p14:cNvPr>
              <p14:cNvContentPartPr/>
              <p14:nvPr/>
            </p14:nvContentPartPr>
            <p14:xfrm rot="20566198">
              <a:off x="3928289" y="1003051"/>
              <a:ext cx="190" cy="19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7B8FEEA-5DD3-1B59-F2C4-72AAB4CE40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20566198">
                <a:off x="3925059" y="999821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9165FDF-3AB8-A521-B287-AEC46FE4528B}"/>
              </a:ext>
            </a:extLst>
          </p:cNvPr>
          <p:cNvSpPr/>
          <p:nvPr/>
        </p:nvSpPr>
        <p:spPr>
          <a:xfrm>
            <a:off x="2788487" y="358950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70BA60-31E5-0858-B8DD-F600D1F2CA1A}"/>
              </a:ext>
            </a:extLst>
          </p:cNvPr>
          <p:cNvCxnSpPr>
            <a:cxnSpLocks/>
          </p:cNvCxnSpPr>
          <p:nvPr/>
        </p:nvCxnSpPr>
        <p:spPr>
          <a:xfrm>
            <a:off x="3827673" y="119636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3EF2D79-81F9-38C5-C9B6-BD80C2DAF770}"/>
              </a:ext>
            </a:extLst>
          </p:cNvPr>
          <p:cNvCxnSpPr>
            <a:cxnSpLocks/>
          </p:cNvCxnSpPr>
          <p:nvPr/>
        </p:nvCxnSpPr>
        <p:spPr>
          <a:xfrm flipV="1">
            <a:off x="3818232" y="1191828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D072463-EE84-52CA-46F7-AEBF95F7D861}"/>
              </a:ext>
            </a:extLst>
          </p:cNvPr>
          <p:cNvSpPr/>
          <p:nvPr/>
        </p:nvSpPr>
        <p:spPr>
          <a:xfrm>
            <a:off x="3039612" y="734603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252593-5D6B-095F-CA46-D8E135BBE777}"/>
              </a:ext>
            </a:extLst>
          </p:cNvPr>
          <p:cNvSpPr/>
          <p:nvPr/>
        </p:nvSpPr>
        <p:spPr>
          <a:xfrm>
            <a:off x="4415687" y="22999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88AACC8-60C0-74F8-72E8-91EC32DA5B57}"/>
              </a:ext>
            </a:extLst>
          </p:cNvPr>
          <p:cNvSpPr/>
          <p:nvPr/>
        </p:nvSpPr>
        <p:spPr>
          <a:xfrm>
            <a:off x="3538488" y="240770"/>
            <a:ext cx="68339" cy="64319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B6E1BA-3601-754C-807E-EFC1B9C8DFBE}"/>
              </a:ext>
            </a:extLst>
          </p:cNvPr>
          <p:cNvCxnSpPr>
            <a:cxnSpLocks/>
          </p:cNvCxnSpPr>
          <p:nvPr/>
        </p:nvCxnSpPr>
        <p:spPr>
          <a:xfrm flipH="1">
            <a:off x="3914565" y="319937"/>
            <a:ext cx="493241" cy="858712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F30A962-835F-62CF-9D13-0A0A641D660E}"/>
              </a:ext>
            </a:extLst>
          </p:cNvPr>
          <p:cNvCxnSpPr>
            <a:cxnSpLocks/>
          </p:cNvCxnSpPr>
          <p:nvPr/>
        </p:nvCxnSpPr>
        <p:spPr>
          <a:xfrm flipV="1">
            <a:off x="2614259" y="809096"/>
            <a:ext cx="440178" cy="4569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28A2B8-0115-8BFE-3A20-2AF9A06BC9E1}"/>
              </a:ext>
            </a:extLst>
          </p:cNvPr>
          <p:cNvCxnSpPr>
            <a:cxnSpLocks/>
          </p:cNvCxnSpPr>
          <p:nvPr/>
        </p:nvCxnSpPr>
        <p:spPr>
          <a:xfrm flipV="1">
            <a:off x="3644260" y="262151"/>
            <a:ext cx="716837" cy="1562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0857BDF-C3FC-20C4-345A-E6BFF3FC0835}"/>
              </a:ext>
            </a:extLst>
          </p:cNvPr>
          <p:cNvCxnSpPr>
            <a:cxnSpLocks/>
          </p:cNvCxnSpPr>
          <p:nvPr/>
        </p:nvCxnSpPr>
        <p:spPr>
          <a:xfrm flipV="1">
            <a:off x="3118524" y="311358"/>
            <a:ext cx="408730" cy="4060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108EA83-B0D5-774E-5DA3-474173F36321}"/>
              </a:ext>
            </a:extLst>
          </p:cNvPr>
          <p:cNvSpPr/>
          <p:nvPr/>
        </p:nvSpPr>
        <p:spPr>
          <a:xfrm>
            <a:off x="5320584" y="62661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594D4B-6DCD-9744-7380-0BA93B39CFF9}"/>
              </a:ext>
            </a:extLst>
          </p:cNvPr>
          <p:cNvSpPr/>
          <p:nvPr/>
        </p:nvSpPr>
        <p:spPr>
          <a:xfrm>
            <a:off x="4811060" y="116749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D38883-BAB0-41E8-0E6E-629B14DDEC54}"/>
                  </a:ext>
                </a:extLst>
              </p14:cNvPr>
              <p14:cNvContentPartPr/>
              <p14:nvPr/>
            </p14:nvContentPartPr>
            <p14:xfrm rot="20566198">
              <a:off x="6209261" y="899336"/>
              <a:ext cx="190" cy="19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D38883-BAB0-41E8-0E6E-629B14DDE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6206031" y="896106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33CBEAB-9ECF-1368-929F-33493BFB372A}"/>
              </a:ext>
            </a:extLst>
          </p:cNvPr>
          <p:cNvSpPr/>
          <p:nvPr/>
        </p:nvSpPr>
        <p:spPr>
          <a:xfrm>
            <a:off x="5069460" y="25523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AFF472-C4BD-172E-BD76-CF925633ADC0}"/>
              </a:ext>
            </a:extLst>
          </p:cNvPr>
          <p:cNvCxnSpPr>
            <a:cxnSpLocks/>
          </p:cNvCxnSpPr>
          <p:nvPr/>
        </p:nvCxnSpPr>
        <p:spPr>
          <a:xfrm flipV="1">
            <a:off x="6099207" y="1088107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1A09202-DEC7-C475-D7DD-4933404319AE}"/>
              </a:ext>
            </a:extLst>
          </p:cNvPr>
          <p:cNvSpPr/>
          <p:nvPr/>
        </p:nvSpPr>
        <p:spPr>
          <a:xfrm>
            <a:off x="5320590" y="624684"/>
            <a:ext cx="78906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B9A1943-C7C0-D66F-96B4-2ED8019280CF}"/>
              </a:ext>
            </a:extLst>
          </p:cNvPr>
          <p:cNvSpPr/>
          <p:nvPr/>
        </p:nvSpPr>
        <p:spPr>
          <a:xfrm>
            <a:off x="6561061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A6AAE3F-DC0B-C3BB-736D-86B4DFCE7B52}"/>
              </a:ext>
            </a:extLst>
          </p:cNvPr>
          <p:cNvSpPr/>
          <p:nvPr/>
        </p:nvSpPr>
        <p:spPr>
          <a:xfrm>
            <a:off x="5819460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15476E5-1B7B-4896-DB7B-280546BF9CD7}"/>
              </a:ext>
            </a:extLst>
          </p:cNvPr>
          <p:cNvCxnSpPr>
            <a:cxnSpLocks/>
          </p:cNvCxnSpPr>
          <p:nvPr/>
        </p:nvCxnSpPr>
        <p:spPr>
          <a:xfrm flipV="1">
            <a:off x="4895235" y="705381"/>
            <a:ext cx="440178" cy="456950"/>
          </a:xfrm>
          <a:prstGeom prst="line">
            <a:avLst/>
          </a:prstGeom>
          <a:ln w="38100">
            <a:solidFill>
              <a:srgbClr val="FFDF9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10AE6E7-5D39-B6E4-5356-F14C7CE7DFDB}"/>
              </a:ext>
            </a:extLst>
          </p:cNvPr>
          <p:cNvCxnSpPr>
            <a:cxnSpLocks/>
          </p:cNvCxnSpPr>
          <p:nvPr/>
        </p:nvCxnSpPr>
        <p:spPr>
          <a:xfrm flipV="1">
            <a:off x="5925230" y="173117"/>
            <a:ext cx="666745" cy="940"/>
          </a:xfrm>
          <a:prstGeom prst="line">
            <a:avLst/>
          </a:prstGeom>
          <a:ln w="38100">
            <a:solidFill>
              <a:srgbClr val="FFDF9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5477F42-045B-6C3A-FF42-9600775FE087}"/>
              </a:ext>
            </a:extLst>
          </p:cNvPr>
          <p:cNvCxnSpPr>
            <a:cxnSpLocks/>
          </p:cNvCxnSpPr>
          <p:nvPr/>
        </p:nvCxnSpPr>
        <p:spPr>
          <a:xfrm flipV="1">
            <a:off x="5399496" y="207640"/>
            <a:ext cx="408730" cy="406010"/>
          </a:xfrm>
          <a:prstGeom prst="line">
            <a:avLst/>
          </a:prstGeom>
          <a:ln w="38100">
            <a:solidFill>
              <a:srgbClr val="FFDF9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289971E-A0D6-80AF-E040-BD854D48F092}"/>
              </a:ext>
            </a:extLst>
          </p:cNvPr>
          <p:cNvSpPr/>
          <p:nvPr/>
        </p:nvSpPr>
        <p:spPr>
          <a:xfrm>
            <a:off x="7074497" y="1219779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8B4067-380F-7E1F-5AE0-DDF7CA555CB5}"/>
              </a:ext>
            </a:extLst>
          </p:cNvPr>
          <p:cNvCxnSpPr>
            <a:cxnSpLocks/>
          </p:cNvCxnSpPr>
          <p:nvPr/>
        </p:nvCxnSpPr>
        <p:spPr>
          <a:xfrm flipV="1">
            <a:off x="7716287" y="1251938"/>
            <a:ext cx="578363" cy="3644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58EEBD-374B-3AB8-D2E3-7C28D07DEE5B}"/>
              </a:ext>
            </a:extLst>
          </p:cNvPr>
          <p:cNvCxnSpPr>
            <a:cxnSpLocks/>
          </p:cNvCxnSpPr>
          <p:nvPr/>
        </p:nvCxnSpPr>
        <p:spPr>
          <a:xfrm>
            <a:off x="7150754" y="1284105"/>
            <a:ext cx="469420" cy="3244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2F00CF-3E5A-B99A-918B-D99D1F0FA175}"/>
                  </a:ext>
                </a:extLst>
              </p14:cNvPr>
              <p14:cNvContentPartPr/>
              <p14:nvPr/>
            </p14:nvContentPartPr>
            <p14:xfrm rot="20566198">
              <a:off x="8428588" y="936579"/>
              <a:ext cx="190" cy="19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2F00CF-3E5A-B99A-918B-D99D1F0FA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8425358" y="933349"/>
                <a:ext cx="6650" cy="665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DD2317-7DA9-B0F1-EE41-3338F42CCB95}"/>
              </a:ext>
            </a:extLst>
          </p:cNvPr>
          <p:cNvCxnSpPr>
            <a:cxnSpLocks/>
          </p:cNvCxnSpPr>
          <p:nvPr/>
        </p:nvCxnSpPr>
        <p:spPr>
          <a:xfrm flipH="1">
            <a:off x="8084571" y="189539"/>
            <a:ext cx="765531" cy="410"/>
          </a:xfrm>
          <a:prstGeom prst="line">
            <a:avLst/>
          </a:prstGeom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84A2EC3-E50D-4CD9-2A89-57171A756349}"/>
              </a:ext>
            </a:extLst>
          </p:cNvPr>
          <p:cNvCxnSpPr>
            <a:cxnSpLocks/>
          </p:cNvCxnSpPr>
          <p:nvPr/>
        </p:nvCxnSpPr>
        <p:spPr>
          <a:xfrm flipH="1">
            <a:off x="7627734" y="219855"/>
            <a:ext cx="413308" cy="431678"/>
          </a:xfrm>
          <a:prstGeom prst="line">
            <a:avLst/>
          </a:prstGeom>
          <a:ln w="38100" cap="flat" cmpd="sng" algn="ctr">
            <a:solidFill>
              <a:srgbClr val="92D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589C367-42EB-BB98-7191-1029B42D29F1}"/>
              </a:ext>
            </a:extLst>
          </p:cNvPr>
          <p:cNvSpPr/>
          <p:nvPr/>
        </p:nvSpPr>
        <p:spPr>
          <a:xfrm rot="21297226">
            <a:off x="7208349" y="779649"/>
            <a:ext cx="1102552" cy="799169"/>
          </a:xfrm>
          <a:custGeom>
            <a:avLst/>
            <a:gdLst>
              <a:gd name="connsiteX0" fmla="*/ 498103 w 1837045"/>
              <a:gd name="connsiteY0" fmla="*/ 0 h 1343195"/>
              <a:gd name="connsiteX1" fmla="*/ 27840 w 1837045"/>
              <a:gd name="connsiteY1" fmla="*/ 666206 h 1343195"/>
              <a:gd name="connsiteX2" fmla="*/ 249908 w 1837045"/>
              <a:gd name="connsiteY2" fmla="*/ 1338943 h 1343195"/>
              <a:gd name="connsiteX3" fmla="*/ 1837045 w 1837045"/>
              <a:gd name="connsiteY3" fmla="*/ 901337 h 13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045" h="1343195">
                <a:moveTo>
                  <a:pt x="498103" y="0"/>
                </a:moveTo>
                <a:cubicBezTo>
                  <a:pt x="283654" y="221524"/>
                  <a:pt x="69206" y="443049"/>
                  <a:pt x="27840" y="666206"/>
                </a:cubicBezTo>
                <a:cubicBezTo>
                  <a:pt x="-13526" y="889363"/>
                  <a:pt x="-51626" y="1299755"/>
                  <a:pt x="249908" y="1338943"/>
                </a:cubicBezTo>
                <a:cubicBezTo>
                  <a:pt x="551442" y="1378131"/>
                  <a:pt x="1194243" y="1139734"/>
                  <a:pt x="1837045" y="901337"/>
                </a:cubicBezTo>
              </a:path>
            </a:pathLst>
          </a:cu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AE08689-496E-E347-61BC-E362F347496E}"/>
              </a:ext>
            </a:extLst>
          </p:cNvPr>
          <p:cNvSpPr/>
          <p:nvPr/>
        </p:nvSpPr>
        <p:spPr>
          <a:xfrm>
            <a:off x="7288789" y="292477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4BB14D-B6B8-B485-24DB-74A62A06F36F}"/>
              </a:ext>
            </a:extLst>
          </p:cNvPr>
          <p:cNvCxnSpPr>
            <a:cxnSpLocks/>
          </p:cNvCxnSpPr>
          <p:nvPr/>
        </p:nvCxnSpPr>
        <p:spPr>
          <a:xfrm>
            <a:off x="8327975" y="1129888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A4130E5-8153-0681-1F7F-8AB548A78645}"/>
              </a:ext>
            </a:extLst>
          </p:cNvPr>
          <p:cNvCxnSpPr>
            <a:cxnSpLocks/>
          </p:cNvCxnSpPr>
          <p:nvPr/>
        </p:nvCxnSpPr>
        <p:spPr>
          <a:xfrm flipV="1">
            <a:off x="8318533" y="1125352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4B1C76-7E44-D627-921F-6962D6B2D5D2}"/>
                  </a:ext>
                </a:extLst>
              </p:cNvPr>
              <p:cNvSpPr txBox="1"/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B4B1C76-7E44-D627-921F-6962D6B2D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blipFill>
                <a:blip r:embed="rId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C3B63787-7AE6-EA69-2CF3-2A9CAFD2D723}"/>
              </a:ext>
            </a:extLst>
          </p:cNvPr>
          <p:cNvSpPr/>
          <p:nvPr/>
        </p:nvSpPr>
        <p:spPr>
          <a:xfrm>
            <a:off x="8344148" y="114648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634226-55DA-3990-3AE8-9416CA7F8296}"/>
              </a:ext>
            </a:extLst>
          </p:cNvPr>
          <p:cNvSpPr/>
          <p:nvPr/>
        </p:nvSpPr>
        <p:spPr>
          <a:xfrm>
            <a:off x="7631778" y="1616416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39D83A-84C4-88FA-4AAE-918D47485175}"/>
              </a:ext>
            </a:extLst>
          </p:cNvPr>
          <p:cNvSpPr/>
          <p:nvPr/>
        </p:nvSpPr>
        <p:spPr>
          <a:xfrm>
            <a:off x="7509062" y="641990"/>
            <a:ext cx="106089" cy="101380"/>
          </a:xfrm>
          <a:prstGeom prst="ellipse">
            <a:avLst/>
          </a:prstGeom>
          <a:solidFill>
            <a:schemeClr val="accent6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6EA3DF-66EF-60C5-A585-FAEE2DFE2892}"/>
                  </a:ext>
                </a:extLst>
              </p:cNvPr>
              <p:cNvSpPr txBox="1"/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46EA3DF-66EF-60C5-A585-FAEE2DFE2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blipFill>
                <a:blip r:embed="rId9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31FEF9-4192-DB0C-32FC-E66971DE8675}"/>
                  </a:ext>
                </a:extLst>
              </p:cNvPr>
              <p:cNvSpPr txBox="1"/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31FEF9-4192-DB0C-32FC-E66971DE8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D7782B-14E4-09DA-559D-3E90CA313B0B}"/>
                  </a:ext>
                </a:extLst>
              </p:cNvPr>
              <p:cNvSpPr txBox="1"/>
              <p:nvPr/>
            </p:nvSpPr>
            <p:spPr>
              <a:xfrm>
                <a:off x="2793662" y="335875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BD7782B-14E4-09DA-559D-3E90CA31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662" y="335875"/>
                <a:ext cx="306148" cy="430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2965D8C-AA4F-899D-630E-636619968964}"/>
                  </a:ext>
                </a:extLst>
              </p:cNvPr>
              <p:cNvSpPr txBox="1"/>
              <p:nvPr/>
            </p:nvSpPr>
            <p:spPr>
              <a:xfrm>
                <a:off x="3373128" y="-18384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2965D8C-AA4F-899D-630E-63661996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128" y="-183846"/>
                <a:ext cx="296582" cy="430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56A9A55-0C35-FF8E-7DA9-FC5FB3D9DC85}"/>
                  </a:ext>
                </a:extLst>
              </p:cNvPr>
              <p:cNvSpPr txBox="1"/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56A9A55-0C35-FF8E-7DA9-FC5FB3D9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545AE4-E7ED-F37A-F8C8-2E051D695202}"/>
                  </a:ext>
                </a:extLst>
              </p:cNvPr>
              <p:cNvSpPr txBox="1"/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D545AE4-E7ED-F37A-F8C8-2E051D695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B6E5267-4A1D-BDBA-5591-32F33BD4D0BE}"/>
                  </a:ext>
                </a:extLst>
              </p:cNvPr>
              <p:cNvSpPr txBox="1"/>
              <p:nvPr/>
            </p:nvSpPr>
            <p:spPr>
              <a:xfrm>
                <a:off x="5044156" y="247040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B6E5267-4A1D-BDBA-5591-32F33BD4D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56" y="247040"/>
                <a:ext cx="296582" cy="4306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9A4324-3EDB-DE97-A2A5-7EC9104BB33C}"/>
                  </a:ext>
                </a:extLst>
              </p:cNvPr>
              <p:cNvSpPr txBox="1"/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9A4324-3EDB-DE97-A2A5-7EC9104B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AC64E4-8554-49F0-1A8D-2543D0279BBD}"/>
                  </a:ext>
                </a:extLst>
              </p:cNvPr>
              <p:cNvSpPr txBox="1"/>
              <p:nvPr/>
            </p:nvSpPr>
            <p:spPr>
              <a:xfrm>
                <a:off x="6546732" y="-161394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AC64E4-8554-49F0-1A8D-2543D0279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732" y="-161394"/>
                <a:ext cx="296582" cy="4306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E3540850-2D3E-0881-259D-34C7465D158F}"/>
              </a:ext>
            </a:extLst>
          </p:cNvPr>
          <p:cNvSpPr txBox="1"/>
          <p:nvPr/>
        </p:nvSpPr>
        <p:spPr>
          <a:xfrm>
            <a:off x="149194" y="90497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A882668-A497-5144-8160-47C0AFD55802}"/>
              </a:ext>
            </a:extLst>
          </p:cNvPr>
          <p:cNvSpPr txBox="1"/>
          <p:nvPr/>
        </p:nvSpPr>
        <p:spPr>
          <a:xfrm>
            <a:off x="2551311" y="90294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7A172D4-B5AC-0A0C-37DD-41FFF57BBE12}"/>
              </a:ext>
            </a:extLst>
          </p:cNvPr>
          <p:cNvSpPr txBox="1"/>
          <p:nvPr/>
        </p:nvSpPr>
        <p:spPr>
          <a:xfrm>
            <a:off x="4854339" y="85958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B4C6008-16AC-20F5-B6A4-F4722A56B44F}"/>
              </a:ext>
            </a:extLst>
          </p:cNvPr>
          <p:cNvSpPr txBox="1"/>
          <p:nvPr/>
        </p:nvSpPr>
        <p:spPr>
          <a:xfrm>
            <a:off x="7072427" y="98149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6C010B-CCEB-7B9B-868C-7466FDAA7EBE}"/>
              </a:ext>
            </a:extLst>
          </p:cNvPr>
          <p:cNvCxnSpPr>
            <a:cxnSpLocks/>
          </p:cNvCxnSpPr>
          <p:nvPr/>
        </p:nvCxnSpPr>
        <p:spPr>
          <a:xfrm flipH="1">
            <a:off x="1483186" y="346839"/>
            <a:ext cx="453667" cy="810751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DFAB6-B722-88EE-CEDC-2D141C18E04F}"/>
              </a:ext>
            </a:extLst>
          </p:cNvPr>
          <p:cNvCxnSpPr>
            <a:cxnSpLocks/>
          </p:cNvCxnSpPr>
          <p:nvPr/>
        </p:nvCxnSpPr>
        <p:spPr>
          <a:xfrm>
            <a:off x="4870038" y="1242536"/>
            <a:ext cx="469420" cy="324426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23D400F-9041-53C3-CD3A-AE154BFC1112}"/>
              </a:ext>
            </a:extLst>
          </p:cNvPr>
          <p:cNvCxnSpPr>
            <a:cxnSpLocks/>
          </p:cNvCxnSpPr>
          <p:nvPr/>
        </p:nvCxnSpPr>
        <p:spPr>
          <a:xfrm flipV="1">
            <a:off x="5457930" y="1238121"/>
            <a:ext cx="578363" cy="364478"/>
          </a:xfrm>
          <a:prstGeom prst="line">
            <a:avLst/>
          </a:prstGeom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FB02636-0A4B-ABFB-09C8-50F96E6F4E3E}"/>
              </a:ext>
            </a:extLst>
          </p:cNvPr>
          <p:cNvSpPr/>
          <p:nvPr/>
        </p:nvSpPr>
        <p:spPr>
          <a:xfrm>
            <a:off x="5385118" y="1576367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E3A4A8-033B-3A36-DCBB-40D7CD65F122}"/>
                  </a:ext>
                </a:extLst>
              </p:cNvPr>
              <p:cNvSpPr txBox="1"/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1E3A4A8-033B-3A36-DCBB-40D7CD65F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565C68-9B0D-81CD-0EE2-D2DF5A325EC7}"/>
                  </a:ext>
                </a:extLst>
              </p:cNvPr>
              <p:cNvSpPr txBox="1"/>
              <p:nvPr/>
            </p:nvSpPr>
            <p:spPr>
              <a:xfrm>
                <a:off x="4707153" y="632453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D565C68-9B0D-81CD-0EE2-D2DF5A325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153" y="632453"/>
                <a:ext cx="522722" cy="2614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A305747-957D-581E-2AA2-4B656D3F43A5}"/>
                  </a:ext>
                </a:extLst>
              </p:cNvPr>
              <p:cNvSpPr txBox="1"/>
              <p:nvPr/>
            </p:nvSpPr>
            <p:spPr>
              <a:xfrm>
                <a:off x="4122089" y="909446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A305747-957D-581E-2AA2-4B656D3F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89" y="909446"/>
                <a:ext cx="522722" cy="2614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E382133E-C9AE-5B1A-4B06-FD3ABE0BCCB9}"/>
              </a:ext>
            </a:extLst>
          </p:cNvPr>
          <p:cNvSpPr/>
          <p:nvPr/>
        </p:nvSpPr>
        <p:spPr>
          <a:xfrm>
            <a:off x="3579374" y="143313"/>
            <a:ext cx="970081" cy="1098705"/>
          </a:xfrm>
          <a:custGeom>
            <a:avLst/>
            <a:gdLst>
              <a:gd name="connsiteX0" fmla="*/ 0 w 877704"/>
              <a:gd name="connsiteY0" fmla="*/ 125837 h 1070548"/>
              <a:gd name="connsiteX1" fmla="*/ 202078 w 877704"/>
              <a:gd name="connsiteY1" fmla="*/ 29850 h 1070548"/>
              <a:gd name="connsiteX2" fmla="*/ 525401 w 877704"/>
              <a:gd name="connsiteY2" fmla="*/ 4590 h 1070548"/>
              <a:gd name="connsiteX3" fmla="*/ 848725 w 877704"/>
              <a:gd name="connsiteY3" fmla="*/ 110681 h 1070548"/>
              <a:gd name="connsiteX4" fmla="*/ 803258 w 877704"/>
              <a:gd name="connsiteY4" fmla="*/ 555251 h 1070548"/>
              <a:gd name="connsiteX5" fmla="*/ 328376 w 877704"/>
              <a:gd name="connsiteY5" fmla="*/ 1070548 h 10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704" h="1070548">
                <a:moveTo>
                  <a:pt x="0" y="125837"/>
                </a:moveTo>
                <a:cubicBezTo>
                  <a:pt x="57255" y="87947"/>
                  <a:pt x="114511" y="50058"/>
                  <a:pt x="202078" y="29850"/>
                </a:cubicBezTo>
                <a:cubicBezTo>
                  <a:pt x="289645" y="9642"/>
                  <a:pt x="417627" y="-8882"/>
                  <a:pt x="525401" y="4590"/>
                </a:cubicBezTo>
                <a:cubicBezTo>
                  <a:pt x="633176" y="18062"/>
                  <a:pt x="802416" y="18904"/>
                  <a:pt x="848725" y="110681"/>
                </a:cubicBezTo>
                <a:cubicBezTo>
                  <a:pt x="895034" y="202458"/>
                  <a:pt x="889983" y="395273"/>
                  <a:pt x="803258" y="555251"/>
                </a:cubicBezTo>
                <a:cubicBezTo>
                  <a:pt x="716533" y="715229"/>
                  <a:pt x="522454" y="892888"/>
                  <a:pt x="328376" y="1070548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D86592DB-537F-7C3E-340A-9280FF1E3245}"/>
              </a:ext>
            </a:extLst>
          </p:cNvPr>
          <p:cNvSpPr/>
          <p:nvPr/>
        </p:nvSpPr>
        <p:spPr>
          <a:xfrm>
            <a:off x="4863869" y="667801"/>
            <a:ext cx="1283558" cy="1010987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F9CFC88-F9B6-49B8-9290-7D3D9C2DC32D}"/>
              </a:ext>
            </a:extLst>
          </p:cNvPr>
          <p:cNvSpPr/>
          <p:nvPr/>
        </p:nvSpPr>
        <p:spPr>
          <a:xfrm>
            <a:off x="1530418" y="278217"/>
            <a:ext cx="591583" cy="941562"/>
          </a:xfrm>
          <a:custGeom>
            <a:avLst/>
            <a:gdLst>
              <a:gd name="connsiteX0" fmla="*/ 500142 w 641762"/>
              <a:gd name="connsiteY0" fmla="*/ 0 h 939659"/>
              <a:gd name="connsiteX1" fmla="*/ 636544 w 641762"/>
              <a:gd name="connsiteY1" fmla="*/ 85883 h 939659"/>
              <a:gd name="connsiteX2" fmla="*/ 550661 w 641762"/>
              <a:gd name="connsiteY2" fmla="*/ 515297 h 939659"/>
              <a:gd name="connsiteX3" fmla="*/ 0 w 641762"/>
              <a:gd name="connsiteY3" fmla="*/ 939659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62" h="939659">
                <a:moveTo>
                  <a:pt x="500142" y="0"/>
                </a:moveTo>
                <a:cubicBezTo>
                  <a:pt x="564133" y="0"/>
                  <a:pt x="628124" y="0"/>
                  <a:pt x="636544" y="85883"/>
                </a:cubicBezTo>
                <a:cubicBezTo>
                  <a:pt x="644964" y="171766"/>
                  <a:pt x="656752" y="373001"/>
                  <a:pt x="550661" y="515297"/>
                </a:cubicBezTo>
                <a:cubicBezTo>
                  <a:pt x="444570" y="657593"/>
                  <a:pt x="222285" y="798626"/>
                  <a:pt x="0" y="939659"/>
                </a:cubicBezTo>
              </a:path>
            </a:pathLst>
          </a:custGeom>
          <a:noFill/>
          <a:ln w="28575">
            <a:solidFill>
              <a:srgbClr val="0070C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1BF7D03-A49D-7C39-0608-72FFF4310DCF}"/>
                  </a:ext>
                </a:extLst>
              </p:cNvPr>
              <p:cNvSpPr txBox="1"/>
              <p:nvPr/>
            </p:nvSpPr>
            <p:spPr>
              <a:xfrm>
                <a:off x="1706277" y="927074"/>
                <a:ext cx="516847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1BF7D03-A49D-7C39-0608-72FFF4310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77" y="927074"/>
                <a:ext cx="516847" cy="2614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ED4336A-E356-7E73-07F4-83C2023834DC}"/>
              </a:ext>
            </a:extLst>
          </p:cNvPr>
          <p:cNvCxnSpPr>
            <a:cxnSpLocks/>
          </p:cNvCxnSpPr>
          <p:nvPr/>
        </p:nvCxnSpPr>
        <p:spPr>
          <a:xfrm>
            <a:off x="6106570" y="1087864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D3BD12-2229-58FD-3D2F-1B3E17B7C8E7}"/>
                  </a:ext>
                </a:extLst>
              </p:cNvPr>
              <p:cNvSpPr txBox="1"/>
              <p:nvPr/>
            </p:nvSpPr>
            <p:spPr>
              <a:xfrm>
                <a:off x="7598123" y="24383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D3BD12-2229-58FD-3D2F-1B3E17B7C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123" y="24383"/>
                <a:ext cx="522722" cy="2614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32336E-E25F-E096-165D-7B444FDC63FE}"/>
                  </a:ext>
                </a:extLst>
              </p:cNvPr>
              <p:cNvSpPr txBox="1"/>
              <p:nvPr/>
            </p:nvSpPr>
            <p:spPr>
              <a:xfrm>
                <a:off x="2439983" y="1120827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532336E-E25F-E096-165D-7B444FDC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983" y="1120827"/>
                <a:ext cx="306148" cy="4306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474EAF-4424-4D7B-22E7-CE40C44ED2E2}"/>
                  </a:ext>
                </a:extLst>
              </p:cNvPr>
              <p:cNvSpPr txBox="1"/>
              <p:nvPr/>
            </p:nvSpPr>
            <p:spPr>
              <a:xfrm>
                <a:off x="49875" y="1105200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3474EAF-4424-4D7B-22E7-CE40C44ED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5" y="1105200"/>
                <a:ext cx="306148" cy="430631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948E5F-86D3-8375-8FD4-B8AABF335259}"/>
                  </a:ext>
                </a:extLst>
              </p:cNvPr>
              <p:cNvSpPr txBox="1"/>
              <p:nvPr/>
            </p:nvSpPr>
            <p:spPr>
              <a:xfrm>
                <a:off x="416995" y="335875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948E5F-86D3-8375-8FD4-B8AABF335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5" y="335875"/>
                <a:ext cx="306148" cy="4306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D5AEC8-3B0B-D8AA-C453-72E6322A4D5C}"/>
                  </a:ext>
                </a:extLst>
              </p:cNvPr>
              <p:cNvSpPr txBox="1"/>
              <p:nvPr/>
            </p:nvSpPr>
            <p:spPr>
              <a:xfrm>
                <a:off x="945400" y="-117142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FD5AEC8-3B0B-D8AA-C453-72E6322A4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00" y="-117142"/>
                <a:ext cx="306148" cy="4306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FFA4A8-4A19-E0A9-031B-46EAAF8E803E}"/>
                  </a:ext>
                </a:extLst>
              </p:cNvPr>
              <p:cNvSpPr txBox="1"/>
              <p:nvPr/>
            </p:nvSpPr>
            <p:spPr>
              <a:xfrm>
                <a:off x="1938998" y="-129235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FFFA4A8-4A19-E0A9-031B-46EAAF8E8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998" y="-129235"/>
                <a:ext cx="306148" cy="43063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1E76BE-708E-4587-B343-26C61BC1D2DD}"/>
                  </a:ext>
                </a:extLst>
              </p:cNvPr>
              <p:cNvSpPr txBox="1"/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1E76BE-708E-4587-B343-26C61BC1D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blipFill>
                <a:blip r:embed="rId28"/>
                <a:stretch>
                  <a:fillRect l="-1176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7A1452-44F2-DF2C-ADCA-B57FD9DA261E}"/>
                  </a:ext>
                </a:extLst>
              </p:cNvPr>
              <p:cNvSpPr txBox="1"/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7A1452-44F2-DF2C-ADCA-B57FD9DA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blipFill>
                <a:blip r:embed="rId9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0951920-2884-C309-F19A-BF92B626FFAC}"/>
                  </a:ext>
                </a:extLst>
              </p:cNvPr>
              <p:cNvSpPr txBox="1"/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E0951920-2884-C309-F19A-BF92B626F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blipFill>
                <a:blip r:embed="rId29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4F12ABC-8C90-4EF8-0735-A3E258D58D74}"/>
                  </a:ext>
                </a:extLst>
              </p:cNvPr>
              <p:cNvSpPr txBox="1"/>
              <p:nvPr/>
            </p:nvSpPr>
            <p:spPr>
              <a:xfrm rot="17893268">
                <a:off x="1035374" y="799654"/>
                <a:ext cx="584628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49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49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49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4F12ABC-8C90-4EF8-0735-A3E258D58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93268">
                <a:off x="1035374" y="799654"/>
                <a:ext cx="584628" cy="253787"/>
              </a:xfrm>
              <a:prstGeom prst="rect">
                <a:avLst/>
              </a:prstGeom>
              <a:blipFill>
                <a:blip r:embed="rId30"/>
                <a:stretch>
                  <a:fillRect t="-37736" r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C2CAA82-59DC-0E56-B856-A80E7B7B049E}"/>
                  </a:ext>
                </a:extLst>
              </p:cNvPr>
              <p:cNvSpPr txBox="1"/>
              <p:nvPr/>
            </p:nvSpPr>
            <p:spPr>
              <a:xfrm rot="17893268">
                <a:off x="3446993" y="855305"/>
                <a:ext cx="584628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49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49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49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C2CAA82-59DC-0E56-B856-A80E7B7B0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93268">
                <a:off x="3446993" y="855305"/>
                <a:ext cx="584628" cy="253787"/>
              </a:xfrm>
              <a:prstGeom prst="rect">
                <a:avLst/>
              </a:prstGeom>
              <a:blipFill>
                <a:blip r:embed="rId31"/>
                <a:stretch>
                  <a:fillRect t="-39048" r="-26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7391449-D26B-905B-9C1A-BD9F83997EF3}"/>
                  </a:ext>
                </a:extLst>
              </p:cNvPr>
              <p:cNvSpPr txBox="1"/>
              <p:nvPr/>
            </p:nvSpPr>
            <p:spPr>
              <a:xfrm>
                <a:off x="-246475" y="333168"/>
                <a:ext cx="145035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7391449-D26B-905B-9C1A-BD9F83997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6475" y="333168"/>
                <a:ext cx="1450352" cy="261482"/>
              </a:xfrm>
              <a:prstGeom prst="rect">
                <a:avLst/>
              </a:prstGeom>
              <a:blipFill>
                <a:blip r:embed="rId3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873E031-1341-0B69-7EC9-E11BFEBAD70C}"/>
                  </a:ext>
                </a:extLst>
              </p:cNvPr>
              <p:cNvSpPr txBox="1"/>
              <p:nvPr/>
            </p:nvSpPr>
            <p:spPr>
              <a:xfrm>
                <a:off x="2225155" y="285167"/>
                <a:ext cx="1256041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873E031-1341-0B69-7EC9-E11BFEBAD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155" y="285167"/>
                <a:ext cx="1256041" cy="261482"/>
              </a:xfrm>
              <a:prstGeom prst="rect">
                <a:avLst/>
              </a:prstGeom>
              <a:blipFill>
                <a:blip r:embed="rId3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C0A6F41-67E1-D08F-C57A-135A2F3D6F8B}"/>
                  </a:ext>
                </a:extLst>
              </p:cNvPr>
              <p:cNvSpPr txBox="1"/>
              <p:nvPr/>
            </p:nvSpPr>
            <p:spPr>
              <a:xfrm>
                <a:off x="5734181" y="1297827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C0A6F41-67E1-D08F-C57A-135A2F3D6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181" y="1297827"/>
                <a:ext cx="1024835" cy="430631"/>
              </a:xfrm>
              <a:prstGeom prst="rect">
                <a:avLst/>
              </a:prstGeom>
              <a:blipFill>
                <a:blip r:embed="rId34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E30D44C-712A-576F-303A-D3C6301DC8F9}"/>
                  </a:ext>
                </a:extLst>
              </p:cNvPr>
              <p:cNvSpPr txBox="1"/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8E30D44C-712A-576F-303A-D3C6301DC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blipFill>
                <a:blip r:embed="rId34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0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21" grpId="0" animBg="1"/>
      <p:bldP spid="23" grpId="0" animBg="1"/>
      <p:bldP spid="31" grpId="0" animBg="1"/>
      <p:bldP spid="33" grpId="0" animBg="1"/>
      <p:bldP spid="34" grpId="0" animBg="1"/>
      <p:bldP spid="49" grpId="0" animBg="1"/>
      <p:bldP spid="50" grpId="0" animBg="1"/>
      <p:bldP spid="75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101" grpId="0" animBg="1"/>
      <p:bldP spid="98" grpId="0"/>
      <p:bldP spid="100" grpId="0"/>
      <p:bldP spid="102" grpId="0"/>
      <p:bldP spid="110" grpId="0"/>
      <p:bldP spid="2" grpId="0"/>
      <p:bldP spid="30" grpId="0"/>
      <p:bldP spid="32" grpId="0"/>
      <p:bldP spid="39" grpId="0"/>
      <p:bldP spid="40" grpId="0"/>
      <p:bldP spid="41" grpId="0"/>
      <p:bldP spid="47" grpId="0"/>
      <p:bldP spid="55" grpId="0"/>
      <p:bldP spid="65" grpId="0"/>
      <p:bldP spid="81" grpId="0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00F2F-5231-747D-09BE-8197F0FE4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6ACD4D4-D8B4-5738-B71A-0F556EFA04C6}"/>
              </a:ext>
            </a:extLst>
          </p:cNvPr>
          <p:cNvSpPr/>
          <p:nvPr/>
        </p:nvSpPr>
        <p:spPr>
          <a:xfrm>
            <a:off x="3538488" y="23733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54F2185-3902-8D5B-7D8B-D734D44106A4}"/>
              </a:ext>
            </a:extLst>
          </p:cNvPr>
          <p:cNvSpPr/>
          <p:nvPr/>
        </p:nvSpPr>
        <p:spPr>
          <a:xfrm>
            <a:off x="160274" y="1258235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6BD29B-E722-B722-999B-2F7C07F6CE4A}"/>
              </a:ext>
            </a:extLst>
          </p:cNvPr>
          <p:cNvSpPr/>
          <p:nvPr/>
        </p:nvSpPr>
        <p:spPr>
          <a:xfrm>
            <a:off x="660991" y="722183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57377D-137C-2372-3483-D926F2D0A5C8}"/>
              </a:ext>
            </a:extLst>
          </p:cNvPr>
          <p:cNvSpPr/>
          <p:nvPr/>
        </p:nvSpPr>
        <p:spPr>
          <a:xfrm>
            <a:off x="1149563" y="235188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60199A-99D6-A91B-DBCD-B747CE51B376}"/>
              </a:ext>
            </a:extLst>
          </p:cNvPr>
          <p:cNvCxnSpPr>
            <a:cxnSpLocks/>
          </p:cNvCxnSpPr>
          <p:nvPr/>
        </p:nvCxnSpPr>
        <p:spPr>
          <a:xfrm flipV="1">
            <a:off x="220446" y="787603"/>
            <a:ext cx="423435" cy="4585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801D4DA-5314-76C0-4E16-4054D6FA466F}"/>
              </a:ext>
            </a:extLst>
          </p:cNvPr>
          <p:cNvSpPr/>
          <p:nvPr/>
        </p:nvSpPr>
        <p:spPr>
          <a:xfrm>
            <a:off x="1948288" y="247039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115E60-9706-0F33-4B5D-A5AD79993D8B}"/>
              </a:ext>
            </a:extLst>
          </p:cNvPr>
          <p:cNvCxnSpPr>
            <a:cxnSpLocks/>
          </p:cNvCxnSpPr>
          <p:nvPr/>
        </p:nvCxnSpPr>
        <p:spPr>
          <a:xfrm flipV="1">
            <a:off x="1255274" y="288568"/>
            <a:ext cx="666745" cy="9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C6B09B-ACED-677C-1B61-E089DC61FB07}"/>
              </a:ext>
            </a:extLst>
          </p:cNvPr>
          <p:cNvCxnSpPr>
            <a:cxnSpLocks/>
          </p:cNvCxnSpPr>
          <p:nvPr/>
        </p:nvCxnSpPr>
        <p:spPr>
          <a:xfrm flipV="1">
            <a:off x="716333" y="295460"/>
            <a:ext cx="408730" cy="4060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16D870-84E2-62B1-B587-4FA207386274}"/>
                  </a:ext>
                </a:extLst>
              </p14:cNvPr>
              <p14:cNvContentPartPr/>
              <p14:nvPr/>
            </p14:nvContentPartPr>
            <p14:xfrm rot="20566198">
              <a:off x="1514368" y="975034"/>
              <a:ext cx="190" cy="19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16D870-84E2-62B1-B587-4FA2073862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1511138" y="971804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2AB0944-C6C7-FDD4-F9F6-4F64BDE6501A}"/>
              </a:ext>
            </a:extLst>
          </p:cNvPr>
          <p:cNvSpPr/>
          <p:nvPr/>
        </p:nvSpPr>
        <p:spPr>
          <a:xfrm>
            <a:off x="374567" y="330930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9063E-1D52-ED99-43BC-07293639AB65}"/>
              </a:ext>
            </a:extLst>
          </p:cNvPr>
          <p:cNvCxnSpPr>
            <a:cxnSpLocks/>
          </p:cNvCxnSpPr>
          <p:nvPr/>
        </p:nvCxnSpPr>
        <p:spPr>
          <a:xfrm>
            <a:off x="1413755" y="116834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195775-C6E4-B179-D5A1-DBFCDEED6834}"/>
              </a:ext>
            </a:extLst>
          </p:cNvPr>
          <p:cNvCxnSpPr>
            <a:cxnSpLocks/>
          </p:cNvCxnSpPr>
          <p:nvPr/>
        </p:nvCxnSpPr>
        <p:spPr>
          <a:xfrm flipV="1">
            <a:off x="1404311" y="1163805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7B84CC4-2018-71C2-5695-78652FF7C7D5}"/>
              </a:ext>
            </a:extLst>
          </p:cNvPr>
          <p:cNvSpPr/>
          <p:nvPr/>
        </p:nvSpPr>
        <p:spPr>
          <a:xfrm>
            <a:off x="2505002" y="1276139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1E3208F-CE79-C6D7-0CD9-728A76CD3079}"/>
              </a:ext>
            </a:extLst>
          </p:cNvPr>
          <p:cNvSpPr/>
          <p:nvPr/>
        </p:nvSpPr>
        <p:spPr>
          <a:xfrm>
            <a:off x="2826673" y="31222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BB35E0E-745B-B790-A42E-9D1799B731AB}"/>
              </a:ext>
            </a:extLst>
          </p:cNvPr>
          <p:cNvCxnSpPr>
            <a:cxnSpLocks/>
          </p:cNvCxnSpPr>
          <p:nvPr/>
        </p:nvCxnSpPr>
        <p:spPr>
          <a:xfrm>
            <a:off x="3827673" y="119636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542FB3-01F0-8499-B599-A9D788659C67}"/>
              </a:ext>
            </a:extLst>
          </p:cNvPr>
          <p:cNvCxnSpPr>
            <a:cxnSpLocks/>
          </p:cNvCxnSpPr>
          <p:nvPr/>
        </p:nvCxnSpPr>
        <p:spPr>
          <a:xfrm flipV="1">
            <a:off x="3818232" y="1191828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E477DF2-A007-D448-B9B8-93FFF2ED66B7}"/>
              </a:ext>
            </a:extLst>
          </p:cNvPr>
          <p:cNvSpPr/>
          <p:nvPr/>
        </p:nvSpPr>
        <p:spPr>
          <a:xfrm>
            <a:off x="3007706" y="713014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25CB6DE-EA2D-4737-F0B4-211A655BE7DD}"/>
              </a:ext>
            </a:extLst>
          </p:cNvPr>
          <p:cNvSpPr/>
          <p:nvPr/>
        </p:nvSpPr>
        <p:spPr>
          <a:xfrm>
            <a:off x="4415687" y="22999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CFBE8E-10A6-0618-E0FD-897949191F84}"/>
              </a:ext>
            </a:extLst>
          </p:cNvPr>
          <p:cNvSpPr/>
          <p:nvPr/>
        </p:nvSpPr>
        <p:spPr>
          <a:xfrm>
            <a:off x="3538488" y="240770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882846-1BB2-CB7B-DF17-DF8FA8676323}"/>
              </a:ext>
            </a:extLst>
          </p:cNvPr>
          <p:cNvSpPr/>
          <p:nvPr/>
        </p:nvSpPr>
        <p:spPr>
          <a:xfrm>
            <a:off x="5320584" y="62661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E3202E9-3BE1-2EF4-A1B4-5BE7B6C45419}"/>
              </a:ext>
            </a:extLst>
          </p:cNvPr>
          <p:cNvSpPr/>
          <p:nvPr/>
        </p:nvSpPr>
        <p:spPr>
          <a:xfrm>
            <a:off x="4811060" y="116749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F8A7A6C-1738-E535-4DD7-33DBB0C75440}"/>
                  </a:ext>
                </a:extLst>
              </p14:cNvPr>
              <p14:cNvContentPartPr/>
              <p14:nvPr/>
            </p14:nvContentPartPr>
            <p14:xfrm rot="20566198">
              <a:off x="6209261" y="899336"/>
              <a:ext cx="190" cy="19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F8A7A6C-1738-E535-4DD7-33DBB0C754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6206031" y="896106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F38A537-ECAA-B94D-525F-41A8DDFAAE26}"/>
              </a:ext>
            </a:extLst>
          </p:cNvPr>
          <p:cNvSpPr/>
          <p:nvPr/>
        </p:nvSpPr>
        <p:spPr>
          <a:xfrm>
            <a:off x="5069460" y="25523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296EFEE-B8FA-E13B-CFB3-DEEEF94953E6}"/>
              </a:ext>
            </a:extLst>
          </p:cNvPr>
          <p:cNvCxnSpPr>
            <a:cxnSpLocks/>
          </p:cNvCxnSpPr>
          <p:nvPr/>
        </p:nvCxnSpPr>
        <p:spPr>
          <a:xfrm flipV="1">
            <a:off x="6099207" y="1088107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75FF907-AA8D-4E7A-2D7B-6B6B962E3E61}"/>
              </a:ext>
            </a:extLst>
          </p:cNvPr>
          <p:cNvSpPr/>
          <p:nvPr/>
        </p:nvSpPr>
        <p:spPr>
          <a:xfrm>
            <a:off x="5320590" y="624684"/>
            <a:ext cx="78906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D44E09D-D729-8AD0-A4DE-4633136DA95C}"/>
              </a:ext>
            </a:extLst>
          </p:cNvPr>
          <p:cNvSpPr/>
          <p:nvPr/>
        </p:nvSpPr>
        <p:spPr>
          <a:xfrm>
            <a:off x="6561061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4FCE458-2DF8-2319-0D97-5651BBB15C0C}"/>
              </a:ext>
            </a:extLst>
          </p:cNvPr>
          <p:cNvSpPr/>
          <p:nvPr/>
        </p:nvSpPr>
        <p:spPr>
          <a:xfrm>
            <a:off x="5819460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DE0F38-801A-F2D8-8FA5-A3F0E5085838}"/>
              </a:ext>
            </a:extLst>
          </p:cNvPr>
          <p:cNvCxnSpPr>
            <a:cxnSpLocks/>
          </p:cNvCxnSpPr>
          <p:nvPr/>
        </p:nvCxnSpPr>
        <p:spPr>
          <a:xfrm flipV="1">
            <a:off x="4895235" y="705381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E26EAD6-7A73-9A17-4957-22D702C6B8F7}"/>
              </a:ext>
            </a:extLst>
          </p:cNvPr>
          <p:cNvSpPr/>
          <p:nvPr/>
        </p:nvSpPr>
        <p:spPr>
          <a:xfrm>
            <a:off x="7074497" y="1219779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9D25920-2696-8B61-D238-420F68821123}"/>
              </a:ext>
            </a:extLst>
          </p:cNvPr>
          <p:cNvCxnSpPr>
            <a:cxnSpLocks/>
          </p:cNvCxnSpPr>
          <p:nvPr/>
        </p:nvCxnSpPr>
        <p:spPr>
          <a:xfrm flipV="1">
            <a:off x="7716287" y="1251938"/>
            <a:ext cx="578363" cy="3644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451B5D-95E1-9F41-A582-605BEEDFBE25}"/>
              </a:ext>
            </a:extLst>
          </p:cNvPr>
          <p:cNvCxnSpPr>
            <a:cxnSpLocks/>
          </p:cNvCxnSpPr>
          <p:nvPr/>
        </p:nvCxnSpPr>
        <p:spPr>
          <a:xfrm>
            <a:off x="7150754" y="1284105"/>
            <a:ext cx="469420" cy="3244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A6EF87B-02A5-8C0D-5563-9F5BC41AE2D9}"/>
                  </a:ext>
                </a:extLst>
              </p14:cNvPr>
              <p14:cNvContentPartPr/>
              <p14:nvPr/>
            </p14:nvContentPartPr>
            <p14:xfrm rot="20566198">
              <a:off x="8428588" y="936579"/>
              <a:ext cx="190" cy="19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A6EF87B-02A5-8C0D-5563-9F5BC41AE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8425358" y="933349"/>
                <a:ext cx="6650" cy="665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C28D95A-A2DD-74B0-230C-A3C1F7A9A8D3}"/>
              </a:ext>
            </a:extLst>
          </p:cNvPr>
          <p:cNvCxnSpPr>
            <a:cxnSpLocks/>
          </p:cNvCxnSpPr>
          <p:nvPr/>
        </p:nvCxnSpPr>
        <p:spPr>
          <a:xfrm flipH="1">
            <a:off x="8084571" y="189539"/>
            <a:ext cx="765531" cy="410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EA41A6-B64A-7427-B158-7C3080941709}"/>
              </a:ext>
            </a:extLst>
          </p:cNvPr>
          <p:cNvCxnSpPr>
            <a:cxnSpLocks/>
          </p:cNvCxnSpPr>
          <p:nvPr/>
        </p:nvCxnSpPr>
        <p:spPr>
          <a:xfrm flipH="1">
            <a:off x="7627734" y="219855"/>
            <a:ext cx="413308" cy="431678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0A7DD57-DF91-BECC-1841-D785B03040BC}"/>
              </a:ext>
            </a:extLst>
          </p:cNvPr>
          <p:cNvSpPr/>
          <p:nvPr/>
        </p:nvSpPr>
        <p:spPr>
          <a:xfrm rot="21297226">
            <a:off x="7208349" y="779649"/>
            <a:ext cx="1102552" cy="799169"/>
          </a:xfrm>
          <a:custGeom>
            <a:avLst/>
            <a:gdLst>
              <a:gd name="connsiteX0" fmla="*/ 498103 w 1837045"/>
              <a:gd name="connsiteY0" fmla="*/ 0 h 1343195"/>
              <a:gd name="connsiteX1" fmla="*/ 27840 w 1837045"/>
              <a:gd name="connsiteY1" fmla="*/ 666206 h 1343195"/>
              <a:gd name="connsiteX2" fmla="*/ 249908 w 1837045"/>
              <a:gd name="connsiteY2" fmla="*/ 1338943 h 1343195"/>
              <a:gd name="connsiteX3" fmla="*/ 1837045 w 1837045"/>
              <a:gd name="connsiteY3" fmla="*/ 901337 h 13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045" h="1343195">
                <a:moveTo>
                  <a:pt x="498103" y="0"/>
                </a:moveTo>
                <a:cubicBezTo>
                  <a:pt x="283654" y="221524"/>
                  <a:pt x="69206" y="443049"/>
                  <a:pt x="27840" y="666206"/>
                </a:cubicBezTo>
                <a:cubicBezTo>
                  <a:pt x="-13526" y="889363"/>
                  <a:pt x="-51626" y="1299755"/>
                  <a:pt x="249908" y="1338943"/>
                </a:cubicBezTo>
                <a:cubicBezTo>
                  <a:pt x="551442" y="1378131"/>
                  <a:pt x="1194243" y="1139734"/>
                  <a:pt x="1837045" y="901337"/>
                </a:cubicBezTo>
              </a:path>
            </a:pathLst>
          </a:custGeom>
          <a:ln w="381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6801D70-357A-65A1-27DC-2AACEFAACFB0}"/>
              </a:ext>
            </a:extLst>
          </p:cNvPr>
          <p:cNvSpPr/>
          <p:nvPr/>
        </p:nvSpPr>
        <p:spPr>
          <a:xfrm>
            <a:off x="7288789" y="292477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208A04F-49CE-06AA-4346-A096CB6878DC}"/>
              </a:ext>
            </a:extLst>
          </p:cNvPr>
          <p:cNvCxnSpPr>
            <a:cxnSpLocks/>
          </p:cNvCxnSpPr>
          <p:nvPr/>
        </p:nvCxnSpPr>
        <p:spPr>
          <a:xfrm>
            <a:off x="8327975" y="1129888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FBEE77B-A89D-FC41-59CD-BD939527A89B}"/>
              </a:ext>
            </a:extLst>
          </p:cNvPr>
          <p:cNvCxnSpPr>
            <a:cxnSpLocks/>
          </p:cNvCxnSpPr>
          <p:nvPr/>
        </p:nvCxnSpPr>
        <p:spPr>
          <a:xfrm flipV="1">
            <a:off x="8318533" y="1125352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5A13856-1E68-F5B2-6E43-5A66957154E3}"/>
                  </a:ext>
                </a:extLst>
              </p:cNvPr>
              <p:cNvSpPr txBox="1"/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5A13856-1E68-F5B2-6E43-5A6695715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D939E551-4A94-0ADE-E268-5E5EECB66061}"/>
              </a:ext>
            </a:extLst>
          </p:cNvPr>
          <p:cNvSpPr/>
          <p:nvPr/>
        </p:nvSpPr>
        <p:spPr>
          <a:xfrm>
            <a:off x="8344148" y="114648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77BE8B2-47C5-F420-890A-11C18B1F1E31}"/>
              </a:ext>
            </a:extLst>
          </p:cNvPr>
          <p:cNvSpPr/>
          <p:nvPr/>
        </p:nvSpPr>
        <p:spPr>
          <a:xfrm>
            <a:off x="7631778" y="1616416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7266D9BE-3004-894A-F282-799E7727A0E6}"/>
              </a:ext>
            </a:extLst>
          </p:cNvPr>
          <p:cNvSpPr/>
          <p:nvPr/>
        </p:nvSpPr>
        <p:spPr>
          <a:xfrm>
            <a:off x="7509062" y="641990"/>
            <a:ext cx="106089" cy="101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3BC235-AC41-C6E6-2FB6-CCF2B2267D91}"/>
                  </a:ext>
                </a:extLst>
              </p:cNvPr>
              <p:cNvSpPr txBox="1"/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83BC235-AC41-C6E6-2FB6-CCF2B2267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EEDDC4-5C66-3BAF-8C34-8C41EDD782CA}"/>
                  </a:ext>
                </a:extLst>
              </p:cNvPr>
              <p:cNvSpPr txBox="1"/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9EEDDC4-5C66-3BAF-8C34-8C41EDD78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85E044-195D-10F1-E571-6CC9FAB4B9FA}"/>
                  </a:ext>
                </a:extLst>
              </p:cNvPr>
              <p:cNvSpPr txBox="1"/>
              <p:nvPr/>
            </p:nvSpPr>
            <p:spPr>
              <a:xfrm>
                <a:off x="2800472" y="319937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985E044-195D-10F1-E571-6CC9FAB4B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72" y="319937"/>
                <a:ext cx="306148" cy="4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38F5935-587B-8641-1368-921DDDC6AEA0}"/>
                  </a:ext>
                </a:extLst>
              </p:cNvPr>
              <p:cNvSpPr txBox="1"/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38F5935-587B-8641-1368-921DDDC6A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9997CD1-0935-E9CD-044D-BDCC9B722397}"/>
                  </a:ext>
                </a:extLst>
              </p:cNvPr>
              <p:cNvSpPr txBox="1"/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9997CD1-0935-E9CD-044D-BDCC9B72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82FBEA-D5D3-F8CF-9D5A-60AAB18CD700}"/>
                  </a:ext>
                </a:extLst>
              </p:cNvPr>
              <p:cNvSpPr txBox="1"/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B82FBEA-D5D3-F8CF-9D5A-60AAB18CD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F073245-33BD-709C-8C83-A1BBB6FCFF44}"/>
                  </a:ext>
                </a:extLst>
              </p:cNvPr>
              <p:cNvSpPr txBox="1"/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F073245-33BD-709C-8C83-A1BBB6FCF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5CE79BD2-7D27-835C-B51D-E353B0927F99}"/>
              </a:ext>
            </a:extLst>
          </p:cNvPr>
          <p:cNvSpPr txBox="1"/>
          <p:nvPr/>
        </p:nvSpPr>
        <p:spPr>
          <a:xfrm>
            <a:off x="149194" y="90497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1EB7A9A-3F6E-4C2A-E1F0-542C9174AB65}"/>
              </a:ext>
            </a:extLst>
          </p:cNvPr>
          <p:cNvSpPr txBox="1"/>
          <p:nvPr/>
        </p:nvSpPr>
        <p:spPr>
          <a:xfrm>
            <a:off x="2551311" y="90294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802C3F7-4407-E457-D5D9-A3222BDB3E4E}"/>
              </a:ext>
            </a:extLst>
          </p:cNvPr>
          <p:cNvSpPr txBox="1"/>
          <p:nvPr/>
        </p:nvSpPr>
        <p:spPr>
          <a:xfrm>
            <a:off x="4854339" y="85958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A5DAC5B-8BA1-7AC5-CDD4-A1123563BF03}"/>
              </a:ext>
            </a:extLst>
          </p:cNvPr>
          <p:cNvSpPr txBox="1"/>
          <p:nvPr/>
        </p:nvSpPr>
        <p:spPr>
          <a:xfrm>
            <a:off x="7072427" y="98149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2705DDE-444D-E106-97B4-B37C076ED1E2}"/>
              </a:ext>
            </a:extLst>
          </p:cNvPr>
          <p:cNvCxnSpPr>
            <a:cxnSpLocks/>
          </p:cNvCxnSpPr>
          <p:nvPr/>
        </p:nvCxnSpPr>
        <p:spPr>
          <a:xfrm>
            <a:off x="4870038" y="1242536"/>
            <a:ext cx="469420" cy="324426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1E27FAA-B900-248D-EF48-2A305F21148D}"/>
              </a:ext>
            </a:extLst>
          </p:cNvPr>
          <p:cNvCxnSpPr>
            <a:cxnSpLocks/>
          </p:cNvCxnSpPr>
          <p:nvPr/>
        </p:nvCxnSpPr>
        <p:spPr>
          <a:xfrm flipV="1">
            <a:off x="5457930" y="1238121"/>
            <a:ext cx="578363" cy="364478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B2763E8-0813-6242-58F1-7AD6A3466544}"/>
              </a:ext>
            </a:extLst>
          </p:cNvPr>
          <p:cNvSpPr/>
          <p:nvPr/>
        </p:nvSpPr>
        <p:spPr>
          <a:xfrm>
            <a:off x="5385118" y="1576367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D4F3C2-4383-9646-C314-7A679E82F1D0}"/>
                  </a:ext>
                </a:extLst>
              </p:cNvPr>
              <p:cNvSpPr txBox="1"/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2D4F3C2-4383-9646-C314-7A679E82F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65AE6F-086B-8A1F-E517-5594D63134CF}"/>
                  </a:ext>
                </a:extLst>
              </p:cNvPr>
              <p:cNvSpPr txBox="1"/>
              <p:nvPr/>
            </p:nvSpPr>
            <p:spPr>
              <a:xfrm>
                <a:off x="4620600" y="677180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65AE6F-086B-8A1F-E517-5594D6313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600" y="677180"/>
                <a:ext cx="522722" cy="2614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49F184-E011-0EC1-9927-35B313315AAD}"/>
                  </a:ext>
                </a:extLst>
              </p:cNvPr>
              <p:cNvSpPr txBox="1"/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49F184-E011-0EC1-9927-35B31331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99487819-35D1-231E-028C-89C4B738BF8F}"/>
              </a:ext>
            </a:extLst>
          </p:cNvPr>
          <p:cNvSpPr/>
          <p:nvPr/>
        </p:nvSpPr>
        <p:spPr>
          <a:xfrm>
            <a:off x="3570628" y="141575"/>
            <a:ext cx="970081" cy="1098705"/>
          </a:xfrm>
          <a:custGeom>
            <a:avLst/>
            <a:gdLst>
              <a:gd name="connsiteX0" fmla="*/ 0 w 877704"/>
              <a:gd name="connsiteY0" fmla="*/ 125837 h 1070548"/>
              <a:gd name="connsiteX1" fmla="*/ 202078 w 877704"/>
              <a:gd name="connsiteY1" fmla="*/ 29850 h 1070548"/>
              <a:gd name="connsiteX2" fmla="*/ 525401 w 877704"/>
              <a:gd name="connsiteY2" fmla="*/ 4590 h 1070548"/>
              <a:gd name="connsiteX3" fmla="*/ 848725 w 877704"/>
              <a:gd name="connsiteY3" fmla="*/ 110681 h 1070548"/>
              <a:gd name="connsiteX4" fmla="*/ 803258 w 877704"/>
              <a:gd name="connsiteY4" fmla="*/ 555251 h 1070548"/>
              <a:gd name="connsiteX5" fmla="*/ 328376 w 877704"/>
              <a:gd name="connsiteY5" fmla="*/ 1070548 h 10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704" h="1070548">
                <a:moveTo>
                  <a:pt x="0" y="125837"/>
                </a:moveTo>
                <a:cubicBezTo>
                  <a:pt x="57255" y="87947"/>
                  <a:pt x="114511" y="50058"/>
                  <a:pt x="202078" y="29850"/>
                </a:cubicBezTo>
                <a:cubicBezTo>
                  <a:pt x="289645" y="9642"/>
                  <a:pt x="417627" y="-8882"/>
                  <a:pt x="525401" y="4590"/>
                </a:cubicBezTo>
                <a:cubicBezTo>
                  <a:pt x="633176" y="18062"/>
                  <a:pt x="802416" y="18904"/>
                  <a:pt x="848725" y="110681"/>
                </a:cubicBezTo>
                <a:cubicBezTo>
                  <a:pt x="895034" y="202458"/>
                  <a:pt x="889983" y="395273"/>
                  <a:pt x="803258" y="555251"/>
                </a:cubicBezTo>
                <a:cubicBezTo>
                  <a:pt x="716533" y="715229"/>
                  <a:pt x="522454" y="892888"/>
                  <a:pt x="328376" y="1070548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5F85FFFA-E89B-B7DE-2698-3B15AD6F6499}"/>
              </a:ext>
            </a:extLst>
          </p:cNvPr>
          <p:cNvSpPr/>
          <p:nvPr/>
        </p:nvSpPr>
        <p:spPr>
          <a:xfrm>
            <a:off x="4750757" y="699201"/>
            <a:ext cx="1404003" cy="1005951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18E8FF1-B2E7-EDC8-704C-4383B88C54C2}"/>
              </a:ext>
            </a:extLst>
          </p:cNvPr>
          <p:cNvSpPr/>
          <p:nvPr/>
        </p:nvSpPr>
        <p:spPr>
          <a:xfrm>
            <a:off x="1519260" y="266054"/>
            <a:ext cx="591583" cy="941562"/>
          </a:xfrm>
          <a:custGeom>
            <a:avLst/>
            <a:gdLst>
              <a:gd name="connsiteX0" fmla="*/ 500142 w 641762"/>
              <a:gd name="connsiteY0" fmla="*/ 0 h 939659"/>
              <a:gd name="connsiteX1" fmla="*/ 636544 w 641762"/>
              <a:gd name="connsiteY1" fmla="*/ 85883 h 939659"/>
              <a:gd name="connsiteX2" fmla="*/ 550661 w 641762"/>
              <a:gd name="connsiteY2" fmla="*/ 515297 h 939659"/>
              <a:gd name="connsiteX3" fmla="*/ 0 w 641762"/>
              <a:gd name="connsiteY3" fmla="*/ 939659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62" h="939659">
                <a:moveTo>
                  <a:pt x="500142" y="0"/>
                </a:moveTo>
                <a:cubicBezTo>
                  <a:pt x="564133" y="0"/>
                  <a:pt x="628124" y="0"/>
                  <a:pt x="636544" y="85883"/>
                </a:cubicBezTo>
                <a:cubicBezTo>
                  <a:pt x="644964" y="171766"/>
                  <a:pt x="656752" y="373001"/>
                  <a:pt x="550661" y="515297"/>
                </a:cubicBezTo>
                <a:cubicBezTo>
                  <a:pt x="444570" y="657593"/>
                  <a:pt x="222285" y="798626"/>
                  <a:pt x="0" y="939659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AEB4A4F-C865-1D7A-5715-FDAE28EDD79C}"/>
                  </a:ext>
                </a:extLst>
              </p:cNvPr>
              <p:cNvSpPr txBox="1"/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AEB4A4F-C865-1D7A-5715-FDAE28ED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26B6AAE-9C7C-09E2-1CD7-4908828F0F18}"/>
              </a:ext>
            </a:extLst>
          </p:cNvPr>
          <p:cNvCxnSpPr>
            <a:cxnSpLocks/>
          </p:cNvCxnSpPr>
          <p:nvPr/>
        </p:nvCxnSpPr>
        <p:spPr>
          <a:xfrm>
            <a:off x="6106570" y="1087864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A25F99-1B9A-1C41-23D5-F488D410E0B1}"/>
                  </a:ext>
                </a:extLst>
              </p:cNvPr>
              <p:cNvSpPr txBox="1"/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A25F99-1B9A-1C41-23D5-F488D410E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5A8FC-D307-C833-6D2A-9DB9FF80D88C}"/>
                  </a:ext>
                </a:extLst>
              </p:cNvPr>
              <p:cNvSpPr txBox="1"/>
              <p:nvPr/>
            </p:nvSpPr>
            <p:spPr>
              <a:xfrm>
                <a:off x="2295503" y="1102134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225A8FC-D307-C833-6D2A-9DB9FF80D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03" y="1102134"/>
                <a:ext cx="306148" cy="4306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1B973D-DF28-2804-22C9-B15310DB57DD}"/>
                  </a:ext>
                </a:extLst>
              </p:cNvPr>
              <p:cNvSpPr txBox="1"/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1B973D-DF28-2804-22C9-B15310DB5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14CDFC-F143-EA03-EFBE-B5A9C14346BA}"/>
                  </a:ext>
                </a:extLst>
              </p:cNvPr>
              <p:cNvSpPr txBox="1"/>
              <p:nvPr/>
            </p:nvSpPr>
            <p:spPr>
              <a:xfrm>
                <a:off x="416995" y="335875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14CDFC-F143-EA03-EFBE-B5A9C1434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5" y="335875"/>
                <a:ext cx="306148" cy="4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FD3AB4-ACE2-F99E-6639-C8221B584027}"/>
                  </a:ext>
                </a:extLst>
              </p:cNvPr>
              <p:cNvSpPr txBox="1"/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AFD3AB4-ACE2-F99E-6639-C8221B584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2B520C0-D783-71E1-7701-86D424EB7709}"/>
                  </a:ext>
                </a:extLst>
              </p:cNvPr>
              <p:cNvSpPr txBox="1"/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2B520C0-D783-71E1-7701-86D424EB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blipFill>
                <a:blip r:embed="rId21"/>
                <a:stretch>
                  <a:fillRect l="-1176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50749-62C0-9147-C277-19761B0C4C19}"/>
                  </a:ext>
                </a:extLst>
              </p:cNvPr>
              <p:cNvSpPr txBox="1"/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DB50749-62C0-9147-C277-19761B0C4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16ACAA-C006-28AB-4EB5-E964E3114389}"/>
                  </a:ext>
                </a:extLst>
              </p:cNvPr>
              <p:cNvSpPr txBox="1"/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216ACAA-C006-28AB-4EB5-E964E311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blipFill>
                <a:blip r:embed="rId22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E46CDD-27F3-10B4-4FE7-7DE0238EFC66}"/>
                  </a:ext>
                </a:extLst>
              </p:cNvPr>
              <p:cNvSpPr txBox="1"/>
              <p:nvPr/>
            </p:nvSpPr>
            <p:spPr>
              <a:xfrm>
                <a:off x="474497" y="1475645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49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49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49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E46CDD-27F3-10B4-4FE7-7DE0238EF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7" y="1475645"/>
                <a:ext cx="558137" cy="253787"/>
              </a:xfrm>
              <a:prstGeom prst="rect">
                <a:avLst/>
              </a:prstGeom>
              <a:blipFill>
                <a:blip r:embed="rId23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FC1F463-EFD4-7805-B56E-75FB03C97620}"/>
                  </a:ext>
                </a:extLst>
              </p:cNvPr>
              <p:cNvSpPr txBox="1"/>
              <p:nvPr/>
            </p:nvSpPr>
            <p:spPr>
              <a:xfrm>
                <a:off x="-88077" y="328632"/>
                <a:ext cx="145035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FC1F463-EFD4-7805-B56E-75FB03C97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077" y="328632"/>
                <a:ext cx="1450352" cy="261482"/>
              </a:xfrm>
              <a:prstGeom prst="rect">
                <a:avLst/>
              </a:prstGeom>
              <a:blipFill>
                <a:blip r:embed="rId2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2AD1B75-C33B-5806-3613-124C0430E33C}"/>
                  </a:ext>
                </a:extLst>
              </p:cNvPr>
              <p:cNvSpPr txBox="1"/>
              <p:nvPr/>
            </p:nvSpPr>
            <p:spPr>
              <a:xfrm>
                <a:off x="5171117" y="680839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00B05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2AD1B75-C33B-5806-3613-124C0430E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17" y="680839"/>
                <a:ext cx="1024835" cy="430631"/>
              </a:xfrm>
              <a:prstGeom prst="rect">
                <a:avLst/>
              </a:prstGeom>
              <a:blipFill>
                <a:blip r:embed="rId2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18E27B4-C912-98F5-D4D8-C3E3FD3F1674}"/>
                  </a:ext>
                </a:extLst>
              </p:cNvPr>
              <p:cNvSpPr txBox="1"/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F18E27B4-C912-98F5-D4D8-C3E3FD3F1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blipFill>
                <a:blip r:embed="rId2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D69BD6-9BDB-CD6B-B8DD-F550F2B4B314}"/>
                  </a:ext>
                </a:extLst>
              </p:cNvPr>
              <p:cNvSpPr txBox="1"/>
              <p:nvPr/>
            </p:nvSpPr>
            <p:spPr>
              <a:xfrm>
                <a:off x="4863872" y="378593"/>
                <a:ext cx="678046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DD69BD6-9BDB-CD6B-B8DD-F550F2B4B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72" y="378593"/>
                <a:ext cx="678046" cy="276679"/>
              </a:xfrm>
              <a:prstGeom prst="rect">
                <a:avLst/>
              </a:prstGeom>
              <a:blipFill>
                <a:blip r:embed="rId2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20F082-2A09-7E56-EF30-8978E20B4881}"/>
                  </a:ext>
                </a:extLst>
              </p:cNvPr>
              <p:cNvSpPr txBox="1"/>
              <p:nvPr/>
            </p:nvSpPr>
            <p:spPr>
              <a:xfrm>
                <a:off x="3185660" y="-9440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320F082-2A09-7E56-EF30-8978E20B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60" y="-9440"/>
                <a:ext cx="519068" cy="276679"/>
              </a:xfrm>
              <a:prstGeom prst="rect">
                <a:avLst/>
              </a:prstGeom>
              <a:blipFill>
                <a:blip r:embed="rId2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E2085-9D43-C7C0-648F-A3BF31809603}"/>
                  </a:ext>
                </a:extLst>
              </p:cNvPr>
              <p:cNvSpPr txBox="1"/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B3E2085-9D43-C7C0-648F-A3BF31809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blipFill>
                <a:blip r:embed="rId2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63DF0DF-7A37-FB8E-D54A-83738DE4EAB1}"/>
                  </a:ext>
                </a:extLst>
              </p:cNvPr>
              <p:cNvSpPr txBox="1"/>
              <p:nvPr/>
            </p:nvSpPr>
            <p:spPr>
              <a:xfrm>
                <a:off x="452514" y="766589"/>
                <a:ext cx="1222071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63DF0DF-7A37-FB8E-D54A-83738DE4E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14" y="766589"/>
                <a:ext cx="1222071" cy="253787"/>
              </a:xfrm>
              <a:prstGeom prst="rect">
                <a:avLst/>
              </a:prstGeom>
              <a:blipFill>
                <a:blip r:embed="rId3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ACB4855D-313D-C6B6-9681-51CDAC8E25ED}"/>
              </a:ext>
            </a:extLst>
          </p:cNvPr>
          <p:cNvSpPr/>
          <p:nvPr/>
        </p:nvSpPr>
        <p:spPr>
          <a:xfrm>
            <a:off x="2597744" y="221470"/>
            <a:ext cx="1653322" cy="1083521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17230C-5C91-2A98-81F8-35B11C6E4E9B}"/>
                  </a:ext>
                </a:extLst>
              </p:cNvPr>
              <p:cNvSpPr txBox="1"/>
              <p:nvPr/>
            </p:nvSpPr>
            <p:spPr>
              <a:xfrm>
                <a:off x="2211661" y="304888"/>
                <a:ext cx="1342897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17230C-5C91-2A98-81F8-35B11C6E4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61" y="304888"/>
                <a:ext cx="1342897" cy="253787"/>
              </a:xfrm>
              <a:prstGeom prst="rect">
                <a:avLst/>
              </a:prstGeom>
              <a:blipFill>
                <a:blip r:embed="rId3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F199A78-20D2-2646-B9A9-E476164A06A9}"/>
                  </a:ext>
                </a:extLst>
              </p:cNvPr>
              <p:cNvSpPr txBox="1"/>
              <p:nvPr/>
            </p:nvSpPr>
            <p:spPr>
              <a:xfrm>
                <a:off x="3112134" y="1446319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49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49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49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F199A78-20D2-2646-B9A9-E476164A0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134" y="1446319"/>
                <a:ext cx="558137" cy="253787"/>
              </a:xfrm>
              <a:prstGeom prst="rect">
                <a:avLst/>
              </a:prstGeom>
              <a:blipFill>
                <a:blip r:embed="rId23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02D8EB30-95E1-954B-F623-42A5F30E874C}"/>
              </a:ext>
            </a:extLst>
          </p:cNvPr>
          <p:cNvSpPr/>
          <p:nvPr/>
        </p:nvSpPr>
        <p:spPr>
          <a:xfrm>
            <a:off x="215994" y="143314"/>
            <a:ext cx="1664637" cy="1074990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B32BC6F-84E7-4192-34FF-E4A493C8B4AE}"/>
              </a:ext>
            </a:extLst>
          </p:cNvPr>
          <p:cNvCxnSpPr>
            <a:cxnSpLocks/>
          </p:cNvCxnSpPr>
          <p:nvPr/>
        </p:nvCxnSpPr>
        <p:spPr>
          <a:xfrm flipV="1">
            <a:off x="2568151" y="788427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BACDCB8-1512-55F7-9044-260656EB0345}"/>
              </a:ext>
            </a:extLst>
          </p:cNvPr>
          <p:cNvCxnSpPr>
            <a:cxnSpLocks/>
          </p:cNvCxnSpPr>
          <p:nvPr/>
        </p:nvCxnSpPr>
        <p:spPr>
          <a:xfrm flipV="1">
            <a:off x="3070869" y="267970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5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21" grpId="0" animBg="1"/>
      <p:bldP spid="23" grpId="0" animBg="1"/>
      <p:bldP spid="31" grpId="0" animBg="1"/>
      <p:bldP spid="33" grpId="0" animBg="1"/>
      <p:bldP spid="34" grpId="0" animBg="1"/>
      <p:bldP spid="49" grpId="0" animBg="1"/>
      <p:bldP spid="50" grpId="0" animBg="1"/>
      <p:bldP spid="75" grpId="0"/>
      <p:bldP spid="78" grpId="0"/>
      <p:bldP spid="80" grpId="0"/>
      <p:bldP spid="82" grpId="0"/>
      <p:bldP spid="84" grpId="0"/>
      <p:bldP spid="85" grpId="0"/>
      <p:bldP spid="101" grpId="0" animBg="1"/>
      <p:bldP spid="98" grpId="0"/>
      <p:bldP spid="100" grpId="0"/>
      <p:bldP spid="102" grpId="0"/>
      <p:bldP spid="110" grpId="0"/>
      <p:bldP spid="2" grpId="0"/>
      <p:bldP spid="30" grpId="0"/>
      <p:bldP spid="32" grpId="0"/>
      <p:bldP spid="39" grpId="0"/>
      <p:bldP spid="40" grpId="0"/>
      <p:bldP spid="47" grpId="0"/>
      <p:bldP spid="55" grpId="0"/>
      <p:bldP spid="65" grpId="0"/>
      <p:bldP spid="81" grpId="0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04FEE-22A3-D596-1BD5-34D85062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47EC11E-EA4F-B140-4BCB-1113C81BBB53}"/>
              </a:ext>
            </a:extLst>
          </p:cNvPr>
          <p:cNvSpPr/>
          <p:nvPr/>
        </p:nvSpPr>
        <p:spPr>
          <a:xfrm>
            <a:off x="3538488" y="23733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6E94BE-E8B4-7EF0-B89E-B0E84050F194}"/>
              </a:ext>
            </a:extLst>
          </p:cNvPr>
          <p:cNvSpPr/>
          <p:nvPr/>
        </p:nvSpPr>
        <p:spPr>
          <a:xfrm>
            <a:off x="160274" y="1258235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10502A-F36D-0B28-BD01-FD3AAEF2AEE2}"/>
              </a:ext>
            </a:extLst>
          </p:cNvPr>
          <p:cNvSpPr/>
          <p:nvPr/>
        </p:nvSpPr>
        <p:spPr>
          <a:xfrm>
            <a:off x="660991" y="722183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C54BEF-7973-DDB3-3E31-591148D8B8B6}"/>
              </a:ext>
            </a:extLst>
          </p:cNvPr>
          <p:cNvSpPr/>
          <p:nvPr/>
        </p:nvSpPr>
        <p:spPr>
          <a:xfrm>
            <a:off x="1149563" y="235188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FD45EB-F39B-246C-B99F-D8E99DF622A2}"/>
              </a:ext>
            </a:extLst>
          </p:cNvPr>
          <p:cNvCxnSpPr>
            <a:cxnSpLocks/>
          </p:cNvCxnSpPr>
          <p:nvPr/>
        </p:nvCxnSpPr>
        <p:spPr>
          <a:xfrm flipV="1">
            <a:off x="220446" y="787603"/>
            <a:ext cx="423435" cy="4585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325762A-D93A-31BC-4628-AA7A49111136}"/>
              </a:ext>
            </a:extLst>
          </p:cNvPr>
          <p:cNvSpPr/>
          <p:nvPr/>
        </p:nvSpPr>
        <p:spPr>
          <a:xfrm>
            <a:off x="1948288" y="247039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E06A94-E7D7-63D5-2CDB-71FA1A73E63F}"/>
              </a:ext>
            </a:extLst>
          </p:cNvPr>
          <p:cNvCxnSpPr>
            <a:cxnSpLocks/>
          </p:cNvCxnSpPr>
          <p:nvPr/>
        </p:nvCxnSpPr>
        <p:spPr>
          <a:xfrm flipV="1">
            <a:off x="1255274" y="288568"/>
            <a:ext cx="666745" cy="9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C81AB4-05F9-425B-CEE9-E89909D4C0C4}"/>
              </a:ext>
            </a:extLst>
          </p:cNvPr>
          <p:cNvCxnSpPr>
            <a:cxnSpLocks/>
          </p:cNvCxnSpPr>
          <p:nvPr/>
        </p:nvCxnSpPr>
        <p:spPr>
          <a:xfrm flipV="1">
            <a:off x="716333" y="295460"/>
            <a:ext cx="408730" cy="40601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12FFF-B68E-0839-7FEC-C53EB5119147}"/>
                  </a:ext>
                </a:extLst>
              </p14:cNvPr>
              <p14:cNvContentPartPr/>
              <p14:nvPr/>
            </p14:nvContentPartPr>
            <p14:xfrm rot="20566198">
              <a:off x="1514368" y="975034"/>
              <a:ext cx="190" cy="19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12FFF-B68E-0839-7FEC-C53EB51191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1511138" y="971804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13E203-164C-4094-CF12-A4D037423121}"/>
              </a:ext>
            </a:extLst>
          </p:cNvPr>
          <p:cNvSpPr/>
          <p:nvPr/>
        </p:nvSpPr>
        <p:spPr>
          <a:xfrm>
            <a:off x="374567" y="330930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2B56CC-E82D-7203-A617-ECD3CEB7BD69}"/>
              </a:ext>
            </a:extLst>
          </p:cNvPr>
          <p:cNvCxnSpPr>
            <a:cxnSpLocks/>
          </p:cNvCxnSpPr>
          <p:nvPr/>
        </p:nvCxnSpPr>
        <p:spPr>
          <a:xfrm>
            <a:off x="1413755" y="116834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2FE691-D38F-0F04-804A-9DCCE24D02C3}"/>
              </a:ext>
            </a:extLst>
          </p:cNvPr>
          <p:cNvCxnSpPr>
            <a:cxnSpLocks/>
          </p:cNvCxnSpPr>
          <p:nvPr/>
        </p:nvCxnSpPr>
        <p:spPr>
          <a:xfrm flipV="1">
            <a:off x="1404311" y="1163805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BB60BF8-D92E-B1D2-D8DE-CAD005A5E3E4}"/>
              </a:ext>
            </a:extLst>
          </p:cNvPr>
          <p:cNvSpPr/>
          <p:nvPr/>
        </p:nvSpPr>
        <p:spPr>
          <a:xfrm>
            <a:off x="2505002" y="1276139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3156BB9-F497-FBD3-4858-F056357BAFF5}"/>
              </a:ext>
            </a:extLst>
          </p:cNvPr>
          <p:cNvSpPr/>
          <p:nvPr/>
        </p:nvSpPr>
        <p:spPr>
          <a:xfrm>
            <a:off x="2826673" y="31222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5BB787-8E07-9433-8328-10507EDFE31B}"/>
              </a:ext>
            </a:extLst>
          </p:cNvPr>
          <p:cNvCxnSpPr>
            <a:cxnSpLocks/>
          </p:cNvCxnSpPr>
          <p:nvPr/>
        </p:nvCxnSpPr>
        <p:spPr>
          <a:xfrm>
            <a:off x="3827673" y="119636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CC8A22-8AFF-2372-FF6C-10EEB5A95F74}"/>
              </a:ext>
            </a:extLst>
          </p:cNvPr>
          <p:cNvCxnSpPr>
            <a:cxnSpLocks/>
          </p:cNvCxnSpPr>
          <p:nvPr/>
        </p:nvCxnSpPr>
        <p:spPr>
          <a:xfrm flipV="1">
            <a:off x="3818232" y="1191828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B9DFAD9-8561-5DA6-D981-EB9E7B973025}"/>
              </a:ext>
            </a:extLst>
          </p:cNvPr>
          <p:cNvSpPr/>
          <p:nvPr/>
        </p:nvSpPr>
        <p:spPr>
          <a:xfrm>
            <a:off x="3007706" y="713014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FD88BCC-CB11-96AC-14EE-08BCAF63C857}"/>
              </a:ext>
            </a:extLst>
          </p:cNvPr>
          <p:cNvSpPr/>
          <p:nvPr/>
        </p:nvSpPr>
        <p:spPr>
          <a:xfrm>
            <a:off x="4415687" y="22999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2D446D-33A7-86F1-B1E3-4A3FB2998143}"/>
              </a:ext>
            </a:extLst>
          </p:cNvPr>
          <p:cNvSpPr/>
          <p:nvPr/>
        </p:nvSpPr>
        <p:spPr>
          <a:xfrm>
            <a:off x="3538488" y="240770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8A43B3B-E27E-3775-6F2A-4F1F592C7D19}"/>
              </a:ext>
            </a:extLst>
          </p:cNvPr>
          <p:cNvSpPr/>
          <p:nvPr/>
        </p:nvSpPr>
        <p:spPr>
          <a:xfrm>
            <a:off x="5320584" y="62661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94D5303-2C0A-7585-8F50-0E0FA4D38AA1}"/>
              </a:ext>
            </a:extLst>
          </p:cNvPr>
          <p:cNvSpPr/>
          <p:nvPr/>
        </p:nvSpPr>
        <p:spPr>
          <a:xfrm>
            <a:off x="4811060" y="116749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34F4-B1E3-483D-022B-AC4B89B5151A}"/>
                  </a:ext>
                </a:extLst>
              </p14:cNvPr>
              <p14:cNvContentPartPr/>
              <p14:nvPr/>
            </p14:nvContentPartPr>
            <p14:xfrm rot="20566198">
              <a:off x="6209261" y="899336"/>
              <a:ext cx="190" cy="19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34F4-B1E3-483D-022B-AC4B89B515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6206031" y="896106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895C476-5A1E-7335-6164-27DBD215E0AA}"/>
              </a:ext>
            </a:extLst>
          </p:cNvPr>
          <p:cNvSpPr/>
          <p:nvPr/>
        </p:nvSpPr>
        <p:spPr>
          <a:xfrm>
            <a:off x="5069460" y="25523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DC99AE-0524-9BFA-B7D1-B6EC3D993AFF}"/>
              </a:ext>
            </a:extLst>
          </p:cNvPr>
          <p:cNvCxnSpPr>
            <a:cxnSpLocks/>
          </p:cNvCxnSpPr>
          <p:nvPr/>
        </p:nvCxnSpPr>
        <p:spPr>
          <a:xfrm flipV="1">
            <a:off x="6099207" y="1088107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C826C10-94C2-B37D-40BF-3515A3543867}"/>
              </a:ext>
            </a:extLst>
          </p:cNvPr>
          <p:cNvSpPr/>
          <p:nvPr/>
        </p:nvSpPr>
        <p:spPr>
          <a:xfrm>
            <a:off x="5320590" y="624684"/>
            <a:ext cx="78906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B72CB75-23E0-31A4-E4D5-803DB4B50D61}"/>
              </a:ext>
            </a:extLst>
          </p:cNvPr>
          <p:cNvSpPr/>
          <p:nvPr/>
        </p:nvSpPr>
        <p:spPr>
          <a:xfrm>
            <a:off x="6561061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B97B15B-0FD7-1C05-55AC-6C59CFF89CB9}"/>
              </a:ext>
            </a:extLst>
          </p:cNvPr>
          <p:cNvSpPr/>
          <p:nvPr/>
        </p:nvSpPr>
        <p:spPr>
          <a:xfrm>
            <a:off x="5819460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6EF53A1-19E1-BE45-8BDB-4D32CD8B9969}"/>
              </a:ext>
            </a:extLst>
          </p:cNvPr>
          <p:cNvCxnSpPr>
            <a:cxnSpLocks/>
          </p:cNvCxnSpPr>
          <p:nvPr/>
        </p:nvCxnSpPr>
        <p:spPr>
          <a:xfrm flipV="1">
            <a:off x="4895235" y="705381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734C16-5EEB-5B12-F4F2-705C64DAD657}"/>
              </a:ext>
            </a:extLst>
          </p:cNvPr>
          <p:cNvSpPr/>
          <p:nvPr/>
        </p:nvSpPr>
        <p:spPr>
          <a:xfrm>
            <a:off x="7074497" y="1219779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A20F7A2-1840-D290-EB98-C9BC1BEA6046}"/>
              </a:ext>
            </a:extLst>
          </p:cNvPr>
          <p:cNvCxnSpPr>
            <a:cxnSpLocks/>
          </p:cNvCxnSpPr>
          <p:nvPr/>
        </p:nvCxnSpPr>
        <p:spPr>
          <a:xfrm flipV="1">
            <a:off x="7716287" y="1251938"/>
            <a:ext cx="578363" cy="364478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67CA35-701F-5BB7-5F42-790501B621F8}"/>
              </a:ext>
            </a:extLst>
          </p:cNvPr>
          <p:cNvCxnSpPr>
            <a:cxnSpLocks/>
          </p:cNvCxnSpPr>
          <p:nvPr/>
        </p:nvCxnSpPr>
        <p:spPr>
          <a:xfrm>
            <a:off x="7150754" y="1284105"/>
            <a:ext cx="469420" cy="32442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3756D20-72AA-AC7C-BEBA-94E70876AA98}"/>
                  </a:ext>
                </a:extLst>
              </p14:cNvPr>
              <p14:cNvContentPartPr/>
              <p14:nvPr/>
            </p14:nvContentPartPr>
            <p14:xfrm rot="20566198">
              <a:off x="8428588" y="936579"/>
              <a:ext cx="190" cy="19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3756D20-72AA-AC7C-BEBA-94E70876A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8425358" y="933349"/>
                <a:ext cx="6650" cy="665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F95E09-7EA7-5711-CAD5-DFE4CE88278A}"/>
              </a:ext>
            </a:extLst>
          </p:cNvPr>
          <p:cNvCxnSpPr>
            <a:cxnSpLocks/>
          </p:cNvCxnSpPr>
          <p:nvPr/>
        </p:nvCxnSpPr>
        <p:spPr>
          <a:xfrm flipH="1">
            <a:off x="8084571" y="189539"/>
            <a:ext cx="765531" cy="410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EF0C60-E63D-A5EC-5A0A-C115486649BA}"/>
              </a:ext>
            </a:extLst>
          </p:cNvPr>
          <p:cNvCxnSpPr>
            <a:cxnSpLocks/>
          </p:cNvCxnSpPr>
          <p:nvPr/>
        </p:nvCxnSpPr>
        <p:spPr>
          <a:xfrm flipH="1">
            <a:off x="7627734" y="219855"/>
            <a:ext cx="413308" cy="431678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C9CB58E9-11C9-B6D5-BC66-E5B49C68B76E}"/>
              </a:ext>
            </a:extLst>
          </p:cNvPr>
          <p:cNvSpPr/>
          <p:nvPr/>
        </p:nvSpPr>
        <p:spPr>
          <a:xfrm rot="21297226">
            <a:off x="7208349" y="779649"/>
            <a:ext cx="1102552" cy="799169"/>
          </a:xfrm>
          <a:custGeom>
            <a:avLst/>
            <a:gdLst>
              <a:gd name="connsiteX0" fmla="*/ 498103 w 1837045"/>
              <a:gd name="connsiteY0" fmla="*/ 0 h 1343195"/>
              <a:gd name="connsiteX1" fmla="*/ 27840 w 1837045"/>
              <a:gd name="connsiteY1" fmla="*/ 666206 h 1343195"/>
              <a:gd name="connsiteX2" fmla="*/ 249908 w 1837045"/>
              <a:gd name="connsiteY2" fmla="*/ 1338943 h 1343195"/>
              <a:gd name="connsiteX3" fmla="*/ 1837045 w 1837045"/>
              <a:gd name="connsiteY3" fmla="*/ 901337 h 13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045" h="1343195">
                <a:moveTo>
                  <a:pt x="498103" y="0"/>
                </a:moveTo>
                <a:cubicBezTo>
                  <a:pt x="283654" y="221524"/>
                  <a:pt x="69206" y="443049"/>
                  <a:pt x="27840" y="666206"/>
                </a:cubicBezTo>
                <a:cubicBezTo>
                  <a:pt x="-13526" y="889363"/>
                  <a:pt x="-51626" y="1299755"/>
                  <a:pt x="249908" y="1338943"/>
                </a:cubicBezTo>
                <a:cubicBezTo>
                  <a:pt x="551442" y="1378131"/>
                  <a:pt x="1194243" y="1139734"/>
                  <a:pt x="1837045" y="901337"/>
                </a:cubicBezTo>
              </a:path>
            </a:pathLst>
          </a:custGeom>
          <a:ln w="381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C75EB3E-2850-A894-53CB-0CD0B60406AD}"/>
              </a:ext>
            </a:extLst>
          </p:cNvPr>
          <p:cNvSpPr/>
          <p:nvPr/>
        </p:nvSpPr>
        <p:spPr>
          <a:xfrm>
            <a:off x="7288789" y="292477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99F30C4-3EF0-F495-5A8B-2F0408118885}"/>
              </a:ext>
            </a:extLst>
          </p:cNvPr>
          <p:cNvCxnSpPr>
            <a:cxnSpLocks/>
          </p:cNvCxnSpPr>
          <p:nvPr/>
        </p:nvCxnSpPr>
        <p:spPr>
          <a:xfrm>
            <a:off x="8327975" y="1129888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381B038-BBC2-0E79-B9FA-C0124FBE048A}"/>
              </a:ext>
            </a:extLst>
          </p:cNvPr>
          <p:cNvCxnSpPr>
            <a:cxnSpLocks/>
          </p:cNvCxnSpPr>
          <p:nvPr/>
        </p:nvCxnSpPr>
        <p:spPr>
          <a:xfrm flipV="1">
            <a:off x="8318533" y="1125352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610CBD-8EC9-0D95-699B-F23B2DB2E090}"/>
                  </a:ext>
                </a:extLst>
              </p:cNvPr>
              <p:cNvSpPr txBox="1"/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8610CBD-8EC9-0D95-699B-F23B2DB2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416015B4-C977-759F-34C5-A9E78F0724B1}"/>
              </a:ext>
            </a:extLst>
          </p:cNvPr>
          <p:cNvSpPr/>
          <p:nvPr/>
        </p:nvSpPr>
        <p:spPr>
          <a:xfrm>
            <a:off x="8344148" y="114648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13F5134-9B15-85D8-D37C-B6839691E429}"/>
              </a:ext>
            </a:extLst>
          </p:cNvPr>
          <p:cNvSpPr/>
          <p:nvPr/>
        </p:nvSpPr>
        <p:spPr>
          <a:xfrm>
            <a:off x="7631778" y="1616416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5C240C1-C715-0CB0-81D3-BCCCF15E259B}"/>
              </a:ext>
            </a:extLst>
          </p:cNvPr>
          <p:cNvSpPr/>
          <p:nvPr/>
        </p:nvSpPr>
        <p:spPr>
          <a:xfrm>
            <a:off x="7509062" y="641990"/>
            <a:ext cx="106089" cy="101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AE0E3ED-AD66-57FE-C534-23CD1DA10C22}"/>
                  </a:ext>
                </a:extLst>
              </p:cNvPr>
              <p:cNvSpPr txBox="1"/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AE0E3ED-AD66-57FE-C534-23CD1DA10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5EB1A9B-253B-E355-DC97-7F16ABF39BA5}"/>
                  </a:ext>
                </a:extLst>
              </p:cNvPr>
              <p:cNvSpPr txBox="1"/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5EB1A9B-253B-E355-DC97-7F16ABF39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5BA04C-0F8B-6E1A-2499-3FD6A56FAF95}"/>
                  </a:ext>
                </a:extLst>
              </p:cNvPr>
              <p:cNvSpPr txBox="1"/>
              <p:nvPr/>
            </p:nvSpPr>
            <p:spPr>
              <a:xfrm>
                <a:off x="2800472" y="319937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F5BA04C-0F8B-6E1A-2499-3FD6A56FA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472" y="319937"/>
                <a:ext cx="306148" cy="4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4DFE35-F5DC-6974-F3F2-A793F05D00A4}"/>
                  </a:ext>
                </a:extLst>
              </p:cNvPr>
              <p:cNvSpPr txBox="1"/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D4DFE35-F5DC-6974-F3F2-A793F05D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DFF6C45-6477-DC3F-7E55-02BEFD46A799}"/>
                  </a:ext>
                </a:extLst>
              </p:cNvPr>
              <p:cNvSpPr txBox="1"/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DFF6C45-6477-DC3F-7E55-02BEFD46A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02AA941-AB0B-9742-76B5-33B903BD9FE3}"/>
                  </a:ext>
                </a:extLst>
              </p:cNvPr>
              <p:cNvSpPr txBox="1"/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002AA941-AB0B-9742-76B5-33B903BD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ECDF8-CF0C-CB29-6CFE-61D988075F16}"/>
                  </a:ext>
                </a:extLst>
              </p:cNvPr>
              <p:cNvSpPr txBox="1"/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E3AECDF8-CF0C-CB29-6CFE-61D988075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32830A8C-461D-6E53-A7E2-E9A2AA51E187}"/>
              </a:ext>
            </a:extLst>
          </p:cNvPr>
          <p:cNvSpPr txBox="1"/>
          <p:nvPr/>
        </p:nvSpPr>
        <p:spPr>
          <a:xfrm>
            <a:off x="149194" y="90497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EAA0F2-F091-22D2-ACA3-BA9597C44715}"/>
              </a:ext>
            </a:extLst>
          </p:cNvPr>
          <p:cNvSpPr txBox="1"/>
          <p:nvPr/>
        </p:nvSpPr>
        <p:spPr>
          <a:xfrm>
            <a:off x="2551311" y="90294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BE27346-681F-0871-B1BF-35407390BD3E}"/>
              </a:ext>
            </a:extLst>
          </p:cNvPr>
          <p:cNvSpPr txBox="1"/>
          <p:nvPr/>
        </p:nvSpPr>
        <p:spPr>
          <a:xfrm>
            <a:off x="4854339" y="85958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3877162-48FF-DAD1-74C4-A9F13E9F614F}"/>
              </a:ext>
            </a:extLst>
          </p:cNvPr>
          <p:cNvSpPr txBox="1"/>
          <p:nvPr/>
        </p:nvSpPr>
        <p:spPr>
          <a:xfrm>
            <a:off x="7072427" y="98149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1B33B4-8593-2EEE-057D-BC73A4FE698B}"/>
              </a:ext>
            </a:extLst>
          </p:cNvPr>
          <p:cNvCxnSpPr>
            <a:cxnSpLocks/>
          </p:cNvCxnSpPr>
          <p:nvPr/>
        </p:nvCxnSpPr>
        <p:spPr>
          <a:xfrm>
            <a:off x="4870038" y="1242536"/>
            <a:ext cx="469420" cy="324426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258659-BAA0-E5F7-B9D9-BB8663184ED0}"/>
              </a:ext>
            </a:extLst>
          </p:cNvPr>
          <p:cNvCxnSpPr>
            <a:cxnSpLocks/>
          </p:cNvCxnSpPr>
          <p:nvPr/>
        </p:nvCxnSpPr>
        <p:spPr>
          <a:xfrm flipV="1">
            <a:off x="5457930" y="1238121"/>
            <a:ext cx="578363" cy="364478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656E6DE-59DB-E835-384A-DF69C93C39B8}"/>
              </a:ext>
            </a:extLst>
          </p:cNvPr>
          <p:cNvSpPr/>
          <p:nvPr/>
        </p:nvSpPr>
        <p:spPr>
          <a:xfrm>
            <a:off x="5385118" y="1576367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DC71790-6445-3E45-572C-5FBFCF518CA8}"/>
                  </a:ext>
                </a:extLst>
              </p:cNvPr>
              <p:cNvSpPr txBox="1"/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8DC71790-6445-3E45-572C-5FBFCF518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9AFEB1F-6DF8-0788-79F9-2B319218CDEE}"/>
                  </a:ext>
                </a:extLst>
              </p:cNvPr>
              <p:cNvSpPr txBox="1"/>
              <p:nvPr/>
            </p:nvSpPr>
            <p:spPr>
              <a:xfrm>
                <a:off x="4620600" y="677180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9AFEB1F-6DF8-0788-79F9-2B319218CD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600" y="677180"/>
                <a:ext cx="522722" cy="2614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355A5A5-F481-10E9-58B4-1CD14A6FE980}"/>
                  </a:ext>
                </a:extLst>
              </p:cNvPr>
              <p:cNvSpPr txBox="1"/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E355A5A5-F481-10E9-58B4-1CD14A6FE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569EC96-8FD1-6170-15AC-CEC52A14F149}"/>
              </a:ext>
            </a:extLst>
          </p:cNvPr>
          <p:cNvSpPr/>
          <p:nvPr/>
        </p:nvSpPr>
        <p:spPr>
          <a:xfrm>
            <a:off x="3570628" y="141575"/>
            <a:ext cx="970081" cy="1098705"/>
          </a:xfrm>
          <a:custGeom>
            <a:avLst/>
            <a:gdLst>
              <a:gd name="connsiteX0" fmla="*/ 0 w 877704"/>
              <a:gd name="connsiteY0" fmla="*/ 125837 h 1070548"/>
              <a:gd name="connsiteX1" fmla="*/ 202078 w 877704"/>
              <a:gd name="connsiteY1" fmla="*/ 29850 h 1070548"/>
              <a:gd name="connsiteX2" fmla="*/ 525401 w 877704"/>
              <a:gd name="connsiteY2" fmla="*/ 4590 h 1070548"/>
              <a:gd name="connsiteX3" fmla="*/ 848725 w 877704"/>
              <a:gd name="connsiteY3" fmla="*/ 110681 h 1070548"/>
              <a:gd name="connsiteX4" fmla="*/ 803258 w 877704"/>
              <a:gd name="connsiteY4" fmla="*/ 555251 h 1070548"/>
              <a:gd name="connsiteX5" fmla="*/ 328376 w 877704"/>
              <a:gd name="connsiteY5" fmla="*/ 1070548 h 10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704" h="1070548">
                <a:moveTo>
                  <a:pt x="0" y="125837"/>
                </a:moveTo>
                <a:cubicBezTo>
                  <a:pt x="57255" y="87947"/>
                  <a:pt x="114511" y="50058"/>
                  <a:pt x="202078" y="29850"/>
                </a:cubicBezTo>
                <a:cubicBezTo>
                  <a:pt x="289645" y="9642"/>
                  <a:pt x="417627" y="-8882"/>
                  <a:pt x="525401" y="4590"/>
                </a:cubicBezTo>
                <a:cubicBezTo>
                  <a:pt x="633176" y="18062"/>
                  <a:pt x="802416" y="18904"/>
                  <a:pt x="848725" y="110681"/>
                </a:cubicBezTo>
                <a:cubicBezTo>
                  <a:pt x="895034" y="202458"/>
                  <a:pt x="889983" y="395273"/>
                  <a:pt x="803258" y="555251"/>
                </a:cubicBezTo>
                <a:cubicBezTo>
                  <a:pt x="716533" y="715229"/>
                  <a:pt x="522454" y="892888"/>
                  <a:pt x="328376" y="1070548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6792381D-0229-174F-8AC8-FEBD642BB78E}"/>
              </a:ext>
            </a:extLst>
          </p:cNvPr>
          <p:cNvSpPr/>
          <p:nvPr/>
        </p:nvSpPr>
        <p:spPr>
          <a:xfrm>
            <a:off x="4750757" y="699201"/>
            <a:ext cx="1404003" cy="1005951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FBBC0B26-5A89-846F-364B-263F363DEC58}"/>
              </a:ext>
            </a:extLst>
          </p:cNvPr>
          <p:cNvSpPr/>
          <p:nvPr/>
        </p:nvSpPr>
        <p:spPr>
          <a:xfrm>
            <a:off x="1519260" y="266054"/>
            <a:ext cx="591583" cy="941562"/>
          </a:xfrm>
          <a:custGeom>
            <a:avLst/>
            <a:gdLst>
              <a:gd name="connsiteX0" fmla="*/ 500142 w 641762"/>
              <a:gd name="connsiteY0" fmla="*/ 0 h 939659"/>
              <a:gd name="connsiteX1" fmla="*/ 636544 w 641762"/>
              <a:gd name="connsiteY1" fmla="*/ 85883 h 939659"/>
              <a:gd name="connsiteX2" fmla="*/ 550661 w 641762"/>
              <a:gd name="connsiteY2" fmla="*/ 515297 h 939659"/>
              <a:gd name="connsiteX3" fmla="*/ 0 w 641762"/>
              <a:gd name="connsiteY3" fmla="*/ 939659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62" h="939659">
                <a:moveTo>
                  <a:pt x="500142" y="0"/>
                </a:moveTo>
                <a:cubicBezTo>
                  <a:pt x="564133" y="0"/>
                  <a:pt x="628124" y="0"/>
                  <a:pt x="636544" y="85883"/>
                </a:cubicBezTo>
                <a:cubicBezTo>
                  <a:pt x="644964" y="171766"/>
                  <a:pt x="656752" y="373001"/>
                  <a:pt x="550661" y="515297"/>
                </a:cubicBezTo>
                <a:cubicBezTo>
                  <a:pt x="444570" y="657593"/>
                  <a:pt x="222285" y="798626"/>
                  <a:pt x="0" y="939659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7833CB0-2DD1-6A29-2670-64501AD860DD}"/>
                  </a:ext>
                </a:extLst>
              </p:cNvPr>
              <p:cNvSpPr txBox="1"/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37833CB0-2DD1-6A29-2670-64501AD86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9ED0403-A8A0-66DD-B4C9-603894EF365F}"/>
              </a:ext>
            </a:extLst>
          </p:cNvPr>
          <p:cNvCxnSpPr>
            <a:cxnSpLocks/>
          </p:cNvCxnSpPr>
          <p:nvPr/>
        </p:nvCxnSpPr>
        <p:spPr>
          <a:xfrm>
            <a:off x="6106570" y="1087864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8F4AFE-CDC0-B239-E07C-414937AAE44F}"/>
                  </a:ext>
                </a:extLst>
              </p:cNvPr>
              <p:cNvSpPr txBox="1"/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8F4AFE-CDC0-B239-E07C-414937AAE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B6280-2599-0AC2-276B-363EC48DC709}"/>
                  </a:ext>
                </a:extLst>
              </p:cNvPr>
              <p:cNvSpPr txBox="1"/>
              <p:nvPr/>
            </p:nvSpPr>
            <p:spPr>
              <a:xfrm>
                <a:off x="2295503" y="1102134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E7B6280-2599-0AC2-276B-363EC48DC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503" y="1102134"/>
                <a:ext cx="306148" cy="4306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F99609-AC42-6BB1-FA6D-C2F1E235AE22}"/>
                  </a:ext>
                </a:extLst>
              </p:cNvPr>
              <p:cNvSpPr txBox="1"/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F99609-AC42-6BB1-FA6D-C2F1E235A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B4E81A-FCF2-B38E-E183-D9A725B34F48}"/>
                  </a:ext>
                </a:extLst>
              </p:cNvPr>
              <p:cNvSpPr txBox="1"/>
              <p:nvPr/>
            </p:nvSpPr>
            <p:spPr>
              <a:xfrm>
                <a:off x="416995" y="335875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B4E81A-FCF2-B38E-E183-D9A725B3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5" y="335875"/>
                <a:ext cx="306148" cy="4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C3FD6F-82CF-B25B-0789-4C7EE1C46F7D}"/>
                  </a:ext>
                </a:extLst>
              </p:cNvPr>
              <p:cNvSpPr txBox="1"/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C3FD6F-82CF-B25B-0789-4C7EE1C46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0D34B9-1502-A75D-BA58-FCFBD6A97CF7}"/>
                  </a:ext>
                </a:extLst>
              </p:cNvPr>
              <p:cNvSpPr txBox="1"/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10D34B9-1502-A75D-BA58-FCFBD6A9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blipFill>
                <a:blip r:embed="rId21"/>
                <a:stretch>
                  <a:fillRect l="-1176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F199FD-21FF-F2D3-DDD6-5D74A7504184}"/>
                  </a:ext>
                </a:extLst>
              </p:cNvPr>
              <p:cNvSpPr txBox="1"/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2F199FD-21FF-F2D3-DDD6-5D74A7504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8494D6-9855-4DA1-3171-FE3BF64F6BB9}"/>
                  </a:ext>
                </a:extLst>
              </p:cNvPr>
              <p:cNvSpPr txBox="1"/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38494D6-9855-4DA1-3171-FE3BF64F6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blipFill>
                <a:blip r:embed="rId22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CDBCD5-971F-1123-DE45-15167ED165DE}"/>
                  </a:ext>
                </a:extLst>
              </p:cNvPr>
              <p:cNvSpPr txBox="1"/>
              <p:nvPr/>
            </p:nvSpPr>
            <p:spPr>
              <a:xfrm>
                <a:off x="474497" y="1475645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49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49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49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DCDBCD5-971F-1123-DE45-15167ED16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97" y="1475645"/>
                <a:ext cx="558137" cy="253787"/>
              </a:xfrm>
              <a:prstGeom prst="rect">
                <a:avLst/>
              </a:prstGeom>
              <a:blipFill>
                <a:blip r:embed="rId23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6D7B0EA-8F62-F6A0-D2C9-F1FC6666C83C}"/>
                  </a:ext>
                </a:extLst>
              </p:cNvPr>
              <p:cNvSpPr txBox="1"/>
              <p:nvPr/>
            </p:nvSpPr>
            <p:spPr>
              <a:xfrm>
                <a:off x="-88077" y="328632"/>
                <a:ext cx="1450352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6D7B0EA-8F62-F6A0-D2C9-F1FC6666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077" y="328632"/>
                <a:ext cx="1450352" cy="261482"/>
              </a:xfrm>
              <a:prstGeom prst="rect">
                <a:avLst/>
              </a:prstGeom>
              <a:blipFill>
                <a:blip r:embed="rId24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C58D90C-D8D7-C71E-9D92-7386C1C1C8B4}"/>
                  </a:ext>
                </a:extLst>
              </p:cNvPr>
              <p:cNvSpPr txBox="1"/>
              <p:nvPr/>
            </p:nvSpPr>
            <p:spPr>
              <a:xfrm>
                <a:off x="5171117" y="680839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00B05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C58D90C-D8D7-C71E-9D92-7386C1C1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17" y="680839"/>
                <a:ext cx="1024835" cy="430631"/>
              </a:xfrm>
              <a:prstGeom prst="rect">
                <a:avLst/>
              </a:prstGeom>
              <a:blipFill>
                <a:blip r:embed="rId2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BFDC779-E078-F097-ED17-B8E44BB4EDA1}"/>
                  </a:ext>
                </a:extLst>
              </p:cNvPr>
              <p:cNvSpPr txBox="1"/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1BFDC779-E078-F097-ED17-B8E44BB4E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blipFill>
                <a:blip r:embed="rId2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888EDD-1C6A-DD04-B3D3-954B5EAB7CD8}"/>
                  </a:ext>
                </a:extLst>
              </p:cNvPr>
              <p:cNvSpPr txBox="1"/>
              <p:nvPr/>
            </p:nvSpPr>
            <p:spPr>
              <a:xfrm>
                <a:off x="4863872" y="378593"/>
                <a:ext cx="678046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D888EDD-1C6A-DD04-B3D3-954B5EAB7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3872" y="378593"/>
                <a:ext cx="678046" cy="276679"/>
              </a:xfrm>
              <a:prstGeom prst="rect">
                <a:avLst/>
              </a:prstGeom>
              <a:blipFill>
                <a:blip r:embed="rId2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6A9286-A854-B6F3-5524-407A30BED4B0}"/>
                  </a:ext>
                </a:extLst>
              </p:cNvPr>
              <p:cNvSpPr txBox="1"/>
              <p:nvPr/>
            </p:nvSpPr>
            <p:spPr>
              <a:xfrm>
                <a:off x="3185660" y="-9440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D6A9286-A854-B6F3-5524-407A30BED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60" y="-9440"/>
                <a:ext cx="519068" cy="276679"/>
              </a:xfrm>
              <a:prstGeom prst="rect">
                <a:avLst/>
              </a:prstGeom>
              <a:blipFill>
                <a:blip r:embed="rId2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FE24E-BAFC-44A0-BBA9-18813E3C2B8B}"/>
                  </a:ext>
                </a:extLst>
              </p:cNvPr>
              <p:cNvSpPr txBox="1"/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C2FE24E-BAFC-44A0-BBA9-18813E3C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blipFill>
                <a:blip r:embed="rId2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B3387-908A-EA8E-10BF-A99A7C27E93F}"/>
                  </a:ext>
                </a:extLst>
              </p:cNvPr>
              <p:cNvSpPr txBox="1"/>
              <p:nvPr/>
            </p:nvSpPr>
            <p:spPr>
              <a:xfrm>
                <a:off x="452514" y="766589"/>
                <a:ext cx="1222071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591B3387-908A-EA8E-10BF-A99A7C27E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14" y="766589"/>
                <a:ext cx="1222071" cy="253787"/>
              </a:xfrm>
              <a:prstGeom prst="rect">
                <a:avLst/>
              </a:prstGeom>
              <a:blipFill>
                <a:blip r:embed="rId3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B2B01B18-1571-CA2D-FAE3-840574006EEC}"/>
              </a:ext>
            </a:extLst>
          </p:cNvPr>
          <p:cNvSpPr/>
          <p:nvPr/>
        </p:nvSpPr>
        <p:spPr>
          <a:xfrm>
            <a:off x="2597744" y="221470"/>
            <a:ext cx="1653322" cy="1083521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27ED2B-8ACF-2B55-1052-93D984880A14}"/>
                  </a:ext>
                </a:extLst>
              </p:cNvPr>
              <p:cNvSpPr txBox="1"/>
              <p:nvPr/>
            </p:nvSpPr>
            <p:spPr>
              <a:xfrm>
                <a:off x="2211661" y="304888"/>
                <a:ext cx="1342897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027ED2B-8ACF-2B55-1052-93D98488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661" y="304888"/>
                <a:ext cx="1342897" cy="253787"/>
              </a:xfrm>
              <a:prstGeom prst="rect">
                <a:avLst/>
              </a:prstGeom>
              <a:blipFill>
                <a:blip r:embed="rId3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AACD5C0-C592-D298-0DD0-9CD28DE76D67}"/>
                  </a:ext>
                </a:extLst>
              </p:cNvPr>
              <p:cNvSpPr txBox="1"/>
              <p:nvPr/>
            </p:nvSpPr>
            <p:spPr>
              <a:xfrm>
                <a:off x="3112134" y="1446319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49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49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49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49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49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AACD5C0-C592-D298-0DD0-9CD28DE76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134" y="1446319"/>
                <a:ext cx="558137" cy="253787"/>
              </a:xfrm>
              <a:prstGeom prst="rect">
                <a:avLst/>
              </a:prstGeom>
              <a:blipFill>
                <a:blip r:embed="rId23"/>
                <a:stretch>
                  <a:fillRect r="-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941880CC-B3EE-7185-9B41-EB4F1A689B07}"/>
              </a:ext>
            </a:extLst>
          </p:cNvPr>
          <p:cNvSpPr/>
          <p:nvPr/>
        </p:nvSpPr>
        <p:spPr>
          <a:xfrm>
            <a:off x="215994" y="143314"/>
            <a:ext cx="1664637" cy="1074990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C4E14F0E-7DE5-D002-30AC-635E3553F8D7}"/>
              </a:ext>
            </a:extLst>
          </p:cNvPr>
          <p:cNvCxnSpPr>
            <a:cxnSpLocks/>
          </p:cNvCxnSpPr>
          <p:nvPr/>
        </p:nvCxnSpPr>
        <p:spPr>
          <a:xfrm flipV="1">
            <a:off x="2568151" y="788427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3F98516-4F06-D94F-0B7F-7010C93E5DF5}"/>
              </a:ext>
            </a:extLst>
          </p:cNvPr>
          <p:cNvCxnSpPr>
            <a:cxnSpLocks/>
          </p:cNvCxnSpPr>
          <p:nvPr/>
        </p:nvCxnSpPr>
        <p:spPr>
          <a:xfrm flipV="1">
            <a:off x="3070869" y="267970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7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21" grpId="0" animBg="1"/>
      <p:bldP spid="23" grpId="0" animBg="1"/>
      <p:bldP spid="31" grpId="0" animBg="1"/>
      <p:bldP spid="33" grpId="0" animBg="1"/>
      <p:bldP spid="34" grpId="0" animBg="1"/>
      <p:bldP spid="49" grpId="0" animBg="1"/>
      <p:bldP spid="50" grpId="0" animBg="1"/>
      <p:bldP spid="75" grpId="0"/>
      <p:bldP spid="78" grpId="0"/>
      <p:bldP spid="80" grpId="0"/>
      <p:bldP spid="82" grpId="0"/>
      <p:bldP spid="84" grpId="0"/>
      <p:bldP spid="85" grpId="0"/>
      <p:bldP spid="101" grpId="0" animBg="1"/>
      <p:bldP spid="98" grpId="0"/>
      <p:bldP spid="100" grpId="0"/>
      <p:bldP spid="102" grpId="0"/>
      <p:bldP spid="110" grpId="0"/>
      <p:bldP spid="2" grpId="0"/>
      <p:bldP spid="30" grpId="0"/>
      <p:bldP spid="32" grpId="0"/>
      <p:bldP spid="39" grpId="0"/>
      <p:bldP spid="40" grpId="0"/>
      <p:bldP spid="47" grpId="0"/>
      <p:bldP spid="55" grpId="0"/>
      <p:bldP spid="65" grpId="0"/>
      <p:bldP spid="81" grpId="0"/>
      <p:bldP spid="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31607-A548-5BE0-368D-CAC5757C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98F00C1-B36A-EDE9-36AC-67A8D163B330}"/>
              </a:ext>
            </a:extLst>
          </p:cNvPr>
          <p:cNvSpPr/>
          <p:nvPr/>
        </p:nvSpPr>
        <p:spPr>
          <a:xfrm>
            <a:off x="3538488" y="23733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C73A09C-1C2A-5EAF-4336-E441186C9E70}"/>
              </a:ext>
            </a:extLst>
          </p:cNvPr>
          <p:cNvSpPr/>
          <p:nvPr/>
        </p:nvSpPr>
        <p:spPr>
          <a:xfrm>
            <a:off x="160274" y="1258235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EDB3A7D-03BB-82B6-6536-A0411CAC809A}"/>
              </a:ext>
            </a:extLst>
          </p:cNvPr>
          <p:cNvSpPr/>
          <p:nvPr/>
        </p:nvSpPr>
        <p:spPr>
          <a:xfrm>
            <a:off x="660991" y="722183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E06CDC-FC94-8A20-3D7F-A8DE2AC255F1}"/>
              </a:ext>
            </a:extLst>
          </p:cNvPr>
          <p:cNvSpPr/>
          <p:nvPr/>
        </p:nvSpPr>
        <p:spPr>
          <a:xfrm>
            <a:off x="1149563" y="235188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0B79353-DAC0-CFFA-21A8-ED3D01E0D967}"/>
              </a:ext>
            </a:extLst>
          </p:cNvPr>
          <p:cNvCxnSpPr>
            <a:cxnSpLocks/>
          </p:cNvCxnSpPr>
          <p:nvPr/>
        </p:nvCxnSpPr>
        <p:spPr>
          <a:xfrm flipV="1">
            <a:off x="259205" y="772375"/>
            <a:ext cx="423435" cy="458599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E8E416D-8F01-7845-DFB9-2EAB28C95B49}"/>
              </a:ext>
            </a:extLst>
          </p:cNvPr>
          <p:cNvSpPr/>
          <p:nvPr/>
        </p:nvSpPr>
        <p:spPr>
          <a:xfrm>
            <a:off x="1948288" y="247039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5D4FF8-8858-B138-51A4-09ACD52EBF7C}"/>
              </a:ext>
            </a:extLst>
          </p:cNvPr>
          <p:cNvCxnSpPr>
            <a:cxnSpLocks/>
          </p:cNvCxnSpPr>
          <p:nvPr/>
        </p:nvCxnSpPr>
        <p:spPr>
          <a:xfrm flipV="1">
            <a:off x="1239188" y="269490"/>
            <a:ext cx="666745" cy="94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972FB3-AC06-3852-EE1F-35F93AA121FE}"/>
              </a:ext>
            </a:extLst>
          </p:cNvPr>
          <p:cNvCxnSpPr>
            <a:cxnSpLocks/>
          </p:cNvCxnSpPr>
          <p:nvPr/>
        </p:nvCxnSpPr>
        <p:spPr>
          <a:xfrm flipV="1">
            <a:off x="716333" y="295460"/>
            <a:ext cx="408730" cy="40601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D639883-ABF7-BB1E-4FA5-2C0D78A15587}"/>
                  </a:ext>
                </a:extLst>
              </p14:cNvPr>
              <p14:cNvContentPartPr/>
              <p14:nvPr/>
            </p14:nvContentPartPr>
            <p14:xfrm rot="20566198">
              <a:off x="1514368" y="975034"/>
              <a:ext cx="190" cy="19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D639883-ABF7-BB1E-4FA5-2C0D78A155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1511138" y="971804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4851086-5412-3889-1802-45485C3741B0}"/>
              </a:ext>
            </a:extLst>
          </p:cNvPr>
          <p:cNvSpPr/>
          <p:nvPr/>
        </p:nvSpPr>
        <p:spPr>
          <a:xfrm>
            <a:off x="374567" y="330930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5A7DF0-7D03-5304-61D7-0C9BC1D80049}"/>
              </a:ext>
            </a:extLst>
          </p:cNvPr>
          <p:cNvCxnSpPr>
            <a:cxnSpLocks/>
          </p:cNvCxnSpPr>
          <p:nvPr/>
        </p:nvCxnSpPr>
        <p:spPr>
          <a:xfrm>
            <a:off x="1413755" y="116834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A864F9-F367-A0E9-7E62-E128213A5853}"/>
              </a:ext>
            </a:extLst>
          </p:cNvPr>
          <p:cNvCxnSpPr>
            <a:cxnSpLocks/>
          </p:cNvCxnSpPr>
          <p:nvPr/>
        </p:nvCxnSpPr>
        <p:spPr>
          <a:xfrm flipV="1">
            <a:off x="1404311" y="1163805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94CACF1-CCD4-75A3-D9A5-FF67293F57E8}"/>
              </a:ext>
            </a:extLst>
          </p:cNvPr>
          <p:cNvSpPr/>
          <p:nvPr/>
        </p:nvSpPr>
        <p:spPr>
          <a:xfrm>
            <a:off x="2591640" y="128088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0F43D0-9627-B604-F3AE-8CE98540481B}"/>
              </a:ext>
            </a:extLst>
          </p:cNvPr>
          <p:cNvSpPr/>
          <p:nvPr/>
        </p:nvSpPr>
        <p:spPr>
          <a:xfrm>
            <a:off x="2826673" y="31222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4649BA-FD69-D4AC-8048-C69B658E4F27}"/>
              </a:ext>
            </a:extLst>
          </p:cNvPr>
          <p:cNvCxnSpPr>
            <a:cxnSpLocks/>
          </p:cNvCxnSpPr>
          <p:nvPr/>
        </p:nvCxnSpPr>
        <p:spPr>
          <a:xfrm>
            <a:off x="3827673" y="1196361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AC4442-C933-C54F-9C7B-F43ED9AABC04}"/>
              </a:ext>
            </a:extLst>
          </p:cNvPr>
          <p:cNvCxnSpPr>
            <a:cxnSpLocks/>
          </p:cNvCxnSpPr>
          <p:nvPr/>
        </p:nvCxnSpPr>
        <p:spPr>
          <a:xfrm flipV="1">
            <a:off x="3818232" y="1191828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93BE59D-DBBF-B2CA-C35F-1FF4B189FF38}"/>
              </a:ext>
            </a:extLst>
          </p:cNvPr>
          <p:cNvSpPr/>
          <p:nvPr/>
        </p:nvSpPr>
        <p:spPr>
          <a:xfrm>
            <a:off x="3075227" y="72543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56C561F-E03E-5F4D-44BA-053A9A5D7ECB}"/>
              </a:ext>
            </a:extLst>
          </p:cNvPr>
          <p:cNvSpPr/>
          <p:nvPr/>
        </p:nvSpPr>
        <p:spPr>
          <a:xfrm>
            <a:off x="4415687" y="229991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AED7FA-D9CC-D9C3-EA54-6196B4E40DD9}"/>
              </a:ext>
            </a:extLst>
          </p:cNvPr>
          <p:cNvSpPr/>
          <p:nvPr/>
        </p:nvSpPr>
        <p:spPr>
          <a:xfrm>
            <a:off x="3538488" y="240770"/>
            <a:ext cx="68339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ED26BA8-AE8D-2775-215B-CD6F60B2A155}"/>
              </a:ext>
            </a:extLst>
          </p:cNvPr>
          <p:cNvSpPr/>
          <p:nvPr/>
        </p:nvSpPr>
        <p:spPr>
          <a:xfrm>
            <a:off x="4811060" y="1167497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6E8DB49-F82B-1B05-9E64-E58D76DDBA6C}"/>
                  </a:ext>
                </a:extLst>
              </p14:cNvPr>
              <p14:cNvContentPartPr/>
              <p14:nvPr/>
            </p14:nvContentPartPr>
            <p14:xfrm rot="20566198">
              <a:off x="6209261" y="899336"/>
              <a:ext cx="190" cy="19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6E8DB49-F82B-1B05-9E64-E58D76DDBA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6206031" y="896106"/>
                <a:ext cx="6650" cy="665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91CDF5A-5F8B-17E9-D686-0F5C1349DCB5}"/>
              </a:ext>
            </a:extLst>
          </p:cNvPr>
          <p:cNvSpPr/>
          <p:nvPr/>
        </p:nvSpPr>
        <p:spPr>
          <a:xfrm>
            <a:off x="5069460" y="255235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E69CFA-0DC5-1326-54A7-1152B5B88F2A}"/>
              </a:ext>
            </a:extLst>
          </p:cNvPr>
          <p:cNvCxnSpPr>
            <a:cxnSpLocks/>
          </p:cNvCxnSpPr>
          <p:nvPr/>
        </p:nvCxnSpPr>
        <p:spPr>
          <a:xfrm flipV="1">
            <a:off x="6099207" y="1088107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6EBBAD42-73F0-F9E1-6105-601043A6AEA2}"/>
              </a:ext>
            </a:extLst>
          </p:cNvPr>
          <p:cNvSpPr/>
          <p:nvPr/>
        </p:nvSpPr>
        <p:spPr>
          <a:xfrm>
            <a:off x="5292718" y="637441"/>
            <a:ext cx="78906" cy="64319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3D48C1-6EAB-3CEF-9079-BED40B84851A}"/>
              </a:ext>
            </a:extLst>
          </p:cNvPr>
          <p:cNvSpPr/>
          <p:nvPr/>
        </p:nvSpPr>
        <p:spPr>
          <a:xfrm>
            <a:off x="6561061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2C2403B-207D-E641-2ECB-6D9634631963}"/>
              </a:ext>
            </a:extLst>
          </p:cNvPr>
          <p:cNvSpPr/>
          <p:nvPr/>
        </p:nvSpPr>
        <p:spPr>
          <a:xfrm>
            <a:off x="5819460" y="13705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122926-61F8-9B77-4102-7A3F96953ACB}"/>
              </a:ext>
            </a:extLst>
          </p:cNvPr>
          <p:cNvCxnSpPr>
            <a:cxnSpLocks/>
          </p:cNvCxnSpPr>
          <p:nvPr/>
        </p:nvCxnSpPr>
        <p:spPr>
          <a:xfrm flipV="1">
            <a:off x="4895235" y="705381"/>
            <a:ext cx="440178" cy="456950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1E5970D-8C8D-CBA1-CAB2-EB52C419CBAC}"/>
              </a:ext>
            </a:extLst>
          </p:cNvPr>
          <p:cNvSpPr/>
          <p:nvPr/>
        </p:nvSpPr>
        <p:spPr>
          <a:xfrm>
            <a:off x="7074497" y="1219779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B82F1F1-0C96-1123-EF75-6CCFDE613BB6}"/>
              </a:ext>
            </a:extLst>
          </p:cNvPr>
          <p:cNvCxnSpPr>
            <a:cxnSpLocks/>
          </p:cNvCxnSpPr>
          <p:nvPr/>
        </p:nvCxnSpPr>
        <p:spPr>
          <a:xfrm flipV="1">
            <a:off x="7716287" y="1251938"/>
            <a:ext cx="578363" cy="364478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A83912-0D9E-EF37-F3A7-43A71A61E6D3}"/>
              </a:ext>
            </a:extLst>
          </p:cNvPr>
          <p:cNvCxnSpPr>
            <a:cxnSpLocks/>
          </p:cNvCxnSpPr>
          <p:nvPr/>
        </p:nvCxnSpPr>
        <p:spPr>
          <a:xfrm>
            <a:off x="7150754" y="1284105"/>
            <a:ext cx="469420" cy="324426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0E501C4-92A5-1509-FB32-22203437B710}"/>
                  </a:ext>
                </a:extLst>
              </p14:cNvPr>
              <p14:cNvContentPartPr/>
              <p14:nvPr/>
            </p14:nvContentPartPr>
            <p14:xfrm rot="20566198">
              <a:off x="8428588" y="936579"/>
              <a:ext cx="190" cy="19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0E501C4-92A5-1509-FB32-22203437B7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566198">
                <a:off x="8425358" y="933349"/>
                <a:ext cx="6650" cy="6650"/>
              </a:xfrm>
              <a:prstGeom prst="rect">
                <a:avLst/>
              </a:prstGeom>
            </p:spPr>
          </p:pic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08F7B5C-821C-4759-95EE-9DCCB3452BC1}"/>
              </a:ext>
            </a:extLst>
          </p:cNvPr>
          <p:cNvCxnSpPr>
            <a:cxnSpLocks/>
          </p:cNvCxnSpPr>
          <p:nvPr/>
        </p:nvCxnSpPr>
        <p:spPr>
          <a:xfrm flipH="1">
            <a:off x="8084571" y="189539"/>
            <a:ext cx="765531" cy="410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64646D-D216-5CB1-6424-AE776CBF5BE4}"/>
              </a:ext>
            </a:extLst>
          </p:cNvPr>
          <p:cNvCxnSpPr>
            <a:cxnSpLocks/>
          </p:cNvCxnSpPr>
          <p:nvPr/>
        </p:nvCxnSpPr>
        <p:spPr>
          <a:xfrm flipH="1">
            <a:off x="7627734" y="219855"/>
            <a:ext cx="413308" cy="431678"/>
          </a:xfrm>
          <a:prstGeom prst="line">
            <a:avLst/>
          </a:prstGeom>
          <a:ln w="38100" cap="flat" cmpd="sng" algn="ctr">
            <a:solidFill>
              <a:schemeClr val="tx1">
                <a:alpha val="70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9418E52-1D38-49B8-C39B-BC06A3DFF6DC}"/>
              </a:ext>
            </a:extLst>
          </p:cNvPr>
          <p:cNvSpPr/>
          <p:nvPr/>
        </p:nvSpPr>
        <p:spPr>
          <a:xfrm rot="21297226">
            <a:off x="7208349" y="779649"/>
            <a:ext cx="1102552" cy="799169"/>
          </a:xfrm>
          <a:custGeom>
            <a:avLst/>
            <a:gdLst>
              <a:gd name="connsiteX0" fmla="*/ 498103 w 1837045"/>
              <a:gd name="connsiteY0" fmla="*/ 0 h 1343195"/>
              <a:gd name="connsiteX1" fmla="*/ 27840 w 1837045"/>
              <a:gd name="connsiteY1" fmla="*/ 666206 h 1343195"/>
              <a:gd name="connsiteX2" fmla="*/ 249908 w 1837045"/>
              <a:gd name="connsiteY2" fmla="*/ 1338943 h 1343195"/>
              <a:gd name="connsiteX3" fmla="*/ 1837045 w 1837045"/>
              <a:gd name="connsiteY3" fmla="*/ 901337 h 1343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7045" h="1343195">
                <a:moveTo>
                  <a:pt x="498103" y="0"/>
                </a:moveTo>
                <a:cubicBezTo>
                  <a:pt x="283654" y="221524"/>
                  <a:pt x="69206" y="443049"/>
                  <a:pt x="27840" y="666206"/>
                </a:cubicBezTo>
                <a:cubicBezTo>
                  <a:pt x="-13526" y="889363"/>
                  <a:pt x="-51626" y="1299755"/>
                  <a:pt x="249908" y="1338943"/>
                </a:cubicBezTo>
                <a:cubicBezTo>
                  <a:pt x="551442" y="1378131"/>
                  <a:pt x="1194243" y="1139734"/>
                  <a:pt x="1837045" y="901337"/>
                </a:cubicBezTo>
              </a:path>
            </a:pathLst>
          </a:custGeom>
          <a:ln w="38100" cap="flat" cmpd="sng" algn="ctr">
            <a:solidFill>
              <a:schemeClr val="tx1">
                <a:alpha val="7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F136D179-F561-98DA-AB68-2B0912A31E11}"/>
              </a:ext>
            </a:extLst>
          </p:cNvPr>
          <p:cNvSpPr/>
          <p:nvPr/>
        </p:nvSpPr>
        <p:spPr>
          <a:xfrm>
            <a:off x="7288789" y="292477"/>
            <a:ext cx="1395541" cy="1163677"/>
          </a:xfrm>
          <a:custGeom>
            <a:avLst/>
            <a:gdLst>
              <a:gd name="connsiteX0" fmla="*/ 1829780 w 2949124"/>
              <a:gd name="connsiteY0" fmla="*/ 2030434 h 2504392"/>
              <a:gd name="connsiteX1" fmla="*/ 319762 w 2949124"/>
              <a:gd name="connsiteY1" fmla="*/ 2500217 h 2504392"/>
              <a:gd name="connsiteX2" fmla="*/ 93259 w 2949124"/>
              <a:gd name="connsiteY2" fmla="*/ 1862654 h 2504392"/>
              <a:gd name="connsiteX3" fmla="*/ 1502610 w 2949124"/>
              <a:gd name="connsiteY3" fmla="*/ 293913 h 2504392"/>
              <a:gd name="connsiteX4" fmla="*/ 2945516 w 2949124"/>
              <a:gd name="connsiteY4" fmla="*/ 159689 h 2504392"/>
              <a:gd name="connsiteX5" fmla="*/ 1829780 w 2949124"/>
              <a:gd name="connsiteY5" fmla="*/ 2030434 h 250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9124" h="2504392">
                <a:moveTo>
                  <a:pt x="1829780" y="2030434"/>
                </a:moveTo>
                <a:cubicBezTo>
                  <a:pt x="1392154" y="2420522"/>
                  <a:pt x="609182" y="2528180"/>
                  <a:pt x="319762" y="2500217"/>
                </a:cubicBezTo>
                <a:cubicBezTo>
                  <a:pt x="30342" y="2472254"/>
                  <a:pt x="-103882" y="2230371"/>
                  <a:pt x="93259" y="1862654"/>
                </a:cubicBezTo>
                <a:cubicBezTo>
                  <a:pt x="290400" y="1494937"/>
                  <a:pt x="1027234" y="577740"/>
                  <a:pt x="1502610" y="293913"/>
                </a:cubicBezTo>
                <a:cubicBezTo>
                  <a:pt x="1977986" y="10086"/>
                  <a:pt x="2883997" y="-129731"/>
                  <a:pt x="2945516" y="159689"/>
                </a:cubicBezTo>
                <a:cubicBezTo>
                  <a:pt x="3007035" y="449109"/>
                  <a:pt x="2267406" y="1640346"/>
                  <a:pt x="1829780" y="2030434"/>
                </a:cubicBezTo>
                <a:close/>
              </a:path>
            </a:pathLst>
          </a:custGeom>
          <a:solidFill>
            <a:schemeClr val="bg1">
              <a:lumMod val="85000"/>
              <a:alpha val="46000"/>
            </a:schemeClr>
          </a:solidFill>
          <a:ln w="57150">
            <a:solidFill>
              <a:schemeClr val="tx1">
                <a:alpha val="3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DE86BCB-61DE-0024-0B01-0E28F09F70A5}"/>
              </a:ext>
            </a:extLst>
          </p:cNvPr>
          <p:cNvCxnSpPr>
            <a:cxnSpLocks/>
          </p:cNvCxnSpPr>
          <p:nvPr/>
        </p:nvCxnSpPr>
        <p:spPr>
          <a:xfrm>
            <a:off x="8327975" y="1129888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A7440B-2E21-5342-6EF7-B14DA30A5ECC}"/>
              </a:ext>
            </a:extLst>
          </p:cNvPr>
          <p:cNvCxnSpPr>
            <a:cxnSpLocks/>
          </p:cNvCxnSpPr>
          <p:nvPr/>
        </p:nvCxnSpPr>
        <p:spPr>
          <a:xfrm flipV="1">
            <a:off x="8318533" y="1125352"/>
            <a:ext cx="112109" cy="101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8CE659-4DD7-9B0D-B444-4A87264EA0FC}"/>
                  </a:ext>
                </a:extLst>
              </p:cNvPr>
              <p:cNvSpPr txBox="1"/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8CE659-4DD7-9B0D-B444-4A87264EA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547" y="409224"/>
                <a:ext cx="519068" cy="27667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71CF5248-117C-CD66-A80A-82967835049B}"/>
              </a:ext>
            </a:extLst>
          </p:cNvPr>
          <p:cNvSpPr/>
          <p:nvPr/>
        </p:nvSpPr>
        <p:spPr>
          <a:xfrm>
            <a:off x="8344148" y="1146486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346612F-B74A-9CC1-6493-16ACBA143E6C}"/>
              </a:ext>
            </a:extLst>
          </p:cNvPr>
          <p:cNvSpPr/>
          <p:nvPr/>
        </p:nvSpPr>
        <p:spPr>
          <a:xfrm>
            <a:off x="7631778" y="1616416"/>
            <a:ext cx="68339" cy="6431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F422A7C-E9C1-7083-5EF6-A5B30F621718}"/>
              </a:ext>
            </a:extLst>
          </p:cNvPr>
          <p:cNvSpPr/>
          <p:nvPr/>
        </p:nvSpPr>
        <p:spPr>
          <a:xfrm>
            <a:off x="7509062" y="641990"/>
            <a:ext cx="106089" cy="1013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2465EA-F196-A31B-2890-79F244375D25}"/>
                  </a:ext>
                </a:extLst>
              </p:cNvPr>
              <p:cNvSpPr txBox="1"/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E2465EA-F196-A31B-2890-79F24437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094" y="1179079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0190AD-0168-18D1-1EEC-7716638B83FA}"/>
                  </a:ext>
                </a:extLst>
              </p:cNvPr>
              <p:cNvSpPr txBox="1"/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B0190AD-0168-18D1-1EEC-7716638B8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520" y="1060696"/>
                <a:ext cx="296582" cy="4306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445CD0-CDC6-85BD-C466-391985F40DA5}"/>
                  </a:ext>
                </a:extLst>
              </p:cNvPr>
              <p:cNvSpPr txBox="1"/>
              <p:nvPr/>
            </p:nvSpPr>
            <p:spPr>
              <a:xfrm>
                <a:off x="2687194" y="425007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445CD0-CDC6-85BD-C466-391985F40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194" y="425007"/>
                <a:ext cx="306148" cy="430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6B1A8F-BAEE-D31C-E680-AD954E5DCE11}"/>
                  </a:ext>
                </a:extLst>
              </p:cNvPr>
              <p:cNvSpPr txBox="1"/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3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6B1A8F-BAEE-D31C-E680-AD954E5DC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810" y="-47536"/>
                <a:ext cx="296582" cy="3752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F5BB91A-1E2B-C2EB-D33B-9FBFB7ACF03A}"/>
                  </a:ext>
                </a:extLst>
              </p:cNvPr>
              <p:cNvSpPr txBox="1"/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F5BB91A-1E2B-C2EB-D33B-9FBFB7ACF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21" y="975011"/>
                <a:ext cx="296582" cy="4306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78336A-894F-7ABF-0123-80EB5737DE0C}"/>
                  </a:ext>
                </a:extLst>
              </p:cNvPr>
              <p:cNvSpPr txBox="1"/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C78336A-894F-7ABF-0123-80EB5737D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356" y="-204250"/>
                <a:ext cx="296582" cy="4306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B37A34-5E4B-C679-1330-47A96FDA3901}"/>
                  </a:ext>
                </a:extLst>
              </p:cNvPr>
              <p:cNvSpPr txBox="1"/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3B37A34-5E4B-C679-1330-47A96FDA3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535" y="-153112"/>
                <a:ext cx="296582" cy="4306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TextBox 86">
            <a:extLst>
              <a:ext uri="{FF2B5EF4-FFF2-40B4-BE49-F238E27FC236}">
                <a16:creationId xmlns:a16="http://schemas.microsoft.com/office/drawing/2014/main" id="{80076395-AFBD-164D-95E1-BAE2551C353C}"/>
              </a:ext>
            </a:extLst>
          </p:cNvPr>
          <p:cNvSpPr txBox="1"/>
          <p:nvPr/>
        </p:nvSpPr>
        <p:spPr>
          <a:xfrm>
            <a:off x="57255" y="31189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B0BDFC8-A10E-AD4F-E820-429CD2DF42EF}"/>
              </a:ext>
            </a:extLst>
          </p:cNvPr>
          <p:cNvSpPr txBox="1"/>
          <p:nvPr/>
        </p:nvSpPr>
        <p:spPr>
          <a:xfrm>
            <a:off x="2558941" y="2157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A1C164-B72B-BE1B-256F-18BC9A8AC51B}"/>
              </a:ext>
            </a:extLst>
          </p:cNvPr>
          <p:cNvSpPr txBox="1"/>
          <p:nvPr/>
        </p:nvSpPr>
        <p:spPr>
          <a:xfrm>
            <a:off x="4858193" y="2000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77FE5FF-44EE-DDAF-1F63-258B377DF3B2}"/>
              </a:ext>
            </a:extLst>
          </p:cNvPr>
          <p:cNvSpPr txBox="1"/>
          <p:nvPr/>
        </p:nvSpPr>
        <p:spPr>
          <a:xfrm>
            <a:off x="7088455" y="18045"/>
            <a:ext cx="257334" cy="23096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901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581966D-FE96-3BAB-0F89-0B60A075BBDD}"/>
              </a:ext>
            </a:extLst>
          </p:cNvPr>
          <p:cNvCxnSpPr>
            <a:cxnSpLocks/>
          </p:cNvCxnSpPr>
          <p:nvPr/>
        </p:nvCxnSpPr>
        <p:spPr>
          <a:xfrm>
            <a:off x="4870038" y="1242536"/>
            <a:ext cx="469420" cy="324426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6FD79A5-F9D8-790F-1980-83544515B59F}"/>
              </a:ext>
            </a:extLst>
          </p:cNvPr>
          <p:cNvCxnSpPr>
            <a:cxnSpLocks/>
          </p:cNvCxnSpPr>
          <p:nvPr/>
        </p:nvCxnSpPr>
        <p:spPr>
          <a:xfrm flipV="1">
            <a:off x="5457930" y="1238121"/>
            <a:ext cx="578363" cy="364478"/>
          </a:xfrm>
          <a:prstGeom prst="line">
            <a:avLst/>
          </a:prstGeom>
          <a:ln w="38100">
            <a:solidFill>
              <a:srgbClr val="92D05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EDFA7BC0-5349-A3D5-3D7E-DCD38DEC5E22}"/>
              </a:ext>
            </a:extLst>
          </p:cNvPr>
          <p:cNvSpPr/>
          <p:nvPr/>
        </p:nvSpPr>
        <p:spPr>
          <a:xfrm>
            <a:off x="5385118" y="1576367"/>
            <a:ext cx="68339" cy="643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48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564171-5099-B1F9-0E0B-77DA6D0CC661}"/>
                  </a:ext>
                </a:extLst>
              </p:cNvPr>
              <p:cNvSpPr txBox="1"/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F564171-5099-B1F9-0E0B-77DA6D0CC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042" y="794525"/>
                <a:ext cx="522722" cy="2614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8EC8833-8293-C889-D38E-B295907A72FF}"/>
                  </a:ext>
                </a:extLst>
              </p:cNvPr>
              <p:cNvSpPr txBox="1"/>
              <p:nvPr/>
            </p:nvSpPr>
            <p:spPr>
              <a:xfrm>
                <a:off x="4529753" y="825339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8EC8833-8293-C889-D38E-B295907A7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753" y="825339"/>
                <a:ext cx="522722" cy="2614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39D430-CBB2-5332-0B6E-261DBC355F68}"/>
                  </a:ext>
                </a:extLst>
              </p:cNvPr>
              <p:cNvSpPr txBox="1"/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39D430-CBB2-5332-0B6E-261DBC355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325" y="909987"/>
                <a:ext cx="522722" cy="2614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B66742F3-93C5-44B9-3CE7-C46DCE0116F1}"/>
              </a:ext>
            </a:extLst>
          </p:cNvPr>
          <p:cNvSpPr/>
          <p:nvPr/>
        </p:nvSpPr>
        <p:spPr>
          <a:xfrm>
            <a:off x="3570628" y="141575"/>
            <a:ext cx="970081" cy="1098705"/>
          </a:xfrm>
          <a:custGeom>
            <a:avLst/>
            <a:gdLst>
              <a:gd name="connsiteX0" fmla="*/ 0 w 877704"/>
              <a:gd name="connsiteY0" fmla="*/ 125837 h 1070548"/>
              <a:gd name="connsiteX1" fmla="*/ 202078 w 877704"/>
              <a:gd name="connsiteY1" fmla="*/ 29850 h 1070548"/>
              <a:gd name="connsiteX2" fmla="*/ 525401 w 877704"/>
              <a:gd name="connsiteY2" fmla="*/ 4590 h 1070548"/>
              <a:gd name="connsiteX3" fmla="*/ 848725 w 877704"/>
              <a:gd name="connsiteY3" fmla="*/ 110681 h 1070548"/>
              <a:gd name="connsiteX4" fmla="*/ 803258 w 877704"/>
              <a:gd name="connsiteY4" fmla="*/ 555251 h 1070548"/>
              <a:gd name="connsiteX5" fmla="*/ 328376 w 877704"/>
              <a:gd name="connsiteY5" fmla="*/ 1070548 h 107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77704" h="1070548">
                <a:moveTo>
                  <a:pt x="0" y="125837"/>
                </a:moveTo>
                <a:cubicBezTo>
                  <a:pt x="57255" y="87947"/>
                  <a:pt x="114511" y="50058"/>
                  <a:pt x="202078" y="29850"/>
                </a:cubicBezTo>
                <a:cubicBezTo>
                  <a:pt x="289645" y="9642"/>
                  <a:pt x="417627" y="-8882"/>
                  <a:pt x="525401" y="4590"/>
                </a:cubicBezTo>
                <a:cubicBezTo>
                  <a:pt x="633176" y="18062"/>
                  <a:pt x="802416" y="18904"/>
                  <a:pt x="848725" y="110681"/>
                </a:cubicBezTo>
                <a:cubicBezTo>
                  <a:pt x="895034" y="202458"/>
                  <a:pt x="889983" y="395273"/>
                  <a:pt x="803258" y="555251"/>
                </a:cubicBezTo>
                <a:cubicBezTo>
                  <a:pt x="716533" y="715229"/>
                  <a:pt x="522454" y="892888"/>
                  <a:pt x="328376" y="1070548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FB2B84E-752C-2BA7-4697-0DA2FAD7EBFE}"/>
              </a:ext>
            </a:extLst>
          </p:cNvPr>
          <p:cNvSpPr/>
          <p:nvPr/>
        </p:nvSpPr>
        <p:spPr>
          <a:xfrm>
            <a:off x="4866343" y="658770"/>
            <a:ext cx="1258313" cy="1053619"/>
          </a:xfrm>
          <a:custGeom>
            <a:avLst/>
            <a:gdLst>
              <a:gd name="connsiteX0" fmla="*/ 480744 w 1304209"/>
              <a:gd name="connsiteY0" fmla="*/ 0 h 932605"/>
              <a:gd name="connsiteX1" fmla="*/ 810 w 1304209"/>
              <a:gd name="connsiteY1" fmla="*/ 515298 h 932605"/>
              <a:gd name="connsiteX2" fmla="*/ 581782 w 1304209"/>
              <a:gd name="connsiteY2" fmla="*/ 929556 h 932605"/>
              <a:gd name="connsiteX3" fmla="*/ 1102131 w 1304209"/>
              <a:gd name="connsiteY3" fmla="*/ 692115 h 932605"/>
              <a:gd name="connsiteX4" fmla="*/ 1304209 w 1304209"/>
              <a:gd name="connsiteY4" fmla="*/ 479934 h 93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4209" h="932605">
                <a:moveTo>
                  <a:pt x="480744" y="0"/>
                </a:moveTo>
                <a:cubicBezTo>
                  <a:pt x="232357" y="180186"/>
                  <a:pt x="-16030" y="360372"/>
                  <a:pt x="810" y="515298"/>
                </a:cubicBezTo>
                <a:cubicBezTo>
                  <a:pt x="17650" y="670224"/>
                  <a:pt x="398228" y="900087"/>
                  <a:pt x="581782" y="929556"/>
                </a:cubicBezTo>
                <a:cubicBezTo>
                  <a:pt x="765336" y="959026"/>
                  <a:pt x="981727" y="767052"/>
                  <a:pt x="1102131" y="692115"/>
                </a:cubicBezTo>
                <a:cubicBezTo>
                  <a:pt x="1222535" y="617178"/>
                  <a:pt x="1263372" y="548556"/>
                  <a:pt x="1304209" y="479934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12B6EAAD-D370-9AC1-C48E-B89798E5E89F}"/>
              </a:ext>
            </a:extLst>
          </p:cNvPr>
          <p:cNvSpPr/>
          <p:nvPr/>
        </p:nvSpPr>
        <p:spPr>
          <a:xfrm>
            <a:off x="1519260" y="266054"/>
            <a:ext cx="591583" cy="941562"/>
          </a:xfrm>
          <a:custGeom>
            <a:avLst/>
            <a:gdLst>
              <a:gd name="connsiteX0" fmla="*/ 500142 w 641762"/>
              <a:gd name="connsiteY0" fmla="*/ 0 h 939659"/>
              <a:gd name="connsiteX1" fmla="*/ 636544 w 641762"/>
              <a:gd name="connsiteY1" fmla="*/ 85883 h 939659"/>
              <a:gd name="connsiteX2" fmla="*/ 550661 w 641762"/>
              <a:gd name="connsiteY2" fmla="*/ 515297 h 939659"/>
              <a:gd name="connsiteX3" fmla="*/ 0 w 641762"/>
              <a:gd name="connsiteY3" fmla="*/ 939659 h 939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1762" h="939659">
                <a:moveTo>
                  <a:pt x="500142" y="0"/>
                </a:moveTo>
                <a:cubicBezTo>
                  <a:pt x="564133" y="0"/>
                  <a:pt x="628124" y="0"/>
                  <a:pt x="636544" y="85883"/>
                </a:cubicBezTo>
                <a:cubicBezTo>
                  <a:pt x="644964" y="171766"/>
                  <a:pt x="656752" y="373001"/>
                  <a:pt x="550661" y="515297"/>
                </a:cubicBezTo>
                <a:cubicBezTo>
                  <a:pt x="444570" y="657593"/>
                  <a:pt x="222285" y="798626"/>
                  <a:pt x="0" y="939659"/>
                </a:cubicBezTo>
              </a:path>
            </a:pathLst>
          </a:custGeom>
          <a:noFill/>
          <a:ln w="28575">
            <a:solidFill>
              <a:srgbClr val="0070C0">
                <a:alpha val="50000"/>
              </a:srgbClr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A3998F-EDEE-7879-344C-7F3E800A3180}"/>
                  </a:ext>
                </a:extLst>
              </p:cNvPr>
              <p:cNvSpPr txBox="1"/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AA3998F-EDEE-7879-344C-7F3E800A3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920" y="889291"/>
                <a:ext cx="516847" cy="2614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2A3DC6-716B-8B87-8E8F-F4CC8BEE2BE1}"/>
              </a:ext>
            </a:extLst>
          </p:cNvPr>
          <p:cNvCxnSpPr>
            <a:cxnSpLocks/>
          </p:cNvCxnSpPr>
          <p:nvPr/>
        </p:nvCxnSpPr>
        <p:spPr>
          <a:xfrm>
            <a:off x="6106570" y="1087864"/>
            <a:ext cx="102666" cy="996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08E2-24A3-B7B6-7441-33A16690688B}"/>
                  </a:ext>
                </a:extLst>
              </p:cNvPr>
              <p:cNvSpPr txBox="1"/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99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08E2-24A3-B7B6-7441-33A166906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027" y="61285"/>
                <a:ext cx="522722" cy="2614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458287-D68D-3084-A21F-FCCA75272C16}"/>
                  </a:ext>
                </a:extLst>
              </p:cNvPr>
              <p:cNvSpPr txBox="1"/>
              <p:nvPr/>
            </p:nvSpPr>
            <p:spPr>
              <a:xfrm>
                <a:off x="2443767" y="1246203"/>
                <a:ext cx="324590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099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458287-D68D-3084-A21F-FCCA75272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67" y="1246203"/>
                <a:ext cx="324590" cy="2614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37F6E8-DE96-1389-8F22-CFDFBF655CF1}"/>
                  </a:ext>
                </a:extLst>
              </p:cNvPr>
              <p:cNvSpPr txBox="1"/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37F6E8-DE96-1389-8F22-CFDFBF65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" y="1102134"/>
                <a:ext cx="306148" cy="4306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D1E54-508F-9C4E-07B1-6CA574B1C75B}"/>
                  </a:ext>
                </a:extLst>
              </p:cNvPr>
              <p:cNvSpPr txBox="1"/>
              <p:nvPr/>
            </p:nvSpPr>
            <p:spPr>
              <a:xfrm>
                <a:off x="359357" y="378593"/>
                <a:ext cx="306148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96D1E54-508F-9C4E-07B1-6CA574B1C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57" y="378593"/>
                <a:ext cx="306148" cy="4306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EA1CB5-E17D-0AD4-46CF-5A96C2EC2FCC}"/>
                  </a:ext>
                </a:extLst>
              </p:cNvPr>
              <p:cNvSpPr txBox="1"/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EA1CB5-E17D-0AD4-46CF-5A96C2EC2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80" y="-157214"/>
                <a:ext cx="306149" cy="4306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716817-9DCF-0937-1021-BBBBA409405A}"/>
                  </a:ext>
                </a:extLst>
              </p:cNvPr>
              <p:cNvSpPr txBox="1"/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5716817-9DCF-0937-1021-BBBBA40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42" y="1126822"/>
                <a:ext cx="522722" cy="276999"/>
              </a:xfrm>
              <a:prstGeom prst="rect">
                <a:avLst/>
              </a:prstGeom>
              <a:blipFill>
                <a:blip r:embed="rId23"/>
                <a:stretch>
                  <a:fillRect l="-1176" t="-2222" b="-1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170899-933D-191C-53A8-C5D277D9A66E}"/>
                  </a:ext>
                </a:extLst>
              </p:cNvPr>
              <p:cNvSpPr txBox="1"/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2170899-933D-191C-53A8-C5D277D9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181" y="1183791"/>
                <a:ext cx="522722" cy="276999"/>
              </a:xfrm>
              <a:prstGeom prst="rect">
                <a:avLst/>
              </a:prstGeom>
              <a:blipFill>
                <a:blip r:embed="rId7"/>
                <a:stretch>
                  <a:fillRect l="-1176"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C92A87-0E6B-1FDB-6F64-D5AE0519F5C5}"/>
                  </a:ext>
                </a:extLst>
              </p:cNvPr>
              <p:cNvSpPr txBox="1"/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/>
                  <a:t>W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C92A87-0E6B-1FDB-6F64-D5AE0519F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736" y="1201452"/>
                <a:ext cx="522722" cy="276999"/>
              </a:xfrm>
              <a:prstGeom prst="rect">
                <a:avLst/>
              </a:prstGeom>
              <a:blipFill>
                <a:blip r:embed="rId24"/>
                <a:stretch>
                  <a:fillRect b="-152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C1814B1-2A2C-7EE0-D300-7C00767759AA}"/>
                  </a:ext>
                </a:extLst>
              </p:cNvPr>
              <p:cNvSpPr txBox="1"/>
              <p:nvPr/>
            </p:nvSpPr>
            <p:spPr>
              <a:xfrm>
                <a:off x="-248514" y="397288"/>
                <a:ext cx="1093074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C1814B1-2A2C-7EE0-D300-7C0076775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8514" y="397288"/>
                <a:ext cx="1093074" cy="261482"/>
              </a:xfrm>
              <a:prstGeom prst="rect">
                <a:avLst/>
              </a:prstGeom>
              <a:blipFill>
                <a:blip r:embed="rId2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782255A-B5B7-5AF8-E3FD-FBD214633BF0}"/>
                  </a:ext>
                </a:extLst>
              </p:cNvPr>
              <p:cNvSpPr txBox="1"/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99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782255A-B5B7-5AF8-E3FD-FBD21463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2448" y="1248701"/>
                <a:ext cx="1024835" cy="430631"/>
              </a:xfrm>
              <a:prstGeom prst="rect">
                <a:avLst/>
              </a:prstGeom>
              <a:blipFill>
                <a:blip r:embed="rId2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0D2982-5FB0-EFED-5D44-E4A6B28CB33F}"/>
                  </a:ext>
                </a:extLst>
              </p:cNvPr>
              <p:cNvSpPr txBox="1"/>
              <p:nvPr/>
            </p:nvSpPr>
            <p:spPr>
              <a:xfrm>
                <a:off x="4760982" y="487868"/>
                <a:ext cx="678046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0D2982-5FB0-EFED-5D44-E4A6B28C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82" y="487868"/>
                <a:ext cx="678046" cy="276679"/>
              </a:xfrm>
              <a:prstGeom prst="rect">
                <a:avLst/>
              </a:prstGeom>
              <a:blipFill>
                <a:blip r:embed="rId2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F7AB1-BDEC-C136-C30E-0E850B09E54B}"/>
                  </a:ext>
                </a:extLst>
              </p:cNvPr>
              <p:cNvSpPr txBox="1"/>
              <p:nvPr/>
            </p:nvSpPr>
            <p:spPr>
              <a:xfrm>
                <a:off x="3185660" y="-9440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3FF7AB1-BDEC-C136-C30E-0E850B09E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660" y="-9440"/>
                <a:ext cx="519068" cy="276679"/>
              </a:xfrm>
              <a:prstGeom prst="rect">
                <a:avLst/>
              </a:prstGeom>
              <a:blipFill>
                <a:blip r:embed="rId28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3D0A1C-1AB1-AB5C-C799-D5D6A66FEC97}"/>
                  </a:ext>
                </a:extLst>
              </p:cNvPr>
              <p:cNvSpPr txBox="1"/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pivot</m:t>
                          </m:r>
                        </m:sub>
                      </m:sSub>
                    </m:oMath>
                  </m:oMathPara>
                </a14:m>
                <a:endParaRPr lang="en-US" sz="1099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43D0A1C-1AB1-AB5C-C799-D5D6A66F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50" y="-21283"/>
                <a:ext cx="519068" cy="276679"/>
              </a:xfrm>
              <a:prstGeom prst="rect">
                <a:avLst/>
              </a:prstGeom>
              <a:blipFill>
                <a:blip r:embed="rId2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185812A-664E-798A-17E4-51CE7E5152B6}"/>
                  </a:ext>
                </a:extLst>
              </p:cNvPr>
              <p:cNvSpPr txBox="1"/>
              <p:nvPr/>
            </p:nvSpPr>
            <p:spPr>
              <a:xfrm>
                <a:off x="-237437" y="259373"/>
                <a:ext cx="1222071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185812A-664E-798A-17E4-51CE7E51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7437" y="259373"/>
                <a:ext cx="1222071" cy="253787"/>
              </a:xfrm>
              <a:prstGeom prst="rect">
                <a:avLst/>
              </a:prstGeom>
              <a:blipFill>
                <a:blip r:embed="rId3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AC83BD4-7790-5AD0-0B47-2CCA46F35CF2}"/>
                  </a:ext>
                </a:extLst>
              </p:cNvPr>
              <p:cNvSpPr txBox="1"/>
              <p:nvPr/>
            </p:nvSpPr>
            <p:spPr>
              <a:xfrm>
                <a:off x="2185830" y="262150"/>
                <a:ext cx="1178142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FF0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AC83BD4-7790-5AD0-0B47-2CCA46F35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830" y="262150"/>
                <a:ext cx="1178142" cy="253787"/>
              </a:xfrm>
              <a:prstGeom prst="rect">
                <a:avLst/>
              </a:prstGeom>
              <a:blipFill>
                <a:blip r:embed="rId3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A0FA4F-4285-A4E7-7AB4-BAD3A482DA5B}"/>
                  </a:ext>
                </a:extLst>
              </p:cNvPr>
              <p:cNvSpPr txBox="1"/>
              <p:nvPr/>
            </p:nvSpPr>
            <p:spPr>
              <a:xfrm>
                <a:off x="2905464" y="942574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D6A0FA4F-4285-A4E7-7AB4-BAD3A482D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464" y="942574"/>
                <a:ext cx="558137" cy="253787"/>
              </a:xfrm>
              <a:prstGeom prst="rect">
                <a:avLst/>
              </a:prstGeom>
              <a:blipFill>
                <a:blip r:embed="rId32"/>
                <a:stretch>
                  <a:fillRect r="-6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CCE0BD1-EBDD-54E6-8E19-8BF5725A783D}"/>
              </a:ext>
            </a:extLst>
          </p:cNvPr>
          <p:cNvSpPr/>
          <p:nvPr/>
        </p:nvSpPr>
        <p:spPr>
          <a:xfrm>
            <a:off x="203898" y="98149"/>
            <a:ext cx="1669922" cy="1165648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8433A5-762A-5063-CE1C-354C38428B22}"/>
              </a:ext>
            </a:extLst>
          </p:cNvPr>
          <p:cNvCxnSpPr>
            <a:cxnSpLocks/>
            <a:stCxn id="21" idx="7"/>
          </p:cNvCxnSpPr>
          <p:nvPr/>
        </p:nvCxnSpPr>
        <p:spPr>
          <a:xfrm flipV="1">
            <a:off x="2649971" y="807921"/>
            <a:ext cx="405308" cy="482385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66601E5-E7E8-D670-EA1C-2A5A7AACC71F}"/>
              </a:ext>
            </a:extLst>
          </p:cNvPr>
          <p:cNvCxnSpPr>
            <a:cxnSpLocks/>
          </p:cNvCxnSpPr>
          <p:nvPr/>
        </p:nvCxnSpPr>
        <p:spPr>
          <a:xfrm flipV="1">
            <a:off x="3152109" y="311358"/>
            <a:ext cx="372334" cy="381322"/>
          </a:xfrm>
          <a:prstGeom prst="line">
            <a:avLst/>
          </a:prstGeom>
          <a:ln w="38100">
            <a:solidFill>
              <a:srgbClr val="FFC000">
                <a:alpha val="50000"/>
              </a:srgb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C0E736-B167-12D6-64A8-71414980F66C}"/>
                  </a:ext>
                </a:extLst>
              </p:cNvPr>
              <p:cNvSpPr txBox="1"/>
              <p:nvPr/>
            </p:nvSpPr>
            <p:spPr>
              <a:xfrm>
                <a:off x="2187772" y="455564"/>
                <a:ext cx="974429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99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99" b="1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99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tether</m:t>
                          </m:r>
                        </m:sub>
                      </m:sSub>
                      <m:d>
                        <m:dPr>
                          <m:ctrlPr>
                            <a:rPr lang="en-US" sz="1099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99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99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C0E736-B167-12D6-64A8-71414980F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772" y="455564"/>
                <a:ext cx="974429" cy="261482"/>
              </a:xfrm>
              <a:prstGeom prst="rect">
                <a:avLst/>
              </a:prstGeom>
              <a:blipFill>
                <a:blip r:embed="rId3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8065A-DD2E-91F2-1187-AB8010F48D10}"/>
                  </a:ext>
                </a:extLst>
              </p:cNvPr>
              <p:cNvSpPr txBox="1"/>
              <p:nvPr/>
            </p:nvSpPr>
            <p:spPr>
              <a:xfrm>
                <a:off x="4465992" y="332542"/>
                <a:ext cx="1594354" cy="261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rgbClr val="FFC00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99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d>
                      <m:dPr>
                        <m:ctrlP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99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099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endParaRPr lang="en-US" sz="1099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48065A-DD2E-91F2-1187-AB8010F48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92" y="332542"/>
                <a:ext cx="1594354" cy="261482"/>
              </a:xfrm>
              <a:prstGeom prst="rect">
                <a:avLst/>
              </a:prstGeom>
              <a:blipFill>
                <a:blip r:embed="rId3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62DCE2-9A37-F777-F8A9-DE501A779A73}"/>
                  </a:ext>
                </a:extLst>
              </p:cNvPr>
              <p:cNvSpPr txBox="1"/>
              <p:nvPr/>
            </p:nvSpPr>
            <p:spPr>
              <a:xfrm>
                <a:off x="5533521" y="1453652"/>
                <a:ext cx="1342897" cy="253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49" dirty="0">
                    <a:solidFill>
                      <a:srgbClr val="00B050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49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49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49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tether</m:t>
                        </m:r>
                      </m:sub>
                    </m:sSub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49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049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62DCE2-9A37-F777-F8A9-DE501A779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521" y="1453652"/>
                <a:ext cx="1342897" cy="253787"/>
              </a:xfrm>
              <a:prstGeom prst="rect">
                <a:avLst/>
              </a:prstGeom>
              <a:blipFill>
                <a:blip r:embed="rId3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B95B44-E0DC-948D-CC27-977511B8C08F}"/>
                  </a:ext>
                </a:extLst>
              </p:cNvPr>
              <p:cNvSpPr txBox="1"/>
              <p:nvPr/>
            </p:nvSpPr>
            <p:spPr>
              <a:xfrm>
                <a:off x="467764" y="946243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B95B44-E0DC-948D-CC27-977511B8C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764" y="946243"/>
                <a:ext cx="558137" cy="253787"/>
              </a:xfrm>
              <a:prstGeom prst="rect">
                <a:avLst/>
              </a:prstGeom>
              <a:blipFill>
                <a:blip r:embed="rId36"/>
                <a:stretch>
                  <a:fillRect r="-62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35D94-B21B-0D93-AC34-B1C4D01DC8DA}"/>
                  </a:ext>
                </a:extLst>
              </p:cNvPr>
              <p:cNvSpPr txBox="1"/>
              <p:nvPr/>
            </p:nvSpPr>
            <p:spPr>
              <a:xfrm>
                <a:off x="5128994" y="913521"/>
                <a:ext cx="558137" cy="253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0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tether</m:t>
                              </m:r>
                            </m:sub>
                          </m:sSub>
                          <m:r>
                            <a:rPr lang="en-US" sz="10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0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000" i="1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</m:oMath>
                  </m:oMathPara>
                </a14:m>
                <a:endParaRPr lang="en-US" sz="1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535D94-B21B-0D93-AC34-B1C4D01DC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994" y="913521"/>
                <a:ext cx="558137" cy="253787"/>
              </a:xfrm>
              <a:prstGeom prst="rect">
                <a:avLst/>
              </a:prstGeom>
              <a:blipFill>
                <a:blip r:embed="rId37"/>
                <a:stretch>
                  <a:fillRect r="-6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920734-6D7C-4ACC-EA81-6D774D2D843F}"/>
                  </a:ext>
                </a:extLst>
              </p:cNvPr>
              <p:cNvSpPr txBox="1"/>
              <p:nvPr/>
            </p:nvSpPr>
            <p:spPr>
              <a:xfrm>
                <a:off x="7376548" y="1398189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099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920734-6D7C-4ACC-EA81-6D774D2D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48" y="1398189"/>
                <a:ext cx="296582" cy="430631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D87EC6-5A80-DC19-E223-F7991785441C}"/>
                  </a:ext>
                </a:extLst>
              </p:cNvPr>
              <p:cNvSpPr txBox="1"/>
              <p:nvPr/>
            </p:nvSpPr>
            <p:spPr>
              <a:xfrm>
                <a:off x="8403918" y="811386"/>
                <a:ext cx="296582" cy="430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99" dirty="0">
                    <a:solidFill>
                      <a:schemeClr val="bg2"/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99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99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099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099" dirty="0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BD87EC6-5A80-DC19-E223-F79917854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918" y="811386"/>
                <a:ext cx="296582" cy="43063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7E7AD17-FB25-4965-9D49-CA7EA3DA0DC9}"/>
              </a:ext>
            </a:extLst>
          </p:cNvPr>
          <p:cNvSpPr/>
          <p:nvPr/>
        </p:nvSpPr>
        <p:spPr>
          <a:xfrm>
            <a:off x="2638308" y="92587"/>
            <a:ext cx="1669922" cy="1165648"/>
          </a:xfrm>
          <a:custGeom>
            <a:avLst/>
            <a:gdLst>
              <a:gd name="connsiteX0" fmla="*/ 0 w 1603901"/>
              <a:gd name="connsiteY0" fmla="*/ 1074440 h 1074440"/>
              <a:gd name="connsiteX1" fmla="*/ 484322 w 1603901"/>
              <a:gd name="connsiteY1" fmla="*/ 531999 h 1074440"/>
              <a:gd name="connsiteX2" fmla="*/ 960895 w 1603901"/>
              <a:gd name="connsiteY2" fmla="*/ 101921 h 1074440"/>
              <a:gd name="connsiteX3" fmla="*/ 1600200 w 1603901"/>
              <a:gd name="connsiteY3" fmla="*/ 74799 h 1074440"/>
              <a:gd name="connsiteX4" fmla="*/ 1239864 w 1603901"/>
              <a:gd name="connsiteY4" fmla="*/ 965952 h 1074440"/>
              <a:gd name="connsiteX5" fmla="*/ 1239864 w 1603901"/>
              <a:gd name="connsiteY5" fmla="*/ 965952 h 1074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03901" h="1074440">
                <a:moveTo>
                  <a:pt x="0" y="1074440"/>
                </a:moveTo>
                <a:cubicBezTo>
                  <a:pt x="162086" y="884262"/>
                  <a:pt x="324173" y="694085"/>
                  <a:pt x="484322" y="531999"/>
                </a:cubicBezTo>
                <a:cubicBezTo>
                  <a:pt x="644471" y="369913"/>
                  <a:pt x="774915" y="178121"/>
                  <a:pt x="960895" y="101921"/>
                </a:cubicBezTo>
                <a:cubicBezTo>
                  <a:pt x="1146875" y="25721"/>
                  <a:pt x="1553705" y="-69206"/>
                  <a:pt x="1600200" y="74799"/>
                </a:cubicBezTo>
                <a:cubicBezTo>
                  <a:pt x="1646695" y="218804"/>
                  <a:pt x="1239864" y="965952"/>
                  <a:pt x="1239864" y="965952"/>
                </a:cubicBezTo>
                <a:lnTo>
                  <a:pt x="1239864" y="965952"/>
                </a:lnTo>
              </a:path>
            </a:pathLst>
          </a:custGeom>
          <a:noFill/>
          <a:ln w="34925">
            <a:solidFill>
              <a:srgbClr val="FF0000">
                <a:alpha val="5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42141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3" grpId="0" animBg="1"/>
      <p:bldP spid="21" grpId="0" animBg="1"/>
      <p:bldP spid="23" grpId="0" animBg="1"/>
      <p:bldP spid="31" grpId="0" animBg="1"/>
      <p:bldP spid="33" grpId="0" animBg="1"/>
      <p:bldP spid="34" grpId="0" animBg="1"/>
      <p:bldP spid="49" grpId="0" animBg="1"/>
      <p:bldP spid="50" grpId="0" animBg="1"/>
      <p:bldP spid="75" grpId="0"/>
      <p:bldP spid="78" grpId="0"/>
      <p:bldP spid="80" grpId="0"/>
      <p:bldP spid="82" grpId="0"/>
      <p:bldP spid="84" grpId="0"/>
      <p:bldP spid="85" grpId="0"/>
      <p:bldP spid="101" grpId="0" animBg="1"/>
      <p:bldP spid="98" grpId="0"/>
      <p:bldP spid="100" grpId="0"/>
      <p:bldP spid="102" grpId="0"/>
      <p:bldP spid="110" grpId="0"/>
      <p:bldP spid="2" grpId="0"/>
      <p:bldP spid="30" grpId="0"/>
      <p:bldP spid="32" grpId="0"/>
      <p:bldP spid="39" grpId="0"/>
      <p:bldP spid="40" grpId="0"/>
      <p:bldP spid="47" grpId="0"/>
      <p:bldP spid="55" grpId="0"/>
      <p:bldP spid="65" grpId="0"/>
      <p:bldP spid="117" grpId="0"/>
      <p:bldP spid="24" grpId="0"/>
      <p:bldP spid="27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1808</TotalTime>
  <Words>358</Words>
  <Application>Microsoft Office PowerPoint</Application>
  <PresentationFormat>Custom</PresentationFormat>
  <Paragraphs>140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 Hakim Khaled Saad Amin Amer</dc:creator>
  <cp:lastModifiedBy>Abdel Hakim Khaled Saad Amin Amer</cp:lastModifiedBy>
  <cp:revision>20</cp:revision>
  <dcterms:created xsi:type="dcterms:W3CDTF">2025-04-27T17:53:48Z</dcterms:created>
  <dcterms:modified xsi:type="dcterms:W3CDTF">2025-06-25T20:22:58Z</dcterms:modified>
</cp:coreProperties>
</file>