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</p:sldIdLst>
  <p:sldSz cx="89281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AE906"/>
    <a:srgbClr val="FFD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9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98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294622"/>
            <a:ext cx="6696075" cy="626745"/>
          </a:xfrm>
        </p:spPr>
        <p:txBody>
          <a:bodyPr anchor="b"/>
          <a:lstStyle>
            <a:lvl1pPr algn="ctr"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945535"/>
            <a:ext cx="669607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27" indent="0" algn="ctr">
              <a:buNone/>
              <a:defRPr sz="524"/>
            </a:lvl2pPr>
            <a:lvl3pPr marL="240056" indent="0" algn="ctr">
              <a:buNone/>
              <a:defRPr sz="471"/>
            </a:lvl3pPr>
            <a:lvl4pPr marL="360083" indent="0" algn="ctr">
              <a:buNone/>
              <a:defRPr sz="421"/>
            </a:lvl4pPr>
            <a:lvl5pPr marL="480113" indent="0" algn="ctr">
              <a:buNone/>
              <a:defRPr sz="421"/>
            </a:lvl5pPr>
            <a:lvl6pPr marL="600140" indent="0" algn="ctr">
              <a:buNone/>
              <a:defRPr sz="421"/>
            </a:lvl6pPr>
            <a:lvl7pPr marL="720167" indent="0" algn="ctr">
              <a:buNone/>
              <a:defRPr sz="421"/>
            </a:lvl7pPr>
            <a:lvl8pPr marL="840196" indent="0" algn="ctr">
              <a:buNone/>
              <a:defRPr sz="421"/>
            </a:lvl8pPr>
            <a:lvl9pPr marL="960223" indent="0" algn="ctr">
              <a:buNone/>
              <a:defRPr sz="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95848"/>
            <a:ext cx="192512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95848"/>
            <a:ext cx="5663764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9" y="448809"/>
            <a:ext cx="7700486" cy="748843"/>
          </a:xfrm>
        </p:spPr>
        <p:txBody>
          <a:bodyPr anchor="b"/>
          <a:lstStyle>
            <a:lvl1pPr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9" y="1204736"/>
            <a:ext cx="770048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27" indent="0">
              <a:buNone/>
              <a:defRPr sz="524">
                <a:solidFill>
                  <a:schemeClr val="tx1">
                    <a:tint val="82000"/>
                  </a:schemeClr>
                </a:solidFill>
              </a:defRPr>
            </a:lvl2pPr>
            <a:lvl3pPr marL="240056" indent="0">
              <a:buNone/>
              <a:defRPr sz="471">
                <a:solidFill>
                  <a:schemeClr val="tx1">
                    <a:tint val="82000"/>
                  </a:schemeClr>
                </a:solidFill>
              </a:defRPr>
            </a:lvl3pPr>
            <a:lvl4pPr marL="36008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4pPr>
            <a:lvl5pPr marL="48011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5pPr>
            <a:lvl6pPr marL="600140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6pPr>
            <a:lvl7pPr marL="720167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7pPr>
            <a:lvl8pPr marL="840196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8pPr>
            <a:lvl9pPr marL="96022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8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2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95846"/>
            <a:ext cx="770048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441307"/>
            <a:ext cx="37770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657582"/>
            <a:ext cx="3777004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3" y="441307"/>
            <a:ext cx="37956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3" y="657582"/>
            <a:ext cx="3795606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7" y="259201"/>
            <a:ext cx="4519852" cy="1279327"/>
          </a:xfrm>
        </p:spPr>
        <p:txBody>
          <a:bodyPr/>
          <a:lstStyle>
            <a:lvl1pPr>
              <a:defRPr sz="840"/>
            </a:lvl1pPr>
            <a:lvl2pPr>
              <a:defRPr sz="734"/>
            </a:lvl2pPr>
            <a:lvl3pPr>
              <a:defRPr sz="630"/>
            </a:lvl3pPr>
            <a:lvl4pPr>
              <a:defRPr sz="524"/>
            </a:lvl4pPr>
            <a:lvl5pPr>
              <a:defRPr sz="524"/>
            </a:lvl5pPr>
            <a:lvl6pPr>
              <a:defRPr sz="524"/>
            </a:lvl6pPr>
            <a:lvl7pPr>
              <a:defRPr sz="524"/>
            </a:lvl7pPr>
            <a:lvl8pPr>
              <a:defRPr sz="524"/>
            </a:lvl8pPr>
            <a:lvl9pPr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7" y="259201"/>
            <a:ext cx="45198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27" indent="0">
              <a:buNone/>
              <a:defRPr sz="734"/>
            </a:lvl2pPr>
            <a:lvl3pPr marL="240056" indent="0">
              <a:buNone/>
              <a:defRPr sz="630"/>
            </a:lvl3pPr>
            <a:lvl4pPr marL="360083" indent="0">
              <a:buNone/>
              <a:defRPr sz="524"/>
            </a:lvl4pPr>
            <a:lvl5pPr marL="480113" indent="0">
              <a:buNone/>
              <a:defRPr sz="524"/>
            </a:lvl5pPr>
            <a:lvl6pPr marL="600140" indent="0">
              <a:buNone/>
              <a:defRPr sz="524"/>
            </a:lvl6pPr>
            <a:lvl7pPr marL="720167" indent="0">
              <a:buNone/>
              <a:defRPr sz="524"/>
            </a:lvl7pPr>
            <a:lvl8pPr marL="840196" indent="0">
              <a:buNone/>
              <a:defRPr sz="524"/>
            </a:lvl8pPr>
            <a:lvl9pPr marL="960223" indent="0">
              <a:buNone/>
              <a:defRPr sz="5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10" y="95846"/>
            <a:ext cx="770048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10" y="479227"/>
            <a:ext cx="770048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8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3A0E-EA41-4F5B-8ECE-99C7B1A5A1E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6" y="1668544"/>
            <a:ext cx="30132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2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56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15" indent="-60015" algn="l" defTabSz="240056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0042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7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42009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54012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6015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8018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90021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102023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2002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2pPr>
      <a:lvl3pPr marL="24005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3pPr>
      <a:lvl4pPr marL="36008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48011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0014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2016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84019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96022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2" Type="http://schemas.openxmlformats.org/officeDocument/2006/relationships/customXml" Target="../ink/ink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A0828-8EC5-3045-6DC5-E290ED82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83BADA-C5F0-2A80-B6F5-6315DAD01147}"/>
              </a:ext>
            </a:extLst>
          </p:cNvPr>
          <p:cNvSpPr/>
          <p:nvPr/>
        </p:nvSpPr>
        <p:spPr>
          <a:xfrm>
            <a:off x="3540230" y="252848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40AD3-5258-4C76-048D-EDEBA69493A7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06FE5F-90CE-DF75-8D1A-C7E35BD99CEC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CF573-0E1D-9F0B-34A6-D7E4A91BDA98}"/>
              </a:ext>
            </a:extLst>
          </p:cNvPr>
          <p:cNvSpPr/>
          <p:nvPr/>
        </p:nvSpPr>
        <p:spPr>
          <a:xfrm>
            <a:off x="1149563" y="23518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62A7D7-609A-219E-CCEF-99029B317258}"/>
              </a:ext>
            </a:extLst>
          </p:cNvPr>
          <p:cNvCxnSpPr>
            <a:cxnSpLocks/>
          </p:cNvCxnSpPr>
          <p:nvPr/>
        </p:nvCxnSpPr>
        <p:spPr>
          <a:xfrm flipV="1">
            <a:off x="259205" y="772375"/>
            <a:ext cx="423435" cy="458599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26FC36-7CC8-FFED-9D0D-683C4BC6032B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AFC20-60A3-312F-58A8-73009D11DCCE}"/>
              </a:ext>
            </a:extLst>
          </p:cNvPr>
          <p:cNvCxnSpPr>
            <a:cxnSpLocks/>
          </p:cNvCxnSpPr>
          <p:nvPr/>
        </p:nvCxnSpPr>
        <p:spPr>
          <a:xfrm flipV="1">
            <a:off x="1239188" y="269490"/>
            <a:ext cx="666745" cy="94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51730F-4F46-D2D3-5D55-4AFC3DA7EDD6}"/>
              </a:ext>
            </a:extLst>
          </p:cNvPr>
          <p:cNvCxnSpPr>
            <a:cxnSpLocks/>
          </p:cNvCxnSpPr>
          <p:nvPr/>
        </p:nvCxnSpPr>
        <p:spPr>
          <a:xfrm flipV="1">
            <a:off x="716333" y="295460"/>
            <a:ext cx="408730" cy="40601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E3A0B3-5393-3769-2926-B083ECE8D6BD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639883-ABF7-BB1E-4FA5-2C0D78A15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DA56A5-E5F3-156B-D866-48ADFE05C984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050B92-3E21-A664-C562-569D1A3AAD29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8B4B9F-50FA-9283-25E5-FAC1E6FAA8CF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28A59-7EE8-445B-1C1E-E42F2F503430}"/>
              </a:ext>
            </a:extLst>
          </p:cNvPr>
          <p:cNvSpPr/>
          <p:nvPr/>
        </p:nvSpPr>
        <p:spPr>
          <a:xfrm>
            <a:off x="2591640" y="128088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F3AA229-A4FA-FF30-9FD2-EB81C4AF389A}"/>
              </a:ext>
            </a:extLst>
          </p:cNvPr>
          <p:cNvSpPr/>
          <p:nvPr/>
        </p:nvSpPr>
        <p:spPr>
          <a:xfrm>
            <a:off x="2826673" y="31222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52C5BD-E36D-E9FB-2E3C-D65DCB193D21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86D1A-15C1-E9AB-6B87-EBB02A0C3AC5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5C729D3-01AB-EB2D-C420-06FA157EC70D}"/>
              </a:ext>
            </a:extLst>
          </p:cNvPr>
          <p:cNvSpPr/>
          <p:nvPr/>
        </p:nvSpPr>
        <p:spPr>
          <a:xfrm>
            <a:off x="3075227" y="7254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D061AA-BF44-8997-E5E4-9FEDE7FEF667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5FB4EA-C4CC-638F-A7C9-1B2558C45092}"/>
              </a:ext>
            </a:extLst>
          </p:cNvPr>
          <p:cNvSpPr/>
          <p:nvPr/>
        </p:nvSpPr>
        <p:spPr>
          <a:xfrm>
            <a:off x="5295480" y="633119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73231A-F191-D050-A5B4-450A66444136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DB9D26-7B2D-2BD9-1D89-931BDFC31DAE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E8DB49-F82B-1B05-9E64-E58D76DDB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5F8E208-7397-5A71-953E-C6B918F8EED2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BAE154-571C-2B15-8E70-47D64E52B257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FEEBC25-BE2E-B422-738D-6C92230C86F6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9C82B2-FFD8-099D-937E-D39C7A97EBB4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111242-62BE-95D3-898B-D294F4A6203E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3E83DEC-C940-9190-65C9-F4C3AA96DCE1}"/>
              </a:ext>
            </a:extLst>
          </p:cNvPr>
          <p:cNvSpPr/>
          <p:nvPr/>
        </p:nvSpPr>
        <p:spPr>
          <a:xfrm>
            <a:off x="7047567" y="1220790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16781-1C3D-2232-14E9-6BA81C379DF2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B30B95F-04EB-27DA-3528-865FB81F029A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7101089" y="1283633"/>
            <a:ext cx="519085" cy="324898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85B2F02-B645-C508-8E54-DE41FA5F3E91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E501C4-92A5-1509-FB32-22203437B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B5B0C6-BBBF-BF4F-D340-94CC495A2471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4A83D5-1B7C-3946-E71E-4CF5CFA6C7D1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28575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DA3581-76FA-6CB2-5723-A8D379544B0E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D97222-362C-6AFE-D31F-29BF8D827283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9B4E4A-A582-AA34-CA25-50FB5D99915B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D17FF8-6249-F4A0-AC77-457C949868BD}"/>
                  </a:ext>
                </a:extLst>
              </p:cNvPr>
              <p:cNvSpPr txBox="1"/>
              <p:nvPr/>
            </p:nvSpPr>
            <p:spPr>
              <a:xfrm>
                <a:off x="7053959" y="529617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D17FF8-6249-F4A0-AC77-457C94986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9" y="529617"/>
                <a:ext cx="519068" cy="27667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A88CF6B5-23B5-1627-6F13-B2A480FD37E3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C65F46-9960-4BE7-F251-648A4AF1BD88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0753A19-ACF5-4692-242C-C44FDD949D2D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2465EA-F196-A31B-2890-79F24437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B89693-4372-02B3-7838-F6BF281E995D}"/>
                  </a:ext>
                </a:extLst>
              </p:cNvPr>
              <p:cNvSpPr txBox="1"/>
              <p:nvPr/>
            </p:nvSpPr>
            <p:spPr>
              <a:xfrm>
                <a:off x="6845324" y="1030887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B89693-4372-02B3-7838-F6BF281E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24" y="1030887"/>
                <a:ext cx="296582" cy="4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9024CF9-0087-041E-563B-13F04125DB21}"/>
                  </a:ext>
                </a:extLst>
              </p:cNvPr>
              <p:cNvSpPr txBox="1"/>
              <p:nvPr/>
            </p:nvSpPr>
            <p:spPr>
              <a:xfrm>
                <a:off x="2760587" y="424476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445CD0-CDC6-85BD-C466-391985F40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87" y="424476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CFA0859-C33B-BD71-F4BE-212F475BDDD7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6B1A8F-BAEE-D31C-E680-AD954E5D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4F62CA-6CA3-265F-3371-6D0EE772906D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5BB91A-1E2B-C2EB-D33B-9FBFB7AC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F922978-E821-B6A6-B6E9-3427A314304E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78336A-894F-7ABF-0123-80EB5737D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5C7326E-BAB2-14C4-0C9D-A9D866BCD690}"/>
                  </a:ext>
                </a:extLst>
              </p:cNvPr>
              <p:cNvSpPr txBox="1"/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B37A34-5E4B-C679-1330-47A96FDA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2E41EEA1-604B-E68A-FFC7-9AE9C38C0C00}"/>
              </a:ext>
            </a:extLst>
          </p:cNvPr>
          <p:cNvSpPr txBox="1"/>
          <p:nvPr/>
        </p:nvSpPr>
        <p:spPr>
          <a:xfrm>
            <a:off x="57255" y="3118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E9E373-1078-79F0-78BA-B619CAC0F045}"/>
              </a:ext>
            </a:extLst>
          </p:cNvPr>
          <p:cNvSpPr txBox="1"/>
          <p:nvPr/>
        </p:nvSpPr>
        <p:spPr>
          <a:xfrm>
            <a:off x="2558941" y="2157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79888B-8F13-FDE3-C6D9-F65FC7072CAA}"/>
              </a:ext>
            </a:extLst>
          </p:cNvPr>
          <p:cNvSpPr txBox="1"/>
          <p:nvPr/>
        </p:nvSpPr>
        <p:spPr>
          <a:xfrm>
            <a:off x="4858193" y="2000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1FE04B-B2E9-F7A0-F7C7-91EE71B8758F}"/>
              </a:ext>
            </a:extLst>
          </p:cNvPr>
          <p:cNvSpPr txBox="1"/>
          <p:nvPr/>
        </p:nvSpPr>
        <p:spPr>
          <a:xfrm>
            <a:off x="7088455" y="1804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35B16B-9E47-E4E9-B439-DA88136BB8AC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B331159-EDF0-53F0-D198-09E312892143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5F51D5D-0ACE-3DF2-79CB-30F3FCA35335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6A41368-367A-D1A4-513B-2D826AE93A30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564171-5099-B1F9-0E0B-77DA6D0C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8A5DFA1-BA23-D49C-A27B-1BC4EE1E0FFA}"/>
                  </a:ext>
                </a:extLst>
              </p:cNvPr>
              <p:cNvSpPr txBox="1"/>
              <p:nvPr/>
            </p:nvSpPr>
            <p:spPr>
              <a:xfrm>
                <a:off x="4514866" y="893693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8A5DFA1-BA23-D49C-A27B-1BC4EE1E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66" y="893693"/>
                <a:ext cx="522722" cy="261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F9E2B4-CC6F-3DC0-F272-12FE93EA306F}"/>
                  </a:ext>
                </a:extLst>
              </p:cNvPr>
              <p:cNvSpPr txBox="1"/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9D430-CBB2-5332-0B6E-261DBC35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D58E074-769B-6A4E-7C4E-D1F90F577F70}"/>
              </a:ext>
            </a:extLst>
          </p:cNvPr>
          <p:cNvSpPr/>
          <p:nvPr/>
        </p:nvSpPr>
        <p:spPr>
          <a:xfrm>
            <a:off x="3575711" y="159093"/>
            <a:ext cx="825747" cy="1053619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90B4226-E7E1-4E32-EB58-46EFA353F0EB}"/>
              </a:ext>
            </a:extLst>
          </p:cNvPr>
          <p:cNvSpPr/>
          <p:nvPr/>
        </p:nvSpPr>
        <p:spPr>
          <a:xfrm>
            <a:off x="4866343" y="658770"/>
            <a:ext cx="1258313" cy="1053619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A7C6B93-AA0A-DE86-D720-0AA46C5E3B0C}"/>
              </a:ext>
            </a:extLst>
          </p:cNvPr>
          <p:cNvSpPr/>
          <p:nvPr/>
        </p:nvSpPr>
        <p:spPr>
          <a:xfrm>
            <a:off x="1519260" y="266054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92076D4-F861-B136-08EC-9457B0D1DAE8}"/>
                  </a:ext>
                </a:extLst>
              </p:cNvPr>
              <p:cNvSpPr txBox="1"/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A3998F-EDEE-7879-344C-7F3E800A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57FBFAF-C02C-8205-70B8-1E4F080F1BB0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0A1B5-74F8-3E02-D0F4-26BC45A9222B}"/>
                  </a:ext>
                </a:extLst>
              </p:cNvPr>
              <p:cNvSpPr txBox="1"/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08E2-24A3-B7B6-7441-33A1669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951CB0-3A37-2C50-6E39-53917C112D75}"/>
                  </a:ext>
                </a:extLst>
              </p:cNvPr>
              <p:cNvSpPr txBox="1"/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58287-D68D-3084-A21F-FCCA7527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886AFA-C133-1C03-95C8-3706F58431F9}"/>
                  </a:ext>
                </a:extLst>
              </p:cNvPr>
              <p:cNvSpPr txBox="1"/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37F6E8-DE96-1389-8F22-CFDFBF65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D81B8F-3C4C-96B2-6B36-274C9AE33753}"/>
                  </a:ext>
                </a:extLst>
              </p:cNvPr>
              <p:cNvSpPr txBox="1"/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D1E54-508F-9C4E-07B1-6CA574B1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B2D758-C430-A9D6-632B-00C1DC95B681}"/>
                  </a:ext>
                </a:extLst>
              </p:cNvPr>
              <p:cNvSpPr txBox="1"/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EA1CB5-E17D-0AD4-46CF-5A96C2EC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AB552-B822-4E6F-AE5C-930EF5DC6083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716817-9DCF-0937-1021-BBBBA40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3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ED29DE-280D-098E-623B-ABB5A5B610AB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170899-933D-191C-53A8-C5D277D9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4A1A8BC-2A3C-DC67-101B-B8EE1C2CAFAF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C92A87-0E6B-1FDB-6F64-D5AE0519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4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67E6018-8D8B-9B17-02B6-5CA31DA22931}"/>
                  </a:ext>
                </a:extLst>
              </p:cNvPr>
              <p:cNvSpPr txBox="1"/>
              <p:nvPr/>
            </p:nvSpPr>
            <p:spPr>
              <a:xfrm>
                <a:off x="-168209" y="405341"/>
                <a:ext cx="1093074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1814B1-2A2C-7EE0-D300-7C007677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09" y="405341"/>
                <a:ext cx="1093074" cy="261482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0EA6EAB-090D-9D43-BEA0-D46F117630F2}"/>
                  </a:ext>
                </a:extLst>
              </p:cNvPr>
              <p:cNvSpPr txBox="1"/>
              <p:nvPr/>
            </p:nvSpPr>
            <p:spPr>
              <a:xfrm>
                <a:off x="8003890" y="1292369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0EA6EAB-090D-9D43-BEA0-D46F1176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890" y="1292369"/>
                <a:ext cx="1024835" cy="430631"/>
              </a:xfrm>
              <a:prstGeom prst="rect">
                <a:avLst/>
              </a:prstGeom>
              <a:blipFill>
                <a:blip r:embed="rId2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128C9-DF7B-1601-AD47-B2BF81891A0F}"/>
                  </a:ext>
                </a:extLst>
              </p:cNvPr>
              <p:cNvSpPr txBox="1"/>
              <p:nvPr/>
            </p:nvSpPr>
            <p:spPr>
              <a:xfrm>
                <a:off x="4804610" y="512365"/>
                <a:ext cx="506122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0D2982-5FB0-EFED-5D44-E4A6B28C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10" y="512365"/>
                <a:ext cx="506122" cy="27667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752D2D-1969-4084-D3A9-DF5C1C979D4C}"/>
                  </a:ext>
                </a:extLst>
              </p:cNvPr>
              <p:cNvSpPr txBox="1"/>
              <p:nvPr/>
            </p:nvSpPr>
            <p:spPr>
              <a:xfrm>
                <a:off x="3143566" y="434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F7AB1-BDEC-C136-C30E-0E850B09E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66" y="4343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C16307-C0A6-3694-19E9-354F88E758C9}"/>
                  </a:ext>
                </a:extLst>
              </p:cNvPr>
              <p:cNvSpPr txBox="1"/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3D0A1C-1AB1-AB5C-C799-D5D6A66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749F6A5-62A2-3674-FA38-244060AE3CD4}"/>
                  </a:ext>
                </a:extLst>
              </p:cNvPr>
              <p:cNvSpPr txBox="1"/>
              <p:nvPr/>
            </p:nvSpPr>
            <p:spPr>
              <a:xfrm>
                <a:off x="-210447" y="259213"/>
                <a:ext cx="1222071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85812A-664E-798A-17E4-51CE7E51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447" y="259213"/>
                <a:ext cx="1222071" cy="253787"/>
              </a:xfrm>
              <a:prstGeom prst="rect">
                <a:avLst/>
              </a:prstGeom>
              <a:blipFill>
                <a:blip r:embed="rId2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41D7DD8-01BA-4C84-C1A7-D61672D395BB}"/>
                  </a:ext>
                </a:extLst>
              </p:cNvPr>
              <p:cNvSpPr txBox="1"/>
              <p:nvPr/>
            </p:nvSpPr>
            <p:spPr>
              <a:xfrm>
                <a:off x="2247816" y="246903"/>
                <a:ext cx="1178142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AC83BD4-7790-5AD0-0B47-2CCA46F3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16" y="246903"/>
                <a:ext cx="1178142" cy="253787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11E266-EA90-4068-B8E8-F6FDCC0D2BDC}"/>
                  </a:ext>
                </a:extLst>
              </p:cNvPr>
              <p:cNvSpPr txBox="1"/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A0FA4F-4285-A4E7-7AB4-BAD3A48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blipFill>
                <a:blip r:embed="rId31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DC68284-C45C-89DA-A840-E3408209759B}"/>
              </a:ext>
            </a:extLst>
          </p:cNvPr>
          <p:cNvSpPr/>
          <p:nvPr/>
        </p:nvSpPr>
        <p:spPr>
          <a:xfrm>
            <a:off x="200391" y="102352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96D7FB-0DE5-2BB2-C336-E40B2F217866}"/>
              </a:ext>
            </a:extLst>
          </p:cNvPr>
          <p:cNvCxnSpPr>
            <a:cxnSpLocks/>
          </p:cNvCxnSpPr>
          <p:nvPr/>
        </p:nvCxnSpPr>
        <p:spPr>
          <a:xfrm flipV="1">
            <a:off x="2663016" y="799535"/>
            <a:ext cx="405308" cy="482385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6632013-2E90-458C-47E7-4911B60A5643}"/>
              </a:ext>
            </a:extLst>
          </p:cNvPr>
          <p:cNvCxnSpPr>
            <a:cxnSpLocks/>
          </p:cNvCxnSpPr>
          <p:nvPr/>
        </p:nvCxnSpPr>
        <p:spPr>
          <a:xfrm flipV="1">
            <a:off x="3143566" y="315664"/>
            <a:ext cx="390969" cy="415081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452729-A8ED-D2AB-DB57-E2E91E114074}"/>
                  </a:ext>
                </a:extLst>
              </p:cNvPr>
              <p:cNvSpPr txBox="1"/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00B05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62DCE2-9A37-F777-F8A9-DE501A77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blipFill>
                <a:blip r:embed="rId3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0D42DD-F1B6-62A1-AF43-EE424E366E93}"/>
                  </a:ext>
                </a:extLst>
              </p:cNvPr>
              <p:cNvSpPr txBox="1"/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B95B44-E0DC-948D-CC27-977511B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blipFill>
                <a:blip r:embed="rId33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D8F447-5B84-BCDD-2BA0-25266CD11DD6}"/>
                  </a:ext>
                </a:extLst>
              </p:cNvPr>
              <p:cNvSpPr txBox="1"/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35D94-B21B-0D93-AC34-B1C4D01D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blipFill>
                <a:blip r:embed="rId34"/>
                <a:stretch>
                  <a:fillRect r="-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474AB0-E208-1C51-DD32-B3FCDD023216}"/>
                  </a:ext>
                </a:extLst>
              </p:cNvPr>
              <p:cNvSpPr txBox="1"/>
              <p:nvPr/>
            </p:nvSpPr>
            <p:spPr>
              <a:xfrm>
                <a:off x="7378127" y="1284309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474AB0-E208-1C51-DD32-B3FCDD02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127" y="1284309"/>
                <a:ext cx="296582" cy="4306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A6008F-CDF4-161F-1C3D-A6C89FB380F5}"/>
                  </a:ext>
                </a:extLst>
              </p:cNvPr>
              <p:cNvSpPr txBox="1"/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D87EC6-5A80-DC19-E223-F7991785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BBD534-9C81-4ACE-6805-76B779ABC3B1}"/>
              </a:ext>
            </a:extLst>
          </p:cNvPr>
          <p:cNvSpPr/>
          <p:nvPr/>
        </p:nvSpPr>
        <p:spPr>
          <a:xfrm>
            <a:off x="2634109" y="89483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B47433D-AF85-72FA-01FE-31259F84C846}"/>
              </a:ext>
            </a:extLst>
          </p:cNvPr>
          <p:cNvSpPr/>
          <p:nvPr/>
        </p:nvSpPr>
        <p:spPr>
          <a:xfrm>
            <a:off x="7532041" y="665055"/>
            <a:ext cx="68339" cy="643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ED937F-EB79-F735-47CB-FA0DCAD09699}"/>
                  </a:ext>
                </a:extLst>
              </p:cNvPr>
              <p:cNvSpPr txBox="1"/>
              <p:nvPr/>
            </p:nvSpPr>
            <p:spPr>
              <a:xfrm>
                <a:off x="1995108" y="418667"/>
                <a:ext cx="1526259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099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99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tether</m:t>
                          </m:r>
                        </m:sub>
                        <m:sup>
                          <m:d>
                            <m:dPr>
                              <m:ctrlP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0:2</m:t>
                              </m:r>
                            </m:e>
                          </m:d>
                        </m:sup>
                      </m:sSubSup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465A80F-33EA-96DF-9CF2-CB72B7031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08" y="418667"/>
                <a:ext cx="1526259" cy="30655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3687D5-171F-614A-52FE-51EFFC5E6F06}"/>
                  </a:ext>
                </a:extLst>
              </p:cNvPr>
              <p:cNvSpPr txBox="1"/>
              <p:nvPr/>
            </p:nvSpPr>
            <p:spPr>
              <a:xfrm>
                <a:off x="4016553" y="640033"/>
                <a:ext cx="1526259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099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99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tether</m:t>
                          </m:r>
                        </m:sub>
                        <m:sup>
                          <m:d>
                            <m:dPr>
                              <m:ctrlP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0:1</m:t>
                              </m:r>
                            </m:e>
                          </m:d>
                        </m:sup>
                      </m:sSubSup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3687D5-171F-614A-52FE-51EFFC5E6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53" y="640033"/>
                <a:ext cx="1526259" cy="30655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B52FFB-CB49-2B3D-8FB5-FE87C9F31EC7}"/>
              </a:ext>
            </a:extLst>
          </p:cNvPr>
          <p:cNvSpPr/>
          <p:nvPr/>
        </p:nvSpPr>
        <p:spPr>
          <a:xfrm>
            <a:off x="7100308" y="701470"/>
            <a:ext cx="1258313" cy="1053619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chemeClr val="tx1">
                <a:alpha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0B7AF-F2DE-06B7-FEAC-C16C63108E8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677446" y="262151"/>
            <a:ext cx="738241" cy="939"/>
          </a:xfrm>
          <a:prstGeom prst="line">
            <a:avLst/>
          </a:prstGeom>
          <a:ln w="28575">
            <a:solidFill>
              <a:srgbClr val="FFC000">
                <a:alpha val="5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AE39BC-43AC-DF53-4726-7E55683CAFF7}"/>
              </a:ext>
            </a:extLst>
          </p:cNvPr>
          <p:cNvCxnSpPr>
            <a:cxnSpLocks/>
          </p:cNvCxnSpPr>
          <p:nvPr/>
        </p:nvCxnSpPr>
        <p:spPr>
          <a:xfrm flipV="1">
            <a:off x="5908394" y="179360"/>
            <a:ext cx="666745" cy="940"/>
          </a:xfrm>
          <a:prstGeom prst="line">
            <a:avLst/>
          </a:prstGeom>
          <a:ln w="28575">
            <a:solidFill>
              <a:srgbClr val="FFC000">
                <a:alpha val="5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D05448-D404-A170-3D5C-10FE61D81046}"/>
              </a:ext>
            </a:extLst>
          </p:cNvPr>
          <p:cNvCxnSpPr>
            <a:cxnSpLocks/>
          </p:cNvCxnSpPr>
          <p:nvPr/>
        </p:nvCxnSpPr>
        <p:spPr>
          <a:xfrm flipV="1">
            <a:off x="5390822" y="219855"/>
            <a:ext cx="408480" cy="410061"/>
          </a:xfrm>
          <a:prstGeom prst="line">
            <a:avLst/>
          </a:prstGeom>
          <a:ln w="28575">
            <a:solidFill>
              <a:srgbClr val="FFC000">
                <a:alpha val="5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50" grpId="0" animBg="1"/>
      <p:bldP spid="75" grpId="0"/>
      <p:bldP spid="78" grpId="0"/>
      <p:bldP spid="80" grpId="0"/>
      <p:bldP spid="82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7" grpId="0"/>
      <p:bldP spid="55" grpId="0"/>
      <p:bldP spid="65" grpId="0"/>
      <p:bldP spid="117" grpId="0"/>
      <p:bldP spid="24" grpId="0"/>
      <p:bldP spid="27" grpId="0"/>
      <p:bldP spid="35" grpId="0"/>
      <p:bldP spid="36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3373</TotalTime>
  <Words>99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Hakim Khaled Saad Amin Amer</dc:creator>
  <cp:lastModifiedBy>Abdel Hakim Khaled Saad Amin Amer</cp:lastModifiedBy>
  <cp:revision>35</cp:revision>
  <dcterms:created xsi:type="dcterms:W3CDTF">2025-04-27T17:53:48Z</dcterms:created>
  <dcterms:modified xsi:type="dcterms:W3CDTF">2025-06-27T19:29:52Z</dcterms:modified>
</cp:coreProperties>
</file>