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89281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9F"/>
    <a:srgbClr val="FFCC66"/>
    <a:srgbClr val="FAE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9" autoAdjust="0"/>
    <p:restoredTop sz="94660"/>
  </p:normalViewPr>
  <p:slideViewPr>
    <p:cSldViewPr snapToGrid="0">
      <p:cViewPr>
        <p:scale>
          <a:sx n="125" d="100"/>
          <a:sy n="125" d="100"/>
        </p:scale>
        <p:origin x="7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5"/>
    </inkml:context>
    <inkml:brush xml:id="br0">
      <inkml:brushProperty name="width" value="0.035" units="cm"/>
      <inkml:brushProperty name="height" value="0.035" units="cm"/>
      <inkml:brushProperty name="color" value="#7030A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294620"/>
            <a:ext cx="669607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945535"/>
            <a:ext cx="669607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95846"/>
            <a:ext cx="1925122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7" y="95846"/>
            <a:ext cx="5663763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448807"/>
            <a:ext cx="770048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1204734"/>
            <a:ext cx="770048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95846"/>
            <a:ext cx="770048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441305"/>
            <a:ext cx="37770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657582"/>
            <a:ext cx="3777004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441305"/>
            <a:ext cx="379560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657582"/>
            <a:ext cx="3795605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20015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259199"/>
            <a:ext cx="451985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540067"/>
            <a:ext cx="287954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20015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259199"/>
            <a:ext cx="451985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540067"/>
            <a:ext cx="287954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95846"/>
            <a:ext cx="770048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479227"/>
            <a:ext cx="770048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1668542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3A0E-EA41-4F5B-8ECE-99C7B1A5A1E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1668542"/>
            <a:ext cx="30132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1668542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34" Type="http://schemas.openxmlformats.org/officeDocument/2006/relationships/image" Target="../media/image26.png"/><Relationship Id="rId12" Type="http://schemas.openxmlformats.org/officeDocument/2006/relationships/image" Target="../media/image3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24" Type="http://schemas.openxmlformats.org/officeDocument/2006/relationships/image" Target="../media/image16.png"/><Relationship Id="rId32" Type="http://schemas.openxmlformats.org/officeDocument/2006/relationships/image" Target="../media/image24.png"/><Relationship Id="rId37" Type="http://schemas.openxmlformats.org/officeDocument/2006/relationships/image" Target="../media/image29.png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8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35" Type="http://schemas.openxmlformats.org/officeDocument/2006/relationships/image" Target="../media/image2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2939-E610-73AB-FA25-938873D45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4EFEAE-A017-3272-6F3E-B08499285A6C}"/>
              </a:ext>
            </a:extLst>
          </p:cNvPr>
          <p:cNvSpPr/>
          <p:nvPr/>
        </p:nvSpPr>
        <p:spPr>
          <a:xfrm>
            <a:off x="3428758" y="225140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4AD00-59E5-02E5-19B2-4DE881563CEF}"/>
              </a:ext>
            </a:extLst>
          </p:cNvPr>
          <p:cNvSpPr/>
          <p:nvPr/>
        </p:nvSpPr>
        <p:spPr>
          <a:xfrm>
            <a:off x="50546" y="1246043"/>
            <a:ext cx="68338" cy="64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76FC2A-BB1D-CAB1-2B84-9EB2E671979E}"/>
              </a:ext>
            </a:extLst>
          </p:cNvPr>
          <p:cNvSpPr/>
          <p:nvPr/>
        </p:nvSpPr>
        <p:spPr>
          <a:xfrm>
            <a:off x="551262" y="709992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602B5C-A13F-B8F6-C2BF-C44C3C3C3D50}"/>
              </a:ext>
            </a:extLst>
          </p:cNvPr>
          <p:cNvSpPr/>
          <p:nvPr/>
        </p:nvSpPr>
        <p:spPr>
          <a:xfrm>
            <a:off x="1052869" y="270327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92487-4BE5-48DE-0ED4-3652194A1466}"/>
              </a:ext>
            </a:extLst>
          </p:cNvPr>
          <p:cNvCxnSpPr>
            <a:cxnSpLocks/>
          </p:cNvCxnSpPr>
          <p:nvPr/>
        </p:nvCxnSpPr>
        <p:spPr>
          <a:xfrm flipV="1">
            <a:off x="121735" y="784969"/>
            <a:ext cx="440179" cy="4569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5D955CD-80A3-608E-B211-5556663D3BA2}"/>
              </a:ext>
            </a:extLst>
          </p:cNvPr>
          <p:cNvSpPr/>
          <p:nvPr/>
        </p:nvSpPr>
        <p:spPr>
          <a:xfrm>
            <a:off x="1838560" y="234847"/>
            <a:ext cx="68338" cy="643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08AA93-7FA8-CAC3-836C-9AA499F30564}"/>
              </a:ext>
            </a:extLst>
          </p:cNvPr>
          <p:cNvCxnSpPr>
            <a:cxnSpLocks/>
          </p:cNvCxnSpPr>
          <p:nvPr/>
        </p:nvCxnSpPr>
        <p:spPr>
          <a:xfrm flipV="1">
            <a:off x="1145544" y="276373"/>
            <a:ext cx="666745" cy="9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8B1943-67F7-2B43-0BFF-863DB38FCD61}"/>
              </a:ext>
            </a:extLst>
          </p:cNvPr>
          <p:cNvCxnSpPr>
            <a:cxnSpLocks/>
          </p:cNvCxnSpPr>
          <p:nvPr/>
        </p:nvCxnSpPr>
        <p:spPr>
          <a:xfrm flipV="1">
            <a:off x="619809" y="310897"/>
            <a:ext cx="408731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2A2241-2E66-D54B-92B3-9F970F9F4875}"/>
                  </a:ext>
                </a:extLst>
              </p14:cNvPr>
              <p14:cNvContentPartPr/>
              <p14:nvPr/>
            </p14:nvContentPartPr>
            <p14:xfrm rot="20566198">
              <a:off x="1404640" y="962841"/>
              <a:ext cx="190" cy="19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2A2241-2E66-D54B-92B3-9F970F9F4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401410" y="959611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2CF6D3-8E0B-C925-546F-C3E84E1619D3}"/>
              </a:ext>
            </a:extLst>
          </p:cNvPr>
          <p:cNvSpPr/>
          <p:nvPr/>
        </p:nvSpPr>
        <p:spPr>
          <a:xfrm>
            <a:off x="264838" y="318739"/>
            <a:ext cx="1395542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B86182-D7AC-697D-4B45-4198C0BED2A7}"/>
              </a:ext>
            </a:extLst>
          </p:cNvPr>
          <p:cNvCxnSpPr>
            <a:cxnSpLocks/>
          </p:cNvCxnSpPr>
          <p:nvPr/>
        </p:nvCxnSpPr>
        <p:spPr>
          <a:xfrm>
            <a:off x="1304026" y="1156149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29AE1-C1A1-7431-F802-BF235A52EC36}"/>
              </a:ext>
            </a:extLst>
          </p:cNvPr>
          <p:cNvCxnSpPr>
            <a:cxnSpLocks/>
          </p:cNvCxnSpPr>
          <p:nvPr/>
        </p:nvCxnSpPr>
        <p:spPr>
          <a:xfrm flipV="1">
            <a:off x="1294582" y="1151612"/>
            <a:ext cx="112110" cy="101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01F7105-7993-F562-7393-B42AAACC5E2F}"/>
              </a:ext>
            </a:extLst>
          </p:cNvPr>
          <p:cNvSpPr/>
          <p:nvPr/>
        </p:nvSpPr>
        <p:spPr>
          <a:xfrm>
            <a:off x="2420358" y="1259024"/>
            <a:ext cx="68338" cy="64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B8FEEA-5DD3-1B59-F2C4-72AAB4CE4003}"/>
                  </a:ext>
                </a:extLst>
              </p14:cNvPr>
              <p14:cNvContentPartPr/>
              <p14:nvPr/>
            </p14:nvContentPartPr>
            <p14:xfrm rot="20566198">
              <a:off x="3818560" y="990860"/>
              <a:ext cx="190" cy="19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B8FEEA-5DD3-1B59-F2C4-72AAB4CE40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0566198">
                <a:off x="3815330" y="987630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165FDF-3AB8-A521-B287-AEC46FE4528B}"/>
              </a:ext>
            </a:extLst>
          </p:cNvPr>
          <p:cNvSpPr/>
          <p:nvPr/>
        </p:nvSpPr>
        <p:spPr>
          <a:xfrm>
            <a:off x="2678758" y="346758"/>
            <a:ext cx="1395542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70BA60-31E5-0858-B8DD-F600D1F2CA1A}"/>
              </a:ext>
            </a:extLst>
          </p:cNvPr>
          <p:cNvCxnSpPr>
            <a:cxnSpLocks/>
          </p:cNvCxnSpPr>
          <p:nvPr/>
        </p:nvCxnSpPr>
        <p:spPr>
          <a:xfrm>
            <a:off x="3717946" y="118416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EF2D79-81F9-38C5-C9B6-BD80C2DAF770}"/>
              </a:ext>
            </a:extLst>
          </p:cNvPr>
          <p:cNvCxnSpPr>
            <a:cxnSpLocks/>
          </p:cNvCxnSpPr>
          <p:nvPr/>
        </p:nvCxnSpPr>
        <p:spPr>
          <a:xfrm flipV="1">
            <a:off x="3708503" y="1179633"/>
            <a:ext cx="112110" cy="101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D072463-EE84-52CA-46F7-AEBF95F7D861}"/>
              </a:ext>
            </a:extLst>
          </p:cNvPr>
          <p:cNvSpPr/>
          <p:nvPr/>
        </p:nvSpPr>
        <p:spPr>
          <a:xfrm>
            <a:off x="2929884" y="722410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252593-5D6B-095F-CA46-D8E135BBE777}"/>
              </a:ext>
            </a:extLst>
          </p:cNvPr>
          <p:cNvSpPr/>
          <p:nvPr/>
        </p:nvSpPr>
        <p:spPr>
          <a:xfrm>
            <a:off x="4305959" y="217801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8AACC8-60C0-74F8-72E8-91EC32DA5B57}"/>
              </a:ext>
            </a:extLst>
          </p:cNvPr>
          <p:cNvSpPr/>
          <p:nvPr/>
        </p:nvSpPr>
        <p:spPr>
          <a:xfrm>
            <a:off x="3428758" y="228580"/>
            <a:ext cx="68338" cy="643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6E1BA-3601-754C-807E-EFC1B9C8DFBE}"/>
              </a:ext>
            </a:extLst>
          </p:cNvPr>
          <p:cNvCxnSpPr>
            <a:cxnSpLocks/>
          </p:cNvCxnSpPr>
          <p:nvPr/>
        </p:nvCxnSpPr>
        <p:spPr>
          <a:xfrm flipH="1">
            <a:off x="3804836" y="307743"/>
            <a:ext cx="493241" cy="85871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30A962-835F-62CF-9D13-0A0A641D660E}"/>
              </a:ext>
            </a:extLst>
          </p:cNvPr>
          <p:cNvCxnSpPr>
            <a:cxnSpLocks/>
          </p:cNvCxnSpPr>
          <p:nvPr/>
        </p:nvCxnSpPr>
        <p:spPr>
          <a:xfrm flipV="1">
            <a:off x="2504531" y="796903"/>
            <a:ext cx="440179" cy="4569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28A2B8-0115-8BFE-3A20-2AF9A06BC9E1}"/>
              </a:ext>
            </a:extLst>
          </p:cNvPr>
          <p:cNvCxnSpPr>
            <a:cxnSpLocks/>
          </p:cNvCxnSpPr>
          <p:nvPr/>
        </p:nvCxnSpPr>
        <p:spPr>
          <a:xfrm flipV="1">
            <a:off x="3534530" y="249960"/>
            <a:ext cx="716837" cy="156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857BDF-C3FC-20C4-345A-E6BFF3FC0835}"/>
              </a:ext>
            </a:extLst>
          </p:cNvPr>
          <p:cNvCxnSpPr>
            <a:cxnSpLocks/>
          </p:cNvCxnSpPr>
          <p:nvPr/>
        </p:nvCxnSpPr>
        <p:spPr>
          <a:xfrm flipV="1">
            <a:off x="3008793" y="299165"/>
            <a:ext cx="408731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108EA83-B0D5-774E-5DA3-474173F36321}"/>
              </a:ext>
            </a:extLst>
          </p:cNvPr>
          <p:cNvSpPr/>
          <p:nvPr/>
        </p:nvSpPr>
        <p:spPr>
          <a:xfrm>
            <a:off x="5210856" y="614419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594D4B-6DCD-9744-7380-0BA93B39CFF9}"/>
              </a:ext>
            </a:extLst>
          </p:cNvPr>
          <p:cNvSpPr/>
          <p:nvPr/>
        </p:nvSpPr>
        <p:spPr>
          <a:xfrm>
            <a:off x="4701331" y="1155307"/>
            <a:ext cx="68338" cy="64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D38883-BAB0-41E8-0E6E-629B14DDEC54}"/>
                  </a:ext>
                </a:extLst>
              </p14:cNvPr>
              <p14:cNvContentPartPr/>
              <p14:nvPr/>
            </p14:nvContentPartPr>
            <p14:xfrm rot="20566198">
              <a:off x="6099533" y="887143"/>
              <a:ext cx="190" cy="19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D38883-BAB0-41E8-0E6E-629B14DDE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096303" y="883913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33CBEAB-9ECF-1368-929F-33493BFB372A}"/>
              </a:ext>
            </a:extLst>
          </p:cNvPr>
          <p:cNvSpPr/>
          <p:nvPr/>
        </p:nvSpPr>
        <p:spPr>
          <a:xfrm>
            <a:off x="4959731" y="243043"/>
            <a:ext cx="1395542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AFF472-C4BD-172E-BD76-CF925633ADC0}"/>
              </a:ext>
            </a:extLst>
          </p:cNvPr>
          <p:cNvCxnSpPr>
            <a:cxnSpLocks/>
          </p:cNvCxnSpPr>
          <p:nvPr/>
        </p:nvCxnSpPr>
        <p:spPr>
          <a:xfrm flipV="1">
            <a:off x="5989476" y="1075914"/>
            <a:ext cx="112110" cy="101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1A09202-DEC7-C475-D7DD-4933404319AE}"/>
              </a:ext>
            </a:extLst>
          </p:cNvPr>
          <p:cNvSpPr/>
          <p:nvPr/>
        </p:nvSpPr>
        <p:spPr>
          <a:xfrm>
            <a:off x="5210862" y="612493"/>
            <a:ext cx="78905" cy="643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9A1943-C7C0-D66F-96B4-2ED8019280CF}"/>
              </a:ext>
            </a:extLst>
          </p:cNvPr>
          <p:cNvSpPr/>
          <p:nvPr/>
        </p:nvSpPr>
        <p:spPr>
          <a:xfrm>
            <a:off x="6451332" y="124863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6AAE3F-DC0B-C3BB-736D-86B4DFCE7B52}"/>
              </a:ext>
            </a:extLst>
          </p:cNvPr>
          <p:cNvSpPr/>
          <p:nvPr/>
        </p:nvSpPr>
        <p:spPr>
          <a:xfrm>
            <a:off x="5709731" y="124863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5476E5-1B7B-4896-DB7B-280546BF9CD7}"/>
              </a:ext>
            </a:extLst>
          </p:cNvPr>
          <p:cNvCxnSpPr>
            <a:cxnSpLocks/>
          </p:cNvCxnSpPr>
          <p:nvPr/>
        </p:nvCxnSpPr>
        <p:spPr>
          <a:xfrm flipV="1">
            <a:off x="4785506" y="693188"/>
            <a:ext cx="440179" cy="456949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0AE6E7-5D39-B6E4-5356-F14C7CE7DFDB}"/>
              </a:ext>
            </a:extLst>
          </p:cNvPr>
          <p:cNvCxnSpPr>
            <a:cxnSpLocks/>
          </p:cNvCxnSpPr>
          <p:nvPr/>
        </p:nvCxnSpPr>
        <p:spPr>
          <a:xfrm flipV="1">
            <a:off x="5815501" y="160923"/>
            <a:ext cx="666745" cy="940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477F42-045B-6C3A-FF42-9600775FE087}"/>
              </a:ext>
            </a:extLst>
          </p:cNvPr>
          <p:cNvCxnSpPr>
            <a:cxnSpLocks/>
          </p:cNvCxnSpPr>
          <p:nvPr/>
        </p:nvCxnSpPr>
        <p:spPr>
          <a:xfrm flipV="1">
            <a:off x="5289767" y="195448"/>
            <a:ext cx="408731" cy="406010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289971E-A0D6-80AF-E040-BD854D48F092}"/>
              </a:ext>
            </a:extLst>
          </p:cNvPr>
          <p:cNvSpPr/>
          <p:nvPr/>
        </p:nvSpPr>
        <p:spPr>
          <a:xfrm>
            <a:off x="6964767" y="1207588"/>
            <a:ext cx="68338" cy="64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8B4067-380F-7E1F-5AE0-DDF7CA555CB5}"/>
              </a:ext>
            </a:extLst>
          </p:cNvPr>
          <p:cNvCxnSpPr>
            <a:cxnSpLocks/>
          </p:cNvCxnSpPr>
          <p:nvPr/>
        </p:nvCxnSpPr>
        <p:spPr>
          <a:xfrm flipV="1">
            <a:off x="7606558" y="1239747"/>
            <a:ext cx="578362" cy="364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58EEBD-374B-3AB8-D2E3-7C28D07DEE5B}"/>
              </a:ext>
            </a:extLst>
          </p:cNvPr>
          <p:cNvCxnSpPr>
            <a:cxnSpLocks/>
          </p:cNvCxnSpPr>
          <p:nvPr/>
        </p:nvCxnSpPr>
        <p:spPr>
          <a:xfrm>
            <a:off x="7041027" y="1271912"/>
            <a:ext cx="469419" cy="3244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2F00CF-3E5A-B99A-918B-D99D1F0FA175}"/>
                  </a:ext>
                </a:extLst>
              </p14:cNvPr>
              <p14:cNvContentPartPr/>
              <p14:nvPr/>
            </p14:nvContentPartPr>
            <p14:xfrm rot="20566198">
              <a:off x="8318861" y="924386"/>
              <a:ext cx="190" cy="19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2F00CF-3E5A-B99A-918B-D99D1F0FA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315631" y="921156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DD2317-7DA9-B0F1-EE41-3338F42CCB95}"/>
              </a:ext>
            </a:extLst>
          </p:cNvPr>
          <p:cNvCxnSpPr>
            <a:cxnSpLocks/>
          </p:cNvCxnSpPr>
          <p:nvPr/>
        </p:nvCxnSpPr>
        <p:spPr>
          <a:xfrm flipH="1">
            <a:off x="7974842" y="177344"/>
            <a:ext cx="765531" cy="411"/>
          </a:xfrm>
          <a:prstGeom prst="line">
            <a:avLst/>
          </a:prstGeom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4A2EC3-E50D-4CD9-2A89-57171A756349}"/>
              </a:ext>
            </a:extLst>
          </p:cNvPr>
          <p:cNvCxnSpPr>
            <a:cxnSpLocks/>
          </p:cNvCxnSpPr>
          <p:nvPr/>
        </p:nvCxnSpPr>
        <p:spPr>
          <a:xfrm flipH="1">
            <a:off x="7518005" y="207663"/>
            <a:ext cx="413307" cy="431678"/>
          </a:xfrm>
          <a:prstGeom prst="line">
            <a:avLst/>
          </a:prstGeom>
          <a:ln w="381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589C367-42EB-BB98-7191-1029B42D29F1}"/>
              </a:ext>
            </a:extLst>
          </p:cNvPr>
          <p:cNvSpPr/>
          <p:nvPr/>
        </p:nvSpPr>
        <p:spPr>
          <a:xfrm rot="21297226">
            <a:off x="7098617" y="767454"/>
            <a:ext cx="1102553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E08689-496E-E347-61BC-E362F347496E}"/>
              </a:ext>
            </a:extLst>
          </p:cNvPr>
          <p:cNvSpPr/>
          <p:nvPr/>
        </p:nvSpPr>
        <p:spPr>
          <a:xfrm>
            <a:off x="7179059" y="280285"/>
            <a:ext cx="1395542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4BB14D-B6B8-B485-24DB-74A62A06F36F}"/>
              </a:ext>
            </a:extLst>
          </p:cNvPr>
          <p:cNvCxnSpPr>
            <a:cxnSpLocks/>
          </p:cNvCxnSpPr>
          <p:nvPr/>
        </p:nvCxnSpPr>
        <p:spPr>
          <a:xfrm>
            <a:off x="8218247" y="111769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4130E5-8153-0681-1F7F-8AB548A78645}"/>
              </a:ext>
            </a:extLst>
          </p:cNvPr>
          <p:cNvCxnSpPr>
            <a:cxnSpLocks/>
          </p:cNvCxnSpPr>
          <p:nvPr/>
        </p:nvCxnSpPr>
        <p:spPr>
          <a:xfrm flipV="1">
            <a:off x="8208804" y="1113157"/>
            <a:ext cx="112110" cy="101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B1C76-7E44-D627-921F-6962D6B2D5D2}"/>
                  </a:ext>
                </a:extLst>
              </p:cNvPr>
              <p:cNvSpPr txBox="1"/>
              <p:nvPr/>
            </p:nvSpPr>
            <p:spPr>
              <a:xfrm>
                <a:off x="7003818" y="397031"/>
                <a:ext cx="519068" cy="274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B1C76-7E44-D627-921F-6962D6B2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18" y="397031"/>
                <a:ext cx="519068" cy="274627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C3B63787-7AE6-EA69-2CF3-2A9CAFD2D723}"/>
              </a:ext>
            </a:extLst>
          </p:cNvPr>
          <p:cNvSpPr/>
          <p:nvPr/>
        </p:nvSpPr>
        <p:spPr>
          <a:xfrm>
            <a:off x="8234420" y="1134294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634226-55DA-3990-3AE8-9416CA7F8296}"/>
              </a:ext>
            </a:extLst>
          </p:cNvPr>
          <p:cNvSpPr/>
          <p:nvPr/>
        </p:nvSpPr>
        <p:spPr>
          <a:xfrm>
            <a:off x="7522049" y="1604225"/>
            <a:ext cx="68338" cy="64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39D83A-84C4-88FA-4AAE-918D47485175}"/>
              </a:ext>
            </a:extLst>
          </p:cNvPr>
          <p:cNvSpPr/>
          <p:nvPr/>
        </p:nvSpPr>
        <p:spPr>
          <a:xfrm>
            <a:off x="7399333" y="629796"/>
            <a:ext cx="106088" cy="101381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6EA3DF-66EF-60C5-A585-FAEE2DFE2892}"/>
                  </a:ext>
                </a:extLst>
              </p:cNvPr>
              <p:cNvSpPr txBox="1"/>
              <p:nvPr/>
            </p:nvSpPr>
            <p:spPr>
              <a:xfrm>
                <a:off x="8263364" y="1166885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6EA3DF-66EF-60C5-A585-FAEE2DFE2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64" y="1166885"/>
                <a:ext cx="522722" cy="276999"/>
              </a:xfrm>
              <a:prstGeom prst="rect">
                <a:avLst/>
              </a:prstGeom>
              <a:blipFill>
                <a:blip r:embed="rId12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31FEF9-4192-DB0C-32FC-E66971DE8675}"/>
                  </a:ext>
                </a:extLst>
              </p:cNvPr>
              <p:cNvSpPr txBox="1"/>
              <p:nvPr/>
            </p:nvSpPr>
            <p:spPr>
              <a:xfrm>
                <a:off x="6773790" y="1048503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31FEF9-4192-DB0C-32FC-E66971DE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90" y="1048503"/>
                <a:ext cx="29658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7782B-14E4-09DA-559D-3E90CA313B0B}"/>
                  </a:ext>
                </a:extLst>
              </p:cNvPr>
              <p:cNvSpPr txBox="1"/>
              <p:nvPr/>
            </p:nvSpPr>
            <p:spPr>
              <a:xfrm>
                <a:off x="2683932" y="323682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7782B-14E4-09DA-559D-3E90CA31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32" y="323682"/>
                <a:ext cx="30614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2965D8C-AA4F-899D-630E-636619968964}"/>
                  </a:ext>
                </a:extLst>
              </p:cNvPr>
              <p:cNvSpPr txBox="1"/>
              <p:nvPr/>
            </p:nvSpPr>
            <p:spPr>
              <a:xfrm>
                <a:off x="3263400" y="-196040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2965D8C-AA4F-899D-630E-63661996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00" y="-196040"/>
                <a:ext cx="29658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56A9A55-0C35-FF8E-7DA9-FC5FB3D9DC85}"/>
                  </a:ext>
                </a:extLst>
              </p:cNvPr>
              <p:cNvSpPr txBox="1"/>
              <p:nvPr/>
            </p:nvSpPr>
            <p:spPr>
              <a:xfrm>
                <a:off x="4348080" y="-59729"/>
                <a:ext cx="296583" cy="375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56A9A55-0C35-FF8E-7DA9-FC5FB3D9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080" y="-59729"/>
                <a:ext cx="296583" cy="3753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545AE4-E7ED-F37A-F8C8-2E051D695202}"/>
                  </a:ext>
                </a:extLst>
              </p:cNvPr>
              <p:cNvSpPr txBox="1"/>
              <p:nvPr/>
            </p:nvSpPr>
            <p:spPr>
              <a:xfrm>
                <a:off x="4492593" y="962817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545AE4-E7ED-F37A-F8C8-2E051D69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593" y="962817"/>
                <a:ext cx="296583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6E5267-4A1D-BDBA-5591-32F33BD4D0BE}"/>
                  </a:ext>
                </a:extLst>
              </p:cNvPr>
              <p:cNvSpPr txBox="1"/>
              <p:nvPr/>
            </p:nvSpPr>
            <p:spPr>
              <a:xfrm>
                <a:off x="4934426" y="234847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6E5267-4A1D-BDBA-5591-32F33BD4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426" y="234847"/>
                <a:ext cx="296583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9A4324-3EDB-DE97-A2A5-7EC9104BB33C}"/>
                  </a:ext>
                </a:extLst>
              </p:cNvPr>
              <p:cNvSpPr txBox="1"/>
              <p:nvPr/>
            </p:nvSpPr>
            <p:spPr>
              <a:xfrm>
                <a:off x="5420627" y="-216443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9A4324-3EDB-DE97-A2A5-7EC9104B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627" y="-216443"/>
                <a:ext cx="296583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AC64E4-8554-49F0-1A8D-2543D0279BBD}"/>
                  </a:ext>
                </a:extLst>
              </p:cNvPr>
              <p:cNvSpPr txBox="1"/>
              <p:nvPr/>
            </p:nvSpPr>
            <p:spPr>
              <a:xfrm>
                <a:off x="6437002" y="-173588"/>
                <a:ext cx="2965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AC64E4-8554-49F0-1A8D-2543D027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02" y="-173588"/>
                <a:ext cx="296583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E3540850-2D3E-0881-259D-34C7465D158F}"/>
              </a:ext>
            </a:extLst>
          </p:cNvPr>
          <p:cNvSpPr txBox="1"/>
          <p:nvPr/>
        </p:nvSpPr>
        <p:spPr>
          <a:xfrm>
            <a:off x="39462" y="78304"/>
            <a:ext cx="2573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882668-A497-5144-8160-47C0AFD55802}"/>
              </a:ext>
            </a:extLst>
          </p:cNvPr>
          <p:cNvSpPr txBox="1"/>
          <p:nvPr/>
        </p:nvSpPr>
        <p:spPr>
          <a:xfrm>
            <a:off x="2441582" y="78100"/>
            <a:ext cx="2573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A172D4-B5AC-0A0C-37DD-41FFF57BBE12}"/>
              </a:ext>
            </a:extLst>
          </p:cNvPr>
          <p:cNvSpPr txBox="1"/>
          <p:nvPr/>
        </p:nvSpPr>
        <p:spPr>
          <a:xfrm>
            <a:off x="4744608" y="73765"/>
            <a:ext cx="2573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4C6008-16AC-20F5-B6A4-F4722A56B44F}"/>
              </a:ext>
            </a:extLst>
          </p:cNvPr>
          <p:cNvSpPr txBox="1"/>
          <p:nvPr/>
        </p:nvSpPr>
        <p:spPr>
          <a:xfrm>
            <a:off x="6962698" y="85957"/>
            <a:ext cx="257335" cy="2308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6C010B-CCEB-7B9B-868C-7466FDAA7EBE}"/>
              </a:ext>
            </a:extLst>
          </p:cNvPr>
          <p:cNvCxnSpPr>
            <a:cxnSpLocks/>
          </p:cNvCxnSpPr>
          <p:nvPr/>
        </p:nvCxnSpPr>
        <p:spPr>
          <a:xfrm flipH="1">
            <a:off x="1373457" y="334645"/>
            <a:ext cx="453666" cy="81075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DFAB6-B722-88EE-CEDC-2D141C18E04F}"/>
              </a:ext>
            </a:extLst>
          </p:cNvPr>
          <p:cNvCxnSpPr>
            <a:cxnSpLocks/>
          </p:cNvCxnSpPr>
          <p:nvPr/>
        </p:nvCxnSpPr>
        <p:spPr>
          <a:xfrm>
            <a:off x="4760310" y="1230343"/>
            <a:ext cx="469419" cy="324425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3D400F-9041-53C3-CD3A-AE154BFC1112}"/>
              </a:ext>
            </a:extLst>
          </p:cNvPr>
          <p:cNvCxnSpPr>
            <a:cxnSpLocks/>
          </p:cNvCxnSpPr>
          <p:nvPr/>
        </p:nvCxnSpPr>
        <p:spPr>
          <a:xfrm flipV="1">
            <a:off x="5348203" y="1225930"/>
            <a:ext cx="578362" cy="364478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FB02636-0A4B-ABFB-09C8-50F96E6F4E3E}"/>
              </a:ext>
            </a:extLst>
          </p:cNvPr>
          <p:cNvSpPr/>
          <p:nvPr/>
        </p:nvSpPr>
        <p:spPr>
          <a:xfrm>
            <a:off x="5275390" y="1564177"/>
            <a:ext cx="68338" cy="643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E3A4A8-033B-3A36-DCBB-40D7CD65F122}"/>
                  </a:ext>
                </a:extLst>
              </p:cNvPr>
              <p:cNvSpPr txBox="1"/>
              <p:nvPr/>
            </p:nvSpPr>
            <p:spPr>
              <a:xfrm>
                <a:off x="6631168" y="791667"/>
                <a:ext cx="522722" cy="267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safe</m:t>
                          </m:r>
                          <m:r>
                            <a:rPr lang="en-US" sz="11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E3A4A8-033B-3A36-DCBB-40D7CD65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168" y="791667"/>
                <a:ext cx="522722" cy="26725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565C68-9B0D-81CD-0EE2-D2DF5A325EC7}"/>
                  </a:ext>
                </a:extLst>
              </p:cNvPr>
              <p:cNvSpPr txBox="1"/>
              <p:nvPr/>
            </p:nvSpPr>
            <p:spPr>
              <a:xfrm>
                <a:off x="4597423" y="620262"/>
                <a:ext cx="5227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565C68-9B0D-81CD-0EE2-D2DF5A32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23" y="620262"/>
                <a:ext cx="522722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A305747-957D-581E-2AA2-4B656D3F43A5}"/>
                  </a:ext>
                </a:extLst>
              </p:cNvPr>
              <p:cNvSpPr txBox="1"/>
              <p:nvPr/>
            </p:nvSpPr>
            <p:spPr>
              <a:xfrm>
                <a:off x="4012360" y="897254"/>
                <a:ext cx="52272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A305747-957D-581E-2AA2-4B656D3F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60" y="897254"/>
                <a:ext cx="52272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382133E-C9AE-5B1A-4B06-FD3ABE0BCCB9}"/>
              </a:ext>
            </a:extLst>
          </p:cNvPr>
          <p:cNvSpPr/>
          <p:nvPr/>
        </p:nvSpPr>
        <p:spPr>
          <a:xfrm>
            <a:off x="3469644" y="131120"/>
            <a:ext cx="970082" cy="1098706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86592DB-537F-7C3E-340A-9280FF1E3245}"/>
              </a:ext>
            </a:extLst>
          </p:cNvPr>
          <p:cNvSpPr/>
          <p:nvPr/>
        </p:nvSpPr>
        <p:spPr>
          <a:xfrm>
            <a:off x="4754140" y="655609"/>
            <a:ext cx="1283557" cy="1010986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F9CFC88-F9B6-49B8-9290-7D3D9C2DC32D}"/>
              </a:ext>
            </a:extLst>
          </p:cNvPr>
          <p:cNvSpPr/>
          <p:nvPr/>
        </p:nvSpPr>
        <p:spPr>
          <a:xfrm>
            <a:off x="1420688" y="266026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BF7D03-A49D-7C39-0608-72FFF4310DCF}"/>
                  </a:ext>
                </a:extLst>
              </p:cNvPr>
              <p:cNvSpPr txBox="1"/>
              <p:nvPr/>
            </p:nvSpPr>
            <p:spPr>
              <a:xfrm>
                <a:off x="1596548" y="914883"/>
                <a:ext cx="51684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100" i="1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BF7D03-A49D-7C39-0608-72FFF431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48" y="914883"/>
                <a:ext cx="516848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ED4336A-E356-7E73-07F4-83C2023834DC}"/>
              </a:ext>
            </a:extLst>
          </p:cNvPr>
          <p:cNvCxnSpPr>
            <a:cxnSpLocks/>
          </p:cNvCxnSpPr>
          <p:nvPr/>
        </p:nvCxnSpPr>
        <p:spPr>
          <a:xfrm>
            <a:off x="5996843" y="1075670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3BD12-2229-58FD-3D2F-1B3E17B7C8E7}"/>
                  </a:ext>
                </a:extLst>
              </p:cNvPr>
              <p:cNvSpPr txBox="1"/>
              <p:nvPr/>
            </p:nvSpPr>
            <p:spPr>
              <a:xfrm>
                <a:off x="7352509" y="16543"/>
                <a:ext cx="522722" cy="267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safe</m:t>
                          </m:r>
                          <m:r>
                            <a:rPr lang="en-US" sz="11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3BD12-2229-58FD-3D2F-1B3E17B7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509" y="16543"/>
                <a:ext cx="522722" cy="26725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32A710-3029-C059-EEAA-B3F881128F45}"/>
                  </a:ext>
                </a:extLst>
              </p:cNvPr>
              <p:cNvSpPr txBox="1"/>
              <p:nvPr/>
            </p:nvSpPr>
            <p:spPr>
              <a:xfrm>
                <a:off x="5711367" y="1214672"/>
                <a:ext cx="408743" cy="44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32A710-3029-C059-EEAA-B3F88112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67" y="1214672"/>
                <a:ext cx="408743" cy="447174"/>
              </a:xfrm>
              <a:prstGeom prst="rect">
                <a:avLst/>
              </a:prstGeom>
              <a:blipFill>
                <a:blip r:embed="rId26"/>
                <a:stretch>
                  <a:fillRect r="-97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FAA6AA-86D0-55AD-C15F-19D0834C1FD7}"/>
                  </a:ext>
                </a:extLst>
              </p:cNvPr>
              <p:cNvSpPr txBox="1"/>
              <p:nvPr/>
            </p:nvSpPr>
            <p:spPr>
              <a:xfrm>
                <a:off x="7856891" y="1205991"/>
                <a:ext cx="408743" cy="44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FAA6AA-86D0-55AD-C15F-19D0834C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891" y="1205991"/>
                <a:ext cx="408743" cy="447174"/>
              </a:xfrm>
              <a:prstGeom prst="rect">
                <a:avLst/>
              </a:prstGeom>
              <a:blipFill>
                <a:blip r:embed="rId27"/>
                <a:stretch>
                  <a:fillRect r="-97015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23A99D-1408-7F62-1CEF-BDDFE253A93D}"/>
                  </a:ext>
                </a:extLst>
              </p:cNvPr>
              <p:cNvSpPr txBox="1"/>
              <p:nvPr/>
            </p:nvSpPr>
            <p:spPr>
              <a:xfrm>
                <a:off x="2523286" y="141791"/>
                <a:ext cx="408743" cy="44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823A99D-1408-7F62-1CEF-BDDFE253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141791"/>
                <a:ext cx="408743" cy="447174"/>
              </a:xfrm>
              <a:prstGeom prst="rect">
                <a:avLst/>
              </a:prstGeom>
              <a:blipFill>
                <a:blip r:embed="rId28"/>
                <a:stretch>
                  <a:fillRect r="-6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32336E-E25F-E096-165D-7B444FDC63FE}"/>
                  </a:ext>
                </a:extLst>
              </p:cNvPr>
              <p:cNvSpPr txBox="1"/>
              <p:nvPr/>
            </p:nvSpPr>
            <p:spPr>
              <a:xfrm>
                <a:off x="2330253" y="1108635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32336E-E25F-E096-165D-7B444FDC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53" y="1108635"/>
                <a:ext cx="306149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474EAF-4424-4D7B-22E7-CE40C44ED2E2}"/>
                  </a:ext>
                </a:extLst>
              </p:cNvPr>
              <p:cNvSpPr txBox="1"/>
              <p:nvPr/>
            </p:nvSpPr>
            <p:spPr>
              <a:xfrm>
                <a:off x="-59854" y="1093005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474EAF-4424-4D7B-22E7-CE40C44E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54" y="1093005"/>
                <a:ext cx="306149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948E5F-86D3-8375-8FD4-B8AABF335259}"/>
                  </a:ext>
                </a:extLst>
              </p:cNvPr>
              <p:cNvSpPr txBox="1"/>
              <p:nvPr/>
            </p:nvSpPr>
            <p:spPr>
              <a:xfrm>
                <a:off x="307265" y="323682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948E5F-86D3-8375-8FD4-B8AABF33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5" y="323682"/>
                <a:ext cx="306149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5AEC8-3B0B-D8AA-C453-72E6322A4D5C}"/>
                  </a:ext>
                </a:extLst>
              </p:cNvPr>
              <p:cNvSpPr txBox="1"/>
              <p:nvPr/>
            </p:nvSpPr>
            <p:spPr>
              <a:xfrm>
                <a:off x="835668" y="-129335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5AEC8-3B0B-D8AA-C453-72E6322A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68" y="-129335"/>
                <a:ext cx="30614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FFA4A8-4A19-E0A9-031B-46EAAF8E803E}"/>
                  </a:ext>
                </a:extLst>
              </p:cNvPr>
              <p:cNvSpPr txBox="1"/>
              <p:nvPr/>
            </p:nvSpPr>
            <p:spPr>
              <a:xfrm>
                <a:off x="1829268" y="-141429"/>
                <a:ext cx="3061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FFA4A8-4A19-E0A9-031B-46EAAF8E8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8" y="-141429"/>
                <a:ext cx="306149" cy="43088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1E76BE-708E-4587-B343-26C61BC1D2DD}"/>
                  </a:ext>
                </a:extLst>
              </p:cNvPr>
              <p:cNvSpPr txBox="1"/>
              <p:nvPr/>
            </p:nvSpPr>
            <p:spPr>
              <a:xfrm>
                <a:off x="6033412" y="1114627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1E76BE-708E-4587-B343-26C61BC1D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12" y="1114627"/>
                <a:ext cx="522722" cy="276999"/>
              </a:xfrm>
              <a:prstGeom prst="rect">
                <a:avLst/>
              </a:prstGeom>
              <a:blipFill>
                <a:blip r:embed="rId34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7A1452-44F2-DF2C-ADCA-B57FD9DA261E}"/>
                  </a:ext>
                </a:extLst>
              </p:cNvPr>
              <p:cNvSpPr txBox="1"/>
              <p:nvPr/>
            </p:nvSpPr>
            <p:spPr>
              <a:xfrm>
                <a:off x="3777453" y="1171596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7A1452-44F2-DF2C-ADCA-B57FD9DA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53" y="1171596"/>
                <a:ext cx="522722" cy="276999"/>
              </a:xfrm>
              <a:prstGeom prst="rect">
                <a:avLst/>
              </a:prstGeom>
              <a:blipFill>
                <a:blip r:embed="rId12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0951920-2884-C309-F19A-BF92B626FFAC}"/>
                  </a:ext>
                </a:extLst>
              </p:cNvPr>
              <p:cNvSpPr txBox="1"/>
              <p:nvPr/>
            </p:nvSpPr>
            <p:spPr>
              <a:xfrm>
                <a:off x="1350007" y="1189257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0951920-2884-C309-F19A-BF92B626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07" y="1189257"/>
                <a:ext cx="522722" cy="276999"/>
              </a:xfrm>
              <a:prstGeom prst="rect">
                <a:avLst/>
              </a:prstGeom>
              <a:blipFill>
                <a:blip r:embed="rId35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F12ABC-8C90-4EF8-0735-A3E258D58D74}"/>
                  </a:ext>
                </a:extLst>
              </p:cNvPr>
              <p:cNvSpPr txBox="1"/>
              <p:nvPr/>
            </p:nvSpPr>
            <p:spPr>
              <a:xfrm rot="17893268">
                <a:off x="925646" y="787394"/>
                <a:ext cx="58462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5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F12ABC-8C90-4EF8-0735-A3E258D5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3268">
                <a:off x="925646" y="787394"/>
                <a:ext cx="584627" cy="253916"/>
              </a:xfrm>
              <a:prstGeom prst="rect">
                <a:avLst/>
              </a:prstGeom>
              <a:blipFill>
                <a:blip r:embed="rId36"/>
                <a:stretch>
                  <a:fillRect t="-37736" r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C2CAA82-59DC-0E56-B856-A80E7B7B049E}"/>
                  </a:ext>
                </a:extLst>
              </p:cNvPr>
              <p:cNvSpPr txBox="1"/>
              <p:nvPr/>
            </p:nvSpPr>
            <p:spPr>
              <a:xfrm rot="17893268">
                <a:off x="3337266" y="843045"/>
                <a:ext cx="58462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5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5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5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C2CAA82-59DC-0E56-B856-A80E7B7B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3268">
                <a:off x="3337266" y="843045"/>
                <a:ext cx="584627" cy="253916"/>
              </a:xfrm>
              <a:prstGeom prst="rect">
                <a:avLst/>
              </a:prstGeom>
              <a:blipFill>
                <a:blip r:embed="rId37"/>
                <a:stretch>
                  <a:fillRect t="-39048" r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7391449-D26B-905B-9C1A-BD9F83997EF3}"/>
                  </a:ext>
                </a:extLst>
              </p:cNvPr>
              <p:cNvSpPr txBox="1"/>
              <p:nvPr/>
            </p:nvSpPr>
            <p:spPr>
              <a:xfrm>
                <a:off x="140246" y="133961"/>
                <a:ext cx="408743" cy="44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1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7391449-D26B-905B-9C1A-BD9F8399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" y="133961"/>
                <a:ext cx="408743" cy="447174"/>
              </a:xfrm>
              <a:prstGeom prst="rect">
                <a:avLst/>
              </a:prstGeom>
              <a:blipFill>
                <a:blip r:embed="rId38"/>
                <a:stretch>
                  <a:fillRect r="-65672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49" grpId="0" animBg="1"/>
      <p:bldP spid="50" grpId="0" animBg="1"/>
      <p:bldP spid="75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1" grpId="0"/>
      <p:bldP spid="47" grpId="0"/>
      <p:bldP spid="55" grpId="0"/>
      <p:bldP spid="65" grpId="0"/>
      <p:bldP spid="81" grpId="0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64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Hakim Khaled Saad Amin Amer</dc:creator>
  <cp:lastModifiedBy>Abdel Hakim Khaled Saad Amin Amer</cp:lastModifiedBy>
  <cp:revision>12</cp:revision>
  <dcterms:created xsi:type="dcterms:W3CDTF">2025-04-27T17:53:48Z</dcterms:created>
  <dcterms:modified xsi:type="dcterms:W3CDTF">2025-06-24T13:59:05Z</dcterms:modified>
</cp:coreProperties>
</file>