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29" r:id="rId2"/>
  </p:sldIdLst>
  <p:sldSz cx="172085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0FCD6-5E4D-4BEE-89CF-5EF24234C648}" v="18" dt="2025-06-24T21:00:11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26" autoAdjust="0"/>
  </p:normalViewPr>
  <p:slideViewPr>
    <p:cSldViewPr snapToGrid="0">
      <p:cViewPr varScale="1">
        <p:scale>
          <a:sx n="59" d="100"/>
          <a:sy n="59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7C66E-84C7-4F4E-88D7-1F04524D2C8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2913" y="1143000"/>
            <a:ext cx="77438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02E06-11D0-4630-AB03-C9891DFAF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0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02E06-11D0-4630-AB03-C9891DFAFD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7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1063" y="1122363"/>
            <a:ext cx="1290637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1063" y="3602038"/>
            <a:ext cx="1290637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9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14833" y="365125"/>
            <a:ext cx="371058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3084" y="365125"/>
            <a:ext cx="1091664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122" y="1709739"/>
            <a:ext cx="1484233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4122" y="4589464"/>
            <a:ext cx="148423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3084" y="1825625"/>
            <a:ext cx="73136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1803" y="1825625"/>
            <a:ext cx="73136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1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26" y="365126"/>
            <a:ext cx="1484233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27" y="1681163"/>
            <a:ext cx="72800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5327" y="2505075"/>
            <a:ext cx="728000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11803" y="1681163"/>
            <a:ext cx="731585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11803" y="2505075"/>
            <a:ext cx="731585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26" y="457200"/>
            <a:ext cx="55501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854" y="987426"/>
            <a:ext cx="87118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326" y="2057400"/>
            <a:ext cx="55501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26" y="457200"/>
            <a:ext cx="555018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854" y="987426"/>
            <a:ext cx="871180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5326" y="2057400"/>
            <a:ext cx="555018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9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3085" y="365126"/>
            <a:ext cx="148423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085" y="1825625"/>
            <a:ext cx="148423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3084" y="6356351"/>
            <a:ext cx="387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DA59E-095B-4951-A943-1599641F644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0316" y="6356351"/>
            <a:ext cx="5807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53503" y="6356351"/>
            <a:ext cx="387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F450D-841C-4FA3-9891-F0B74FBE9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2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453FC-25C7-709E-F01B-9E71A5AA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FC8960-9240-D4E3-4429-01007F2C6141}"/>
              </a:ext>
            </a:extLst>
          </p:cNvPr>
          <p:cNvCxnSpPr>
            <a:cxnSpLocks/>
          </p:cNvCxnSpPr>
          <p:nvPr/>
        </p:nvCxnSpPr>
        <p:spPr>
          <a:xfrm>
            <a:off x="131414" y="3023743"/>
            <a:ext cx="319794" cy="125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CCF30E-2F17-B36A-4C0E-9167C199C38E}"/>
              </a:ext>
            </a:extLst>
          </p:cNvPr>
          <p:cNvCxnSpPr>
            <a:cxnSpLocks/>
          </p:cNvCxnSpPr>
          <p:nvPr/>
        </p:nvCxnSpPr>
        <p:spPr>
          <a:xfrm>
            <a:off x="408264" y="3121600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41BC0A-80AA-6DEF-B7A9-8D62A24C3F5B}"/>
              </a:ext>
            </a:extLst>
          </p:cNvPr>
          <p:cNvCxnSpPr>
            <a:cxnSpLocks/>
          </p:cNvCxnSpPr>
          <p:nvPr/>
        </p:nvCxnSpPr>
        <p:spPr>
          <a:xfrm>
            <a:off x="275396" y="3080376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9B7410-B4A9-1E01-1CF3-758603738D59}"/>
              </a:ext>
            </a:extLst>
          </p:cNvPr>
          <p:cNvCxnSpPr>
            <a:cxnSpLocks/>
          </p:cNvCxnSpPr>
          <p:nvPr/>
        </p:nvCxnSpPr>
        <p:spPr>
          <a:xfrm>
            <a:off x="149461" y="3026803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1B476F5-90BC-8D60-B16F-121A8288955E}"/>
              </a:ext>
            </a:extLst>
          </p:cNvPr>
          <p:cNvSpPr/>
          <p:nvPr/>
        </p:nvSpPr>
        <p:spPr>
          <a:xfrm>
            <a:off x="2969653" y="837561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E8F12D-161D-37CC-274D-C3F23383C4CA}"/>
              </a:ext>
            </a:extLst>
          </p:cNvPr>
          <p:cNvCxnSpPr>
            <a:cxnSpLocks/>
          </p:cNvCxnSpPr>
          <p:nvPr/>
        </p:nvCxnSpPr>
        <p:spPr>
          <a:xfrm flipH="1">
            <a:off x="278359" y="968534"/>
            <a:ext cx="2721329" cy="2103079"/>
          </a:xfrm>
          <a:prstGeom prst="straightConnector1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CEE3BC5-55EF-7E47-7989-914A8C94567F}"/>
              </a:ext>
            </a:extLst>
          </p:cNvPr>
          <p:cNvSpPr/>
          <p:nvPr/>
        </p:nvSpPr>
        <p:spPr>
          <a:xfrm>
            <a:off x="829879" y="2468665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B4D38E-6530-5C89-719F-8F1057F51907}"/>
              </a:ext>
            </a:extLst>
          </p:cNvPr>
          <p:cNvSpPr/>
          <p:nvPr/>
        </p:nvSpPr>
        <p:spPr>
          <a:xfrm>
            <a:off x="1553342" y="1929719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DEF94D-8DF5-0BA2-FF05-BB14921B4C9B}"/>
              </a:ext>
            </a:extLst>
          </p:cNvPr>
          <p:cNvSpPr/>
          <p:nvPr/>
        </p:nvSpPr>
        <p:spPr>
          <a:xfrm>
            <a:off x="2200273" y="1437826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2B9555-7A72-4DC9-2EC3-7FF0BD98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2279">
            <a:off x="5349681" y="1320725"/>
            <a:ext cx="616312" cy="51861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2FA885-B19B-18F9-AB65-154D8A00779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107265" y="942784"/>
            <a:ext cx="2330442" cy="520956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A4A14C5-FB4F-B175-61BC-ECD30726F072}"/>
              </a:ext>
            </a:extLst>
          </p:cNvPr>
          <p:cNvSpPr/>
          <p:nvPr/>
        </p:nvSpPr>
        <p:spPr>
          <a:xfrm>
            <a:off x="5411792" y="1437825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89BF1D4-13BF-5250-01E1-9AF6A38E3E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 rot="4308177">
            <a:off x="2889376" y="622618"/>
            <a:ext cx="616312" cy="518614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ABC56D7-AFAE-A0EE-B21B-F810C9B12A62}"/>
              </a:ext>
            </a:extLst>
          </p:cNvPr>
          <p:cNvSpPr/>
          <p:nvPr/>
        </p:nvSpPr>
        <p:spPr>
          <a:xfrm>
            <a:off x="1881823" y="1769501"/>
            <a:ext cx="1836903" cy="1082243"/>
          </a:xfrm>
          <a:prstGeom prst="ellipse">
            <a:avLst/>
          </a:prstGeom>
          <a:solidFill>
            <a:schemeClr val="tx1">
              <a:lumMod val="65000"/>
              <a:alpha val="24000"/>
            </a:schemeClr>
          </a:solidFill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72DF4-9027-6028-6C93-343855399A62}"/>
                  </a:ext>
                </a:extLst>
              </p:cNvPr>
              <p:cNvSpPr txBox="1"/>
              <p:nvPr/>
            </p:nvSpPr>
            <p:spPr>
              <a:xfrm>
                <a:off x="2656723" y="104343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D72DF4-9027-6028-6C93-343855399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723" y="104343"/>
                <a:ext cx="113741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12E021-D67A-E18A-F361-DDEF60D32D3F}"/>
                  </a:ext>
                </a:extLst>
              </p:cNvPr>
              <p:cNvSpPr txBox="1"/>
              <p:nvPr/>
            </p:nvSpPr>
            <p:spPr>
              <a:xfrm>
                <a:off x="5185667" y="773874"/>
                <a:ext cx="1093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12E021-D67A-E18A-F361-DDEF60D3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67" y="773874"/>
                <a:ext cx="10939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64FCCAFE-1321-5C1D-DD96-691E4DA8E8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 rot="4308177">
            <a:off x="8348585" y="696253"/>
            <a:ext cx="616312" cy="518614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C23D8A53-31DD-F8E0-FFED-63DD22D55C2B}"/>
              </a:ext>
            </a:extLst>
          </p:cNvPr>
          <p:cNvSpPr/>
          <p:nvPr/>
        </p:nvSpPr>
        <p:spPr>
          <a:xfrm>
            <a:off x="8378055" y="955563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7344D3-5570-77C4-6600-CB1A8F61625E}"/>
              </a:ext>
            </a:extLst>
          </p:cNvPr>
          <p:cNvCxnSpPr>
            <a:cxnSpLocks/>
          </p:cNvCxnSpPr>
          <p:nvPr/>
        </p:nvCxnSpPr>
        <p:spPr>
          <a:xfrm flipH="1">
            <a:off x="5686762" y="1086536"/>
            <a:ext cx="2721329" cy="210307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57CFB83-78AF-4578-C6AF-7B48A0F3E5EF}"/>
              </a:ext>
            </a:extLst>
          </p:cNvPr>
          <p:cNvSpPr/>
          <p:nvPr/>
        </p:nvSpPr>
        <p:spPr>
          <a:xfrm>
            <a:off x="6238281" y="2586667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0679E56-3919-C608-9891-655679D4EDCE}"/>
              </a:ext>
            </a:extLst>
          </p:cNvPr>
          <p:cNvSpPr/>
          <p:nvPr/>
        </p:nvSpPr>
        <p:spPr>
          <a:xfrm>
            <a:off x="6961744" y="2047721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5175C3C-50AA-DD33-9BA1-146FE3458E16}"/>
              </a:ext>
            </a:extLst>
          </p:cNvPr>
          <p:cNvSpPr/>
          <p:nvPr/>
        </p:nvSpPr>
        <p:spPr>
          <a:xfrm>
            <a:off x="7608675" y="1555828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FE8DED8-F360-4559-8060-28C37334A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2279">
            <a:off x="10758084" y="1438727"/>
            <a:ext cx="616312" cy="518614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4F875EA4-A8AE-45D6-86E2-BB6D9AE1AC26}"/>
              </a:ext>
            </a:extLst>
          </p:cNvPr>
          <p:cNvSpPr/>
          <p:nvPr/>
        </p:nvSpPr>
        <p:spPr>
          <a:xfrm>
            <a:off x="10820194" y="1555827"/>
            <a:ext cx="176981" cy="176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5911EC-5582-F411-7487-0549460A00F7}"/>
              </a:ext>
            </a:extLst>
          </p:cNvPr>
          <p:cNvCxnSpPr>
            <a:cxnSpLocks/>
            <a:stCxn id="73" idx="2"/>
            <a:endCxn id="67" idx="6"/>
          </p:cNvCxnSpPr>
          <p:nvPr/>
        </p:nvCxnSpPr>
        <p:spPr>
          <a:xfrm flipH="1" flipV="1">
            <a:off x="8555033" y="1044052"/>
            <a:ext cx="2265158" cy="60026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F801363-AAF5-F399-B82B-AB461994B6E9}"/>
              </a:ext>
            </a:extLst>
          </p:cNvPr>
          <p:cNvSpPr/>
          <p:nvPr/>
        </p:nvSpPr>
        <p:spPr>
          <a:xfrm>
            <a:off x="9205957" y="1143806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E00CB3B-59F2-F60F-0366-F03F854025EE}"/>
              </a:ext>
            </a:extLst>
          </p:cNvPr>
          <p:cNvSpPr/>
          <p:nvPr/>
        </p:nvSpPr>
        <p:spPr>
          <a:xfrm>
            <a:off x="10060401" y="1360613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5D50385-331F-1C3A-F2B2-5861C6413876}"/>
              </a:ext>
            </a:extLst>
          </p:cNvPr>
          <p:cNvCxnSpPr>
            <a:cxnSpLocks/>
            <a:stCxn id="73" idx="2"/>
            <a:endCxn id="71" idx="6"/>
          </p:cNvCxnSpPr>
          <p:nvPr/>
        </p:nvCxnSpPr>
        <p:spPr>
          <a:xfrm flipH="1">
            <a:off x="7785653" y="1644318"/>
            <a:ext cx="3034538" cy="1"/>
          </a:xfrm>
          <a:prstGeom prst="straightConnector1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F94A574-A83E-5FE0-227C-DAB68093030F}"/>
              </a:ext>
            </a:extLst>
          </p:cNvPr>
          <p:cNvSpPr/>
          <p:nvPr/>
        </p:nvSpPr>
        <p:spPr>
          <a:xfrm>
            <a:off x="7290225" y="1887503"/>
            <a:ext cx="1836903" cy="1082243"/>
          </a:xfrm>
          <a:prstGeom prst="ellipse">
            <a:avLst/>
          </a:prstGeom>
          <a:solidFill>
            <a:schemeClr val="tx1">
              <a:lumMod val="65000"/>
              <a:alpha val="24000"/>
            </a:schemeClr>
          </a:solidFill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CB4538-EEBF-14C1-4098-1719A460E857}"/>
                  </a:ext>
                </a:extLst>
              </p:cNvPr>
              <p:cNvSpPr txBox="1"/>
              <p:nvPr/>
            </p:nvSpPr>
            <p:spPr>
              <a:xfrm>
                <a:off x="8053325" y="118678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DCB4538-EEBF-14C1-4098-1719A460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325" y="118678"/>
                <a:ext cx="11374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0168D9C-C09B-F3EA-4EBC-D7AEB8478681}"/>
                  </a:ext>
                </a:extLst>
              </p:cNvPr>
              <p:cNvSpPr txBox="1"/>
              <p:nvPr/>
            </p:nvSpPr>
            <p:spPr>
              <a:xfrm>
                <a:off x="10489555" y="865957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0168D9C-C09B-F3EA-4EBC-D7AEB8478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555" y="865957"/>
                <a:ext cx="113741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3E833B39-7968-BEFA-CB26-40AFF03AD905}"/>
              </a:ext>
            </a:extLst>
          </p:cNvPr>
          <p:cNvSpPr/>
          <p:nvPr/>
        </p:nvSpPr>
        <p:spPr>
          <a:xfrm>
            <a:off x="8393178" y="1521056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CCFB1D-2449-3192-074B-6E32237E4149}"/>
              </a:ext>
            </a:extLst>
          </p:cNvPr>
          <p:cNvSpPr/>
          <p:nvPr/>
        </p:nvSpPr>
        <p:spPr>
          <a:xfrm>
            <a:off x="9131448" y="1518634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CA3B6C32-AA19-7081-66D1-AB862F65A51C}"/>
              </a:ext>
            </a:extLst>
          </p:cNvPr>
          <p:cNvSpPr/>
          <p:nvPr/>
        </p:nvSpPr>
        <p:spPr>
          <a:xfrm>
            <a:off x="9971910" y="1518634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1D82592-CCD8-5D91-0A1A-7B4A98AEB3CA}"/>
              </a:ext>
            </a:extLst>
          </p:cNvPr>
          <p:cNvCxnSpPr>
            <a:cxnSpLocks/>
          </p:cNvCxnSpPr>
          <p:nvPr/>
        </p:nvCxnSpPr>
        <p:spPr>
          <a:xfrm flipH="1">
            <a:off x="13494499" y="1873048"/>
            <a:ext cx="3034538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B84EF4-FC67-5C1C-D23C-1DD61F5ECFA2}"/>
              </a:ext>
            </a:extLst>
          </p:cNvPr>
          <p:cNvCxnSpPr>
            <a:cxnSpLocks/>
          </p:cNvCxnSpPr>
          <p:nvPr/>
        </p:nvCxnSpPr>
        <p:spPr>
          <a:xfrm>
            <a:off x="11218845" y="3323809"/>
            <a:ext cx="319794" cy="125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98CDCE-4FD0-833E-498C-C99139002EF1}"/>
              </a:ext>
            </a:extLst>
          </p:cNvPr>
          <p:cNvCxnSpPr>
            <a:cxnSpLocks/>
          </p:cNvCxnSpPr>
          <p:nvPr/>
        </p:nvCxnSpPr>
        <p:spPr>
          <a:xfrm>
            <a:off x="11495696" y="3421665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F8426D1-1099-E9AF-D607-28B2F0ED6F48}"/>
              </a:ext>
            </a:extLst>
          </p:cNvPr>
          <p:cNvCxnSpPr>
            <a:cxnSpLocks/>
          </p:cNvCxnSpPr>
          <p:nvPr/>
        </p:nvCxnSpPr>
        <p:spPr>
          <a:xfrm>
            <a:off x="11362827" y="3380443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CB747A-06FF-BA23-C4C5-3C7827A270E6}"/>
              </a:ext>
            </a:extLst>
          </p:cNvPr>
          <p:cNvCxnSpPr>
            <a:cxnSpLocks/>
          </p:cNvCxnSpPr>
          <p:nvPr/>
        </p:nvCxnSpPr>
        <p:spPr>
          <a:xfrm>
            <a:off x="11236892" y="3326870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C2258098-03A3-9ECE-8DD0-67281F57773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 rot="4308177">
            <a:off x="13853669" y="683476"/>
            <a:ext cx="616312" cy="518614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07BF7A-C8C5-03BA-599D-C0B3CE81FBCE}"/>
              </a:ext>
            </a:extLst>
          </p:cNvPr>
          <p:cNvCxnSpPr>
            <a:cxnSpLocks/>
            <a:stCxn id="94" idx="3"/>
          </p:cNvCxnSpPr>
          <p:nvPr/>
        </p:nvCxnSpPr>
        <p:spPr>
          <a:xfrm flipH="1">
            <a:off x="11366920" y="1935619"/>
            <a:ext cx="1947831" cy="14827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44C1465F-ECC5-0937-DF4E-DA87B689EFA9}"/>
              </a:ext>
            </a:extLst>
          </p:cNvPr>
          <p:cNvSpPr/>
          <p:nvPr/>
        </p:nvSpPr>
        <p:spPr>
          <a:xfrm>
            <a:off x="11918439" y="2815398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C8B9A5A-1A53-B8B6-E5CD-278058D9577B}"/>
              </a:ext>
            </a:extLst>
          </p:cNvPr>
          <p:cNvSpPr/>
          <p:nvPr/>
        </p:nvSpPr>
        <p:spPr>
          <a:xfrm>
            <a:off x="12641902" y="2276452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655E870-4C1C-7087-C3B6-6FCD34AF4D30}"/>
              </a:ext>
            </a:extLst>
          </p:cNvPr>
          <p:cNvSpPr/>
          <p:nvPr/>
        </p:nvSpPr>
        <p:spPr>
          <a:xfrm>
            <a:off x="13288833" y="1784559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8665455-B956-7127-A83B-D80A5524C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2279">
            <a:off x="16438242" y="1667458"/>
            <a:ext cx="616312" cy="518614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5E5E4374-40BF-856E-E1CE-30157F7F34A4}"/>
              </a:ext>
            </a:extLst>
          </p:cNvPr>
          <p:cNvSpPr/>
          <p:nvPr/>
        </p:nvSpPr>
        <p:spPr>
          <a:xfrm>
            <a:off x="16500352" y="1784558"/>
            <a:ext cx="176981" cy="176981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8167496-D34A-979B-F161-18CBC6CC4555}"/>
              </a:ext>
            </a:extLst>
          </p:cNvPr>
          <p:cNvSpPr/>
          <p:nvPr/>
        </p:nvSpPr>
        <p:spPr>
          <a:xfrm>
            <a:off x="14073336" y="1749787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167B99F-F9FE-865D-C014-6CD01E488E73}"/>
              </a:ext>
            </a:extLst>
          </p:cNvPr>
          <p:cNvSpPr/>
          <p:nvPr/>
        </p:nvSpPr>
        <p:spPr>
          <a:xfrm>
            <a:off x="14811606" y="1747365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E60A3D3-3BF5-EADB-D195-0EBCD2D86D7E}"/>
              </a:ext>
            </a:extLst>
          </p:cNvPr>
          <p:cNvSpPr/>
          <p:nvPr/>
        </p:nvSpPr>
        <p:spPr>
          <a:xfrm>
            <a:off x="15652068" y="1747365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9C05CF9-05AC-60D9-75E1-34133FF465A6}"/>
              </a:ext>
            </a:extLst>
          </p:cNvPr>
          <p:cNvSpPr/>
          <p:nvPr/>
        </p:nvSpPr>
        <p:spPr>
          <a:xfrm>
            <a:off x="12970382" y="2116234"/>
            <a:ext cx="1836903" cy="1082243"/>
          </a:xfrm>
          <a:prstGeom prst="ellipse">
            <a:avLst/>
          </a:prstGeom>
          <a:solidFill>
            <a:schemeClr val="tx1">
              <a:lumMod val="65000"/>
              <a:alpha val="24000"/>
            </a:schemeClr>
          </a:solidFill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01A2B0-6A6F-10BF-9FD4-AD46BFFC6E96}"/>
              </a:ext>
            </a:extLst>
          </p:cNvPr>
          <p:cNvCxnSpPr>
            <a:cxnSpLocks/>
          </p:cNvCxnSpPr>
          <p:nvPr/>
        </p:nvCxnSpPr>
        <p:spPr>
          <a:xfrm flipH="1">
            <a:off x="12804815" y="1874713"/>
            <a:ext cx="3695537" cy="46231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E6489EB-0857-4898-9C9D-A7EB7F6B6799}"/>
              </a:ext>
            </a:extLst>
          </p:cNvPr>
          <p:cNvSpPr txBox="1"/>
          <p:nvPr/>
        </p:nvSpPr>
        <p:spPr>
          <a:xfrm>
            <a:off x="13143360" y="2339618"/>
            <a:ext cx="363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collision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CF0DFCA-0782-727D-1C14-943E31CDB80D}"/>
              </a:ext>
            </a:extLst>
          </p:cNvPr>
          <p:cNvCxnSpPr>
            <a:cxnSpLocks/>
          </p:cNvCxnSpPr>
          <p:nvPr/>
        </p:nvCxnSpPr>
        <p:spPr>
          <a:xfrm flipH="1">
            <a:off x="2423553" y="4889023"/>
            <a:ext cx="3034538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689372F-6BEE-374E-D50E-33E699694D51}"/>
              </a:ext>
            </a:extLst>
          </p:cNvPr>
          <p:cNvCxnSpPr>
            <a:cxnSpLocks/>
          </p:cNvCxnSpPr>
          <p:nvPr/>
        </p:nvCxnSpPr>
        <p:spPr>
          <a:xfrm>
            <a:off x="147899" y="6339784"/>
            <a:ext cx="319794" cy="125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6B0597-0D67-93A8-E401-731C8021653C}"/>
              </a:ext>
            </a:extLst>
          </p:cNvPr>
          <p:cNvCxnSpPr>
            <a:cxnSpLocks/>
          </p:cNvCxnSpPr>
          <p:nvPr/>
        </p:nvCxnSpPr>
        <p:spPr>
          <a:xfrm>
            <a:off x="424749" y="6437640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BE64FA8-3AE1-D444-9B59-F370C819CD4B}"/>
              </a:ext>
            </a:extLst>
          </p:cNvPr>
          <p:cNvCxnSpPr>
            <a:cxnSpLocks/>
          </p:cNvCxnSpPr>
          <p:nvPr/>
        </p:nvCxnSpPr>
        <p:spPr>
          <a:xfrm>
            <a:off x="291881" y="6396417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B05F6FA-CD0D-5F67-8966-3F33C9FF2CB8}"/>
              </a:ext>
            </a:extLst>
          </p:cNvPr>
          <p:cNvCxnSpPr>
            <a:cxnSpLocks/>
          </p:cNvCxnSpPr>
          <p:nvPr/>
        </p:nvCxnSpPr>
        <p:spPr>
          <a:xfrm>
            <a:off x="165945" y="6342844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5925A03-7A95-1C2C-A64E-47DF5DF3E5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 rot="4308177">
            <a:off x="2757144" y="3986995"/>
            <a:ext cx="616312" cy="518614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A07AE5F-8BAD-7A5D-881F-BF8393007B1A}"/>
              </a:ext>
            </a:extLst>
          </p:cNvPr>
          <p:cNvCxnSpPr>
            <a:cxnSpLocks/>
            <a:stCxn id="114" idx="3"/>
          </p:cNvCxnSpPr>
          <p:nvPr/>
        </p:nvCxnSpPr>
        <p:spPr>
          <a:xfrm flipH="1">
            <a:off x="295974" y="4951595"/>
            <a:ext cx="1947831" cy="14827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4DD26DF-F525-4173-B085-43AE4B455BD3}"/>
              </a:ext>
            </a:extLst>
          </p:cNvPr>
          <p:cNvSpPr/>
          <p:nvPr/>
        </p:nvSpPr>
        <p:spPr>
          <a:xfrm>
            <a:off x="847492" y="5831372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2856D1F-0ABE-1638-C9C7-CB1B4AB2FFD7}"/>
              </a:ext>
            </a:extLst>
          </p:cNvPr>
          <p:cNvSpPr/>
          <p:nvPr/>
        </p:nvSpPr>
        <p:spPr>
          <a:xfrm>
            <a:off x="1570956" y="5292427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1F0C40F-F554-1A0E-28C2-AA146A2891A1}"/>
              </a:ext>
            </a:extLst>
          </p:cNvPr>
          <p:cNvSpPr/>
          <p:nvPr/>
        </p:nvSpPr>
        <p:spPr>
          <a:xfrm>
            <a:off x="2217887" y="4800534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CE4D5420-A5B5-7F2C-1AB3-3E3E7CB7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2279">
            <a:off x="5367295" y="4683433"/>
            <a:ext cx="616312" cy="518614"/>
          </a:xfrm>
          <a:prstGeom prst="rect">
            <a:avLst/>
          </a:prstGeom>
        </p:spPr>
      </p:pic>
      <p:sp>
        <p:nvSpPr>
          <p:cNvPr id="116" name="Oval 115">
            <a:extLst>
              <a:ext uri="{FF2B5EF4-FFF2-40B4-BE49-F238E27FC236}">
                <a16:creationId xmlns:a16="http://schemas.microsoft.com/office/drawing/2014/main" id="{3A454F56-97D2-5892-8287-B2C982ED546D}"/>
              </a:ext>
            </a:extLst>
          </p:cNvPr>
          <p:cNvSpPr/>
          <p:nvPr/>
        </p:nvSpPr>
        <p:spPr>
          <a:xfrm>
            <a:off x="5429406" y="4800533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4567F1F-4BBB-1806-9552-4D0ACE82E1F6}"/>
              </a:ext>
            </a:extLst>
          </p:cNvPr>
          <p:cNvSpPr/>
          <p:nvPr/>
        </p:nvSpPr>
        <p:spPr>
          <a:xfrm>
            <a:off x="3002390" y="4765762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7B1A327-E1D1-C865-9E21-8DD1017418D1}"/>
              </a:ext>
            </a:extLst>
          </p:cNvPr>
          <p:cNvSpPr/>
          <p:nvPr/>
        </p:nvSpPr>
        <p:spPr>
          <a:xfrm>
            <a:off x="3740660" y="4763340"/>
            <a:ext cx="176981" cy="176981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1DA5D25-6FE5-8E0C-E532-6DD060D8C490}"/>
              </a:ext>
            </a:extLst>
          </p:cNvPr>
          <p:cNvSpPr/>
          <p:nvPr/>
        </p:nvSpPr>
        <p:spPr>
          <a:xfrm>
            <a:off x="4581122" y="4763340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A6F4D7E-6995-35D7-8D7D-68BEC58A98EF}"/>
              </a:ext>
            </a:extLst>
          </p:cNvPr>
          <p:cNvSpPr/>
          <p:nvPr/>
        </p:nvSpPr>
        <p:spPr>
          <a:xfrm>
            <a:off x="1899437" y="5132209"/>
            <a:ext cx="1836903" cy="1082243"/>
          </a:xfrm>
          <a:prstGeom prst="ellipse">
            <a:avLst/>
          </a:prstGeom>
          <a:solidFill>
            <a:schemeClr val="tx1">
              <a:lumMod val="65000"/>
              <a:alpha val="24000"/>
            </a:schemeClr>
          </a:solidFill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859BA66-0964-6C10-7CC0-175AC59E6B51}"/>
                  </a:ext>
                </a:extLst>
              </p:cNvPr>
              <p:cNvSpPr txBox="1"/>
              <p:nvPr/>
            </p:nvSpPr>
            <p:spPr>
              <a:xfrm>
                <a:off x="2501223" y="3340611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859BA66-0964-6C10-7CC0-175AC59E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223" y="3340611"/>
                <a:ext cx="113741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6175176-493B-6F80-5C7B-89797990D119}"/>
                  </a:ext>
                </a:extLst>
              </p:cNvPr>
              <p:cNvSpPr txBox="1"/>
              <p:nvPr/>
            </p:nvSpPr>
            <p:spPr>
              <a:xfrm>
                <a:off x="5133967" y="4093381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6175176-493B-6F80-5C7B-89797990D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967" y="4093381"/>
                <a:ext cx="11374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4C9CF9-3FDE-EE7E-40A7-10B59431C02F}"/>
              </a:ext>
            </a:extLst>
          </p:cNvPr>
          <p:cNvCxnSpPr>
            <a:cxnSpLocks/>
            <a:stCxn id="118" idx="3"/>
          </p:cNvCxnSpPr>
          <p:nvPr/>
        </p:nvCxnSpPr>
        <p:spPr>
          <a:xfrm flipH="1">
            <a:off x="1596871" y="4914400"/>
            <a:ext cx="2169704" cy="514386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43AF65F-2CEC-707A-1190-C8B47E8AF7F2}"/>
              </a:ext>
            </a:extLst>
          </p:cNvPr>
          <p:cNvSpPr txBox="1"/>
          <p:nvPr/>
        </p:nvSpPr>
        <p:spPr>
          <a:xfrm>
            <a:off x="2050500" y="5322672"/>
            <a:ext cx="363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collision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4B77A90-A148-2567-721D-001F55A88F40}"/>
              </a:ext>
            </a:extLst>
          </p:cNvPr>
          <p:cNvCxnSpPr>
            <a:cxnSpLocks/>
          </p:cNvCxnSpPr>
          <p:nvPr/>
        </p:nvCxnSpPr>
        <p:spPr>
          <a:xfrm>
            <a:off x="5542778" y="3132980"/>
            <a:ext cx="319794" cy="125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9B8422-0B95-B4B5-0525-EBDC4EF69902}"/>
              </a:ext>
            </a:extLst>
          </p:cNvPr>
          <p:cNvCxnSpPr>
            <a:cxnSpLocks/>
          </p:cNvCxnSpPr>
          <p:nvPr/>
        </p:nvCxnSpPr>
        <p:spPr>
          <a:xfrm>
            <a:off x="5819628" y="3230837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F29F62-04D5-93B2-B3A9-8D024420A104}"/>
              </a:ext>
            </a:extLst>
          </p:cNvPr>
          <p:cNvCxnSpPr>
            <a:cxnSpLocks/>
          </p:cNvCxnSpPr>
          <p:nvPr/>
        </p:nvCxnSpPr>
        <p:spPr>
          <a:xfrm>
            <a:off x="5686760" y="3189614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17BF2AE-D348-F67C-B162-D2F507FE96A2}"/>
              </a:ext>
            </a:extLst>
          </p:cNvPr>
          <p:cNvCxnSpPr>
            <a:cxnSpLocks/>
          </p:cNvCxnSpPr>
          <p:nvPr/>
        </p:nvCxnSpPr>
        <p:spPr>
          <a:xfrm>
            <a:off x="5560825" y="3136041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3D03243-77F2-206E-BC79-57E4CEBB753D}"/>
              </a:ext>
            </a:extLst>
          </p:cNvPr>
          <p:cNvCxnSpPr>
            <a:cxnSpLocks/>
          </p:cNvCxnSpPr>
          <p:nvPr/>
        </p:nvCxnSpPr>
        <p:spPr>
          <a:xfrm flipH="1">
            <a:off x="7814341" y="5108889"/>
            <a:ext cx="3034538" cy="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C97AB0E-F524-6F74-2F69-1823F3A36C69}"/>
              </a:ext>
            </a:extLst>
          </p:cNvPr>
          <p:cNvCxnSpPr>
            <a:cxnSpLocks/>
          </p:cNvCxnSpPr>
          <p:nvPr/>
        </p:nvCxnSpPr>
        <p:spPr>
          <a:xfrm>
            <a:off x="5528480" y="6577196"/>
            <a:ext cx="319794" cy="125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7C84144-03E1-3FFC-0F0E-CF4060E7DC0F}"/>
              </a:ext>
            </a:extLst>
          </p:cNvPr>
          <p:cNvCxnSpPr>
            <a:cxnSpLocks/>
          </p:cNvCxnSpPr>
          <p:nvPr/>
        </p:nvCxnSpPr>
        <p:spPr>
          <a:xfrm>
            <a:off x="5805330" y="6675052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2F1E359-379A-527E-61FA-B106837D2DE6}"/>
              </a:ext>
            </a:extLst>
          </p:cNvPr>
          <p:cNvCxnSpPr>
            <a:cxnSpLocks/>
          </p:cNvCxnSpPr>
          <p:nvPr/>
        </p:nvCxnSpPr>
        <p:spPr>
          <a:xfrm>
            <a:off x="5672463" y="6633829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454B41F-152F-DBD5-391E-202D2FA22715}"/>
              </a:ext>
            </a:extLst>
          </p:cNvPr>
          <p:cNvCxnSpPr>
            <a:cxnSpLocks/>
          </p:cNvCxnSpPr>
          <p:nvPr/>
        </p:nvCxnSpPr>
        <p:spPr>
          <a:xfrm>
            <a:off x="5546526" y="6580257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719E7D95-010F-B1B3-DE5C-EA27A2AF93E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 rot="4308177">
            <a:off x="8348585" y="4160825"/>
            <a:ext cx="616312" cy="518614"/>
          </a:xfrm>
          <a:prstGeom prst="rect">
            <a:avLst/>
          </a:prstGeom>
        </p:spPr>
      </p:pic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A185798-2BBD-39B5-9415-09BDB36D2416}"/>
              </a:ext>
            </a:extLst>
          </p:cNvPr>
          <p:cNvCxnSpPr>
            <a:cxnSpLocks/>
            <a:stCxn id="140" idx="3"/>
          </p:cNvCxnSpPr>
          <p:nvPr/>
        </p:nvCxnSpPr>
        <p:spPr>
          <a:xfrm flipH="1">
            <a:off x="5686762" y="5171461"/>
            <a:ext cx="1947831" cy="148272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905FE4DE-7E1A-62F9-ACF3-5DDFC82D815D}"/>
              </a:ext>
            </a:extLst>
          </p:cNvPr>
          <p:cNvSpPr/>
          <p:nvPr/>
        </p:nvSpPr>
        <p:spPr>
          <a:xfrm>
            <a:off x="6238281" y="6051239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08BE907-E46F-A3F6-CB87-FFD8B9D5BE66}"/>
              </a:ext>
            </a:extLst>
          </p:cNvPr>
          <p:cNvSpPr/>
          <p:nvPr/>
        </p:nvSpPr>
        <p:spPr>
          <a:xfrm>
            <a:off x="6961744" y="5512293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58A8BC9-7D72-D675-D960-7F29D6D8435F}"/>
              </a:ext>
            </a:extLst>
          </p:cNvPr>
          <p:cNvSpPr/>
          <p:nvPr/>
        </p:nvSpPr>
        <p:spPr>
          <a:xfrm>
            <a:off x="7608675" y="5020400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F5EF65DD-57D3-03F2-A828-2689A34D8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2279">
            <a:off x="10758083" y="4903299"/>
            <a:ext cx="616312" cy="518614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8F557AC2-7569-1FFA-A225-8C36C1509ABA}"/>
              </a:ext>
            </a:extLst>
          </p:cNvPr>
          <p:cNvSpPr/>
          <p:nvPr/>
        </p:nvSpPr>
        <p:spPr>
          <a:xfrm>
            <a:off x="10820194" y="5020399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091CCA5-D91D-4A10-9627-4D0A56BA57DF}"/>
              </a:ext>
            </a:extLst>
          </p:cNvPr>
          <p:cNvSpPr/>
          <p:nvPr/>
        </p:nvSpPr>
        <p:spPr>
          <a:xfrm>
            <a:off x="8393178" y="4985628"/>
            <a:ext cx="176981" cy="176981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33E56263-140B-AB9B-6815-F5C1F376B8C9}"/>
              </a:ext>
            </a:extLst>
          </p:cNvPr>
          <p:cNvSpPr/>
          <p:nvPr/>
        </p:nvSpPr>
        <p:spPr>
          <a:xfrm>
            <a:off x="9131448" y="4983206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C704AA1-F0DE-EB6B-6C93-BCAEE70ED472}"/>
              </a:ext>
            </a:extLst>
          </p:cNvPr>
          <p:cNvSpPr/>
          <p:nvPr/>
        </p:nvSpPr>
        <p:spPr>
          <a:xfrm>
            <a:off x="9971910" y="4983206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B995950-7591-4C20-6D69-B3915787F828}"/>
              </a:ext>
            </a:extLst>
          </p:cNvPr>
          <p:cNvCxnSpPr>
            <a:cxnSpLocks/>
          </p:cNvCxnSpPr>
          <p:nvPr/>
        </p:nvCxnSpPr>
        <p:spPr>
          <a:xfrm flipH="1">
            <a:off x="7128448" y="5096095"/>
            <a:ext cx="1310535" cy="454288"/>
          </a:xfrm>
          <a:prstGeom prst="straightConnector1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680BEB15-EFAD-79D7-B923-A7EC9F767A2A}"/>
              </a:ext>
            </a:extLst>
          </p:cNvPr>
          <p:cNvSpPr/>
          <p:nvPr/>
        </p:nvSpPr>
        <p:spPr>
          <a:xfrm>
            <a:off x="7290225" y="5352075"/>
            <a:ext cx="1836903" cy="1082243"/>
          </a:xfrm>
          <a:prstGeom prst="ellipse">
            <a:avLst/>
          </a:prstGeom>
          <a:solidFill>
            <a:schemeClr val="tx1">
              <a:lumMod val="65000"/>
              <a:alpha val="24000"/>
            </a:schemeClr>
          </a:solidFill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D777BF3-6AF2-DA56-3A8E-2E72B9A886D4}"/>
                  </a:ext>
                </a:extLst>
              </p:cNvPr>
              <p:cNvSpPr txBox="1"/>
              <p:nvPr/>
            </p:nvSpPr>
            <p:spPr>
              <a:xfrm>
                <a:off x="8068542" y="3575995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4D777BF3-6AF2-DA56-3A8E-2E72B9A88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542" y="3575995"/>
                <a:ext cx="113741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2FC055E-4424-27AA-EBC1-39E28E8D5BCD}"/>
                  </a:ext>
                </a:extLst>
              </p:cNvPr>
              <p:cNvSpPr txBox="1"/>
              <p:nvPr/>
            </p:nvSpPr>
            <p:spPr>
              <a:xfrm>
                <a:off x="10497532" y="4274880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2FC055E-4424-27AA-EBC1-39E28E8D5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532" y="4274880"/>
                <a:ext cx="113741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val 150">
            <a:extLst>
              <a:ext uri="{FF2B5EF4-FFF2-40B4-BE49-F238E27FC236}">
                <a16:creationId xmlns:a16="http://schemas.microsoft.com/office/drawing/2014/main" id="{6F017FBA-1D2D-2B29-628F-0713F433B134}"/>
              </a:ext>
            </a:extLst>
          </p:cNvPr>
          <p:cNvSpPr/>
          <p:nvPr/>
        </p:nvSpPr>
        <p:spPr>
          <a:xfrm>
            <a:off x="7687909" y="5186028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2C964B0-829C-64F3-DB71-997D53B8A7A7}"/>
              </a:ext>
            </a:extLst>
          </p:cNvPr>
          <p:cNvCxnSpPr>
            <a:cxnSpLocks/>
          </p:cNvCxnSpPr>
          <p:nvPr/>
        </p:nvCxnSpPr>
        <p:spPr>
          <a:xfrm flipH="1">
            <a:off x="12813411" y="5005845"/>
            <a:ext cx="1240769" cy="457241"/>
          </a:xfrm>
          <a:prstGeom prst="straightConnector1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4AD4FB8-EE19-9B52-F9EF-6FE934613AA7}"/>
              </a:ext>
            </a:extLst>
          </p:cNvPr>
          <p:cNvCxnSpPr>
            <a:cxnSpLocks/>
          </p:cNvCxnSpPr>
          <p:nvPr/>
        </p:nvCxnSpPr>
        <p:spPr>
          <a:xfrm flipH="1" flipV="1">
            <a:off x="14271581" y="5005842"/>
            <a:ext cx="2278723" cy="34770"/>
          </a:xfrm>
          <a:prstGeom prst="straightConnector1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F8B5281-8428-4B00-D544-D48715406345}"/>
              </a:ext>
            </a:extLst>
          </p:cNvPr>
          <p:cNvCxnSpPr>
            <a:cxnSpLocks/>
          </p:cNvCxnSpPr>
          <p:nvPr/>
        </p:nvCxnSpPr>
        <p:spPr>
          <a:xfrm>
            <a:off x="11495694" y="6599561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4D2B575-4AFA-12C7-EB10-A11678A2C05B}"/>
              </a:ext>
            </a:extLst>
          </p:cNvPr>
          <p:cNvCxnSpPr>
            <a:cxnSpLocks/>
          </p:cNvCxnSpPr>
          <p:nvPr/>
        </p:nvCxnSpPr>
        <p:spPr>
          <a:xfrm>
            <a:off x="11362827" y="6558338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7098559-37AB-BC39-A0FC-E0E488FCB88C}"/>
              </a:ext>
            </a:extLst>
          </p:cNvPr>
          <p:cNvCxnSpPr>
            <a:cxnSpLocks/>
          </p:cNvCxnSpPr>
          <p:nvPr/>
        </p:nvCxnSpPr>
        <p:spPr>
          <a:xfrm>
            <a:off x="11236890" y="6504766"/>
            <a:ext cx="68334" cy="182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9" name="Picture 158">
            <a:extLst>
              <a:ext uri="{FF2B5EF4-FFF2-40B4-BE49-F238E27FC236}">
                <a16:creationId xmlns:a16="http://schemas.microsoft.com/office/drawing/2014/main" id="{AC4434BB-7F7E-1AAB-2E41-9A82FB7F82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6000"/>
          </a:blip>
          <a:stretch>
            <a:fillRect/>
          </a:stretch>
        </p:blipFill>
        <p:spPr>
          <a:xfrm rot="4308177">
            <a:off x="14028742" y="4102880"/>
            <a:ext cx="616312" cy="518614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3B17E07-25B4-F938-31A1-464B3AF01082}"/>
              </a:ext>
            </a:extLst>
          </p:cNvPr>
          <p:cNvCxnSpPr>
            <a:cxnSpLocks/>
          </p:cNvCxnSpPr>
          <p:nvPr/>
        </p:nvCxnSpPr>
        <p:spPr>
          <a:xfrm flipH="1">
            <a:off x="11340998" y="5586368"/>
            <a:ext cx="1300900" cy="990831"/>
          </a:xfrm>
          <a:prstGeom prst="straightConnector1">
            <a:avLst/>
          </a:prstGeom>
          <a:ln w="57150">
            <a:solidFill>
              <a:srgbClr val="FFC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8A8CB2BE-D7B0-9059-2D6C-F9F38FC29015}"/>
              </a:ext>
            </a:extLst>
          </p:cNvPr>
          <p:cNvSpPr/>
          <p:nvPr/>
        </p:nvSpPr>
        <p:spPr>
          <a:xfrm>
            <a:off x="11918438" y="5993294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4FD2F87-0E86-0DDA-3DE6-DA572C3917ED}"/>
              </a:ext>
            </a:extLst>
          </p:cNvPr>
          <p:cNvSpPr/>
          <p:nvPr/>
        </p:nvSpPr>
        <p:spPr>
          <a:xfrm>
            <a:off x="12641901" y="5454348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5C6DD5A5-2BA2-56AA-BDB9-1B2B0966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2279">
            <a:off x="16438240" y="4845354"/>
            <a:ext cx="616312" cy="518614"/>
          </a:xfrm>
          <a:prstGeom prst="rect">
            <a:avLst/>
          </a:pr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E113BF60-D629-AB28-EA3D-598CD043AD09}"/>
              </a:ext>
            </a:extLst>
          </p:cNvPr>
          <p:cNvSpPr/>
          <p:nvPr/>
        </p:nvSpPr>
        <p:spPr>
          <a:xfrm>
            <a:off x="16500351" y="4962454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2528B3B-73C7-1752-651E-27799D86B1A5}"/>
              </a:ext>
            </a:extLst>
          </p:cNvPr>
          <p:cNvSpPr/>
          <p:nvPr/>
        </p:nvSpPr>
        <p:spPr>
          <a:xfrm>
            <a:off x="14074390" y="4932715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C679D49-E7E2-C626-0714-6D79DE76EB80}"/>
              </a:ext>
            </a:extLst>
          </p:cNvPr>
          <p:cNvSpPr/>
          <p:nvPr/>
        </p:nvSpPr>
        <p:spPr>
          <a:xfrm>
            <a:off x="14811605" y="4925261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A7E351A-A8A9-DCD1-2580-BA41435BC901}"/>
              </a:ext>
            </a:extLst>
          </p:cNvPr>
          <p:cNvSpPr/>
          <p:nvPr/>
        </p:nvSpPr>
        <p:spPr>
          <a:xfrm>
            <a:off x="15652067" y="4925261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E4D6FDA-B018-6EB4-300E-DDAB1E5AA215}"/>
              </a:ext>
            </a:extLst>
          </p:cNvPr>
          <p:cNvSpPr/>
          <p:nvPr/>
        </p:nvSpPr>
        <p:spPr>
          <a:xfrm>
            <a:off x="13368066" y="5128083"/>
            <a:ext cx="176981" cy="17698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542EA89-3540-5FCC-EA44-F0DA31B11B5D}"/>
              </a:ext>
            </a:extLst>
          </p:cNvPr>
          <p:cNvSpPr/>
          <p:nvPr/>
        </p:nvSpPr>
        <p:spPr>
          <a:xfrm>
            <a:off x="12970382" y="5294130"/>
            <a:ext cx="1836903" cy="1082243"/>
          </a:xfrm>
          <a:prstGeom prst="ellipse">
            <a:avLst/>
          </a:prstGeom>
          <a:solidFill>
            <a:schemeClr val="tx1">
              <a:lumMod val="65000"/>
              <a:alpha val="24000"/>
            </a:schemeClr>
          </a:solidFill>
          <a:ln w="571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43FD73E-176D-8B31-0CE1-31E116485D4B}"/>
                  </a:ext>
                </a:extLst>
              </p:cNvPr>
              <p:cNvSpPr txBox="1"/>
              <p:nvPr/>
            </p:nvSpPr>
            <p:spPr>
              <a:xfrm>
                <a:off x="13762681" y="3517314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43FD73E-176D-8B31-0CE1-31E116485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681" y="3517314"/>
                <a:ext cx="113741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EC1D7CD-ADF7-CD61-16A6-11DAF64EB124}"/>
                  </a:ext>
                </a:extLst>
              </p:cNvPr>
              <p:cNvSpPr txBox="1"/>
              <p:nvPr/>
            </p:nvSpPr>
            <p:spPr>
              <a:xfrm>
                <a:off x="16308123" y="4246302"/>
                <a:ext cx="876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EC1D7CD-ADF7-CD61-16A6-11DAF64E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8123" y="4246302"/>
                <a:ext cx="87655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3D6A4F1-689F-C7E9-D70B-28EF95FE5823}"/>
                  </a:ext>
                </a:extLst>
              </p:cNvPr>
              <p:cNvSpPr txBox="1"/>
              <p:nvPr/>
            </p:nvSpPr>
            <p:spPr>
              <a:xfrm>
                <a:off x="13597661" y="161731"/>
                <a:ext cx="1137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73D6A4F1-689F-C7E9-D70B-28EF95FE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7661" y="161731"/>
                <a:ext cx="113741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Rectangle 181">
            <a:extLst>
              <a:ext uri="{FF2B5EF4-FFF2-40B4-BE49-F238E27FC236}">
                <a16:creationId xmlns:a16="http://schemas.microsoft.com/office/drawing/2014/main" id="{38292A4B-DDC6-833D-ED5E-38AE5427E4E8}"/>
              </a:ext>
            </a:extLst>
          </p:cNvPr>
          <p:cNvSpPr/>
          <p:nvPr/>
        </p:nvSpPr>
        <p:spPr>
          <a:xfrm>
            <a:off x="1473163" y="619141"/>
            <a:ext cx="321403" cy="3074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4ED959D-FB6F-03C9-21F5-EFF4D7CB4CAE}"/>
              </a:ext>
            </a:extLst>
          </p:cNvPr>
          <p:cNvSpPr/>
          <p:nvPr/>
        </p:nvSpPr>
        <p:spPr>
          <a:xfrm>
            <a:off x="6726023" y="614084"/>
            <a:ext cx="321403" cy="3074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2617AA3-2D93-4CE1-3AF7-7682CEBDCD02}"/>
              </a:ext>
            </a:extLst>
          </p:cNvPr>
          <p:cNvSpPr/>
          <p:nvPr/>
        </p:nvSpPr>
        <p:spPr>
          <a:xfrm>
            <a:off x="12408989" y="618569"/>
            <a:ext cx="321403" cy="3074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916863-0E33-0880-2C28-CD0A2C179CBA}"/>
              </a:ext>
            </a:extLst>
          </p:cNvPr>
          <p:cNvSpPr/>
          <p:nvPr/>
        </p:nvSpPr>
        <p:spPr>
          <a:xfrm>
            <a:off x="1530882" y="4246302"/>
            <a:ext cx="321403" cy="3074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A1F9D95-851F-6FCD-77A5-DF9EE0D27AD8}"/>
                  </a:ext>
                </a:extLst>
              </p:cNvPr>
              <p:cNvSpPr txBox="1"/>
              <p:nvPr/>
            </p:nvSpPr>
            <p:spPr>
              <a:xfrm>
                <a:off x="16344098" y="1054840"/>
                <a:ext cx="8602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A1F9D95-851F-6FCD-77A5-DF9EE0D2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4098" y="1054840"/>
                <a:ext cx="860218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2D7DF8BB-BF7F-CDB5-D532-FB254A0356B1}"/>
              </a:ext>
            </a:extLst>
          </p:cNvPr>
          <p:cNvSpPr/>
          <p:nvPr/>
        </p:nvSpPr>
        <p:spPr>
          <a:xfrm>
            <a:off x="6726023" y="4301702"/>
            <a:ext cx="321403" cy="3074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81ED288-6AA1-C230-A12B-8B834A574FFA}"/>
              </a:ext>
            </a:extLst>
          </p:cNvPr>
          <p:cNvSpPr/>
          <p:nvPr/>
        </p:nvSpPr>
        <p:spPr>
          <a:xfrm>
            <a:off x="12408989" y="4266506"/>
            <a:ext cx="321403" cy="3074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4F9B6FB-C1DE-9EC0-B9E4-05D3BE986D23}"/>
              </a:ext>
            </a:extLst>
          </p:cNvPr>
          <p:cNvCxnSpPr>
            <a:cxnSpLocks/>
          </p:cNvCxnSpPr>
          <p:nvPr/>
        </p:nvCxnSpPr>
        <p:spPr>
          <a:xfrm>
            <a:off x="11218844" y="6501705"/>
            <a:ext cx="319794" cy="1251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D22F09-85E5-B748-4A3B-01A8F0E2289C}"/>
                  </a:ext>
                </a:extLst>
              </p:cNvPr>
              <p:cNvSpPr txBox="1"/>
              <p:nvPr/>
            </p:nvSpPr>
            <p:spPr>
              <a:xfrm>
                <a:off x="307683" y="1118503"/>
                <a:ext cx="22382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D22F09-85E5-B748-4A3B-01A8F0E2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83" y="1118503"/>
                <a:ext cx="2238294" cy="461665"/>
              </a:xfrm>
              <a:prstGeom prst="rect">
                <a:avLst/>
              </a:prstGeom>
              <a:blipFill>
                <a:blip r:embed="rId1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6C657-6E34-74AF-17C1-1734B7C02949}"/>
                  </a:ext>
                </a:extLst>
              </p:cNvPr>
              <p:cNvSpPr txBox="1"/>
              <p:nvPr/>
            </p:nvSpPr>
            <p:spPr>
              <a:xfrm>
                <a:off x="14073336" y="5080658"/>
                <a:ext cx="29022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4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6C657-6E34-74AF-17C1-1734B7C02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3336" y="5080658"/>
                <a:ext cx="2902273" cy="461665"/>
              </a:xfrm>
              <a:prstGeom prst="rect">
                <a:avLst/>
              </a:prstGeom>
              <a:blipFill>
                <a:blip r:embed="rId1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92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3350</TotalTime>
  <Words>33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 Hakim Khaled Saad Amin Amer</dc:creator>
  <cp:lastModifiedBy>Abdel Hakim Khaled Saad Amin Amer</cp:lastModifiedBy>
  <cp:revision>3</cp:revision>
  <dcterms:created xsi:type="dcterms:W3CDTF">2025-04-25T10:08:54Z</dcterms:created>
  <dcterms:modified xsi:type="dcterms:W3CDTF">2025-06-24T21:01:32Z</dcterms:modified>
</cp:coreProperties>
</file>