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BADC-67A8-D715-636D-F4291B13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183D8-7BAD-CEE3-A696-CBAFA9B6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203F-F6EF-21DA-916E-F9835B87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73A6-04F7-7FD8-BC52-352F8DF5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1EE6-3AC3-521F-1B91-2164EF6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82DE-658E-3B9A-CEAD-97F5A0A4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E22CD-7355-B8E5-A8E8-D6B932B6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05FB-8A26-4EA6-AA6B-CEF53CF3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51DB-0EC9-C921-B958-4C45A91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7A01-ABCE-59C1-71BB-8FD0F79C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EDE5D-491A-C390-BD19-A2853CBF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59037-4710-3233-1DA8-0CF12C9B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3B72-DF18-9C10-FF52-CF223BA5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9894-80CC-AAF1-81F7-B1D46D29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9A70-0F4B-8E6D-BE76-FB6256EA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DE17-67E7-2347-DDFB-080A953C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1782-5056-3A5A-7332-36351CB0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806C-468D-C6F7-35E0-52495373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B2C5-3027-CD97-3B25-4D02DD83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3A34-9EAD-B1BB-B551-8C98DD60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D552-E074-2A75-7F76-29563468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CF9B-B4DF-6FAC-1141-C9F5C79F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01F7-3482-5C3A-9F3E-8DAA492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71FF-D641-3EB3-4981-8D4D90FC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44C4-523C-1E53-2168-DF749F1A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4AB4-D5B8-F703-9796-25D4C271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424F-1577-C87B-3693-539CDD2E4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4606-B1D5-8A54-C081-B48A5C93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DAD17-C70D-AAF7-57F7-D69032F9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B6F2-F22D-5546-0E4C-A71B8BE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8615-31EA-DB54-4DD3-4AC6202C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96B8-64F2-9CFF-D37F-9AF51550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98C7-8216-A238-A16E-BE4E1E32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75FBF-0295-C941-AC98-01F08CA0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540A5-FE47-FFA0-D39E-D6A5095D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C6484-B61F-70E0-5E9F-D2FDA9B18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4F415-17CC-407A-9909-A2EECF32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C308A-1DC5-2B0E-4253-D560822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F5B03-88AE-0D1B-75AE-B9EDD3DE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D1AC-1569-238B-D1B2-7F50364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EE929-26B1-97B8-DCA7-7E0120F3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0DE3-B871-AA52-E776-A3EEC05E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568CD-BA87-39E1-3201-91FC87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9B160-AB02-405D-91C8-71D6383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1DB3-A743-4D1E-5F12-6597D60C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F93E5-F70F-F5E2-2763-BA6E3C94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D755-8970-3885-D2FD-ACD9E7F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7E3C-6580-0468-6FF6-A242F8EA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9DFC-78BD-6612-7CCF-EEE5884A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C239-1DFF-21EB-0022-61D9064C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AD7E-D321-05DF-05E1-123E5E18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57521-0036-B403-FD83-A7CF5119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03B3-EF84-7499-EC41-E64EB2D7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E2CE7-AFEF-5C94-DD4E-1F29C00D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52F73-448B-6D01-B418-EE427A52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27F8-AECD-939A-D850-03FF1E27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F4D1-E8DF-25B9-69E8-467F3CD7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B5E06-14D3-3DEE-8975-984CACB9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56389-8219-DC3A-4ECD-E0BAC162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20D4-03B2-7480-7609-1BBA3CB5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29E8-3B6E-9DD7-413B-82475CBCF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CB12-DA7C-4291-BA56-2576D6E68F5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257C-D385-B13C-80F9-B3854A730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0E1-BE94-FF33-F333-1B5D539E9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24F0-B1D1-4BF1-AA9F-628C2A26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eicar.org/download-anti-malware-testfil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A475-0642-3355-CF9C-AC471AE1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8017"/>
            <a:ext cx="10515598" cy="1498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Manfred Lum Jun An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214412L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43015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42C-DE07-E4F9-9189-25E60CFF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3B849-3280-480B-2BE0-750331BF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27" y="1848409"/>
            <a:ext cx="4229690" cy="172426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CE9FAB-27D6-579F-1CB1-F59F2717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3242" y="1848409"/>
            <a:ext cx="3962953" cy="1428949"/>
          </a:xfrm>
        </p:spPr>
      </p:pic>
    </p:spTree>
    <p:extLst>
      <p:ext uri="{BB962C8B-B14F-4D97-AF65-F5344CB8AC3E}">
        <p14:creationId xmlns:p14="http://schemas.microsoft.com/office/powerpoint/2010/main" val="228093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381F-8F46-A49B-16B7-2C2A907C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3370-D3DA-1E72-6662-2E689ED5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progress : </a:t>
            </a:r>
            <a:r>
              <a:rPr lang="en-US" dirty="0" err="1"/>
              <a:t>pg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Auto update : </a:t>
            </a:r>
            <a:r>
              <a:rPr lang="en-US" dirty="0" err="1"/>
              <a:t>pg</a:t>
            </a:r>
            <a:r>
              <a:rPr lang="en-US" dirty="0"/>
              <a:t> 4 </a:t>
            </a:r>
          </a:p>
          <a:p>
            <a:pPr marL="0" indent="0">
              <a:buNone/>
            </a:pPr>
            <a:r>
              <a:rPr lang="en-US" dirty="0"/>
              <a:t>Ip tables : </a:t>
            </a:r>
            <a:r>
              <a:rPr lang="en-US" dirty="0" err="1"/>
              <a:t>pg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Kernel hardening : </a:t>
            </a:r>
            <a:r>
              <a:rPr lang="en-US" dirty="0" err="1"/>
              <a:t>pg</a:t>
            </a:r>
            <a:r>
              <a:rPr lang="en-US" dirty="0"/>
              <a:t> 6-7</a:t>
            </a:r>
          </a:p>
          <a:p>
            <a:pPr marL="0" indent="0">
              <a:buNone/>
            </a:pPr>
            <a:r>
              <a:rPr lang="en-US" dirty="0"/>
              <a:t>Malware installation : </a:t>
            </a:r>
            <a:r>
              <a:rPr lang="en-US" dirty="0" err="1"/>
              <a:t>pg</a:t>
            </a:r>
            <a:r>
              <a:rPr lang="en-US" dirty="0"/>
              <a:t> 8</a:t>
            </a:r>
          </a:p>
          <a:p>
            <a:pPr marL="0" indent="0">
              <a:buNone/>
            </a:pPr>
            <a:r>
              <a:rPr lang="en-US" dirty="0"/>
              <a:t>Disable telnet :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  <a:p>
            <a:pPr marL="0" indent="0">
              <a:buNone/>
            </a:pPr>
            <a:r>
              <a:rPr lang="en-US" dirty="0"/>
              <a:t>Final progress : </a:t>
            </a:r>
            <a:r>
              <a:rPr lang="en-US" dirty="0" err="1"/>
              <a:t>pg</a:t>
            </a:r>
            <a:r>
              <a:rPr lang="en-US" dirty="0"/>
              <a:t>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AE02-5892-4724-DFA4-A3A66DE6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34FDF-4053-79DB-FBDE-2CE7EEC2E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538" y="2428735"/>
            <a:ext cx="5696745" cy="2000529"/>
          </a:xfrm>
        </p:spPr>
      </p:pic>
    </p:spTree>
    <p:extLst>
      <p:ext uri="{BB962C8B-B14F-4D97-AF65-F5344CB8AC3E}">
        <p14:creationId xmlns:p14="http://schemas.microsoft.com/office/powerpoint/2010/main" val="120441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1F172-467C-8A21-72A9-90165F19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0" y="1059596"/>
            <a:ext cx="6662070" cy="2327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B5C69-9958-3769-E845-28194643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0" y="3411902"/>
            <a:ext cx="6662070" cy="23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15192-BB1E-15A7-0E0A-AF4449C9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Auto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D681F-14D3-6FA9-20FB-975B94097F84}"/>
              </a:ext>
            </a:extLst>
          </p:cNvPr>
          <p:cNvSpPr txBox="1"/>
          <p:nvPr/>
        </p:nvSpPr>
        <p:spPr>
          <a:xfrm>
            <a:off x="7588491" y="1391021"/>
            <a:ext cx="352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server up to date patching up vulnerabilities that may not be found or patched up in pervious version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B35FEB-7067-E307-520F-1EC84AA5B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26" y="136266"/>
            <a:ext cx="574294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 apt install unattended-upgrades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nano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/apt/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apt.conf.d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source-code-regular"/>
              </a:rPr>
              <a:t>/50unattended-upgrades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863E63-8594-8052-48FC-D7B00C89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1096-EA17-0407-C63F-3F3A9C08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IP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946FE-D792-6DE9-C729-53F9E0DA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08" y="0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allow </a:t>
            </a:r>
            <a:r>
              <a:rPr lang="en-US" sz="1100" dirty="0" err="1"/>
              <a:t>ssh</a:t>
            </a:r>
            <a:r>
              <a:rPr lang="en-US" sz="1100" dirty="0"/>
              <a:t> in</a:t>
            </a:r>
          </a:p>
          <a:p>
            <a:r>
              <a:rPr lang="en-US" sz="1100" dirty="0"/>
              <a:t>iptables -A INPUT -</a:t>
            </a:r>
            <a:r>
              <a:rPr lang="en-US" sz="1100" dirty="0" err="1"/>
              <a:t>i</a:t>
            </a:r>
            <a:r>
              <a:rPr lang="en-US" sz="1100" dirty="0"/>
              <a:t> ens33 -p </a:t>
            </a:r>
            <a:r>
              <a:rPr lang="en-US" sz="1100" dirty="0" err="1"/>
              <a:t>tcp</a:t>
            </a:r>
            <a:r>
              <a:rPr lang="en-US" sz="1100" dirty="0"/>
              <a:t> --</a:t>
            </a:r>
            <a:r>
              <a:rPr lang="en-US" sz="1100" dirty="0" err="1"/>
              <a:t>dport</a:t>
            </a:r>
            <a:r>
              <a:rPr lang="en-US" sz="1100" dirty="0"/>
              <a:t> 22 -m state --state NEW,ESTABLISHED -j ACCEPT</a:t>
            </a:r>
          </a:p>
          <a:p>
            <a:r>
              <a:rPr lang="en-US" sz="1100" dirty="0"/>
              <a:t>iptables -A OUTPUT -o ens33 -p </a:t>
            </a:r>
            <a:r>
              <a:rPr lang="en-US" sz="1100" dirty="0" err="1"/>
              <a:t>tcp</a:t>
            </a:r>
            <a:r>
              <a:rPr lang="en-US" sz="1100" dirty="0"/>
              <a:t> --sport 22 -m state --state ESTABLISHED -j ACCEPT</a:t>
            </a:r>
          </a:p>
          <a:p>
            <a:endParaRPr lang="en-US" sz="1100" dirty="0"/>
          </a:p>
          <a:p>
            <a:r>
              <a:rPr lang="en-US" sz="1100" dirty="0"/>
              <a:t>allow out</a:t>
            </a:r>
          </a:p>
          <a:p>
            <a:r>
              <a:rPr lang="en-US" sz="1100" dirty="0"/>
              <a:t>iptables -A OUTPUT -o ens33 -p </a:t>
            </a:r>
            <a:r>
              <a:rPr lang="en-US" sz="1100" dirty="0" err="1"/>
              <a:t>tcp</a:t>
            </a:r>
            <a:r>
              <a:rPr lang="en-US" sz="1100" dirty="0"/>
              <a:t> --</a:t>
            </a:r>
            <a:r>
              <a:rPr lang="en-US" sz="1100" dirty="0" err="1"/>
              <a:t>dport</a:t>
            </a:r>
            <a:r>
              <a:rPr lang="en-US" sz="1100" dirty="0"/>
              <a:t> 22 -m state --state NEW,ESTABLISHED -j ACCEPT</a:t>
            </a:r>
          </a:p>
          <a:p>
            <a:r>
              <a:rPr lang="en-US" sz="1100" dirty="0"/>
              <a:t>iptables -A INPUT -</a:t>
            </a:r>
            <a:r>
              <a:rPr lang="en-US" sz="1100" dirty="0" err="1"/>
              <a:t>i</a:t>
            </a:r>
            <a:r>
              <a:rPr lang="en-US" sz="1100" dirty="0"/>
              <a:t> ens33 -p </a:t>
            </a:r>
            <a:r>
              <a:rPr lang="en-US" sz="1100" dirty="0" err="1"/>
              <a:t>tcp</a:t>
            </a:r>
            <a:r>
              <a:rPr lang="en-US" sz="1100" dirty="0"/>
              <a:t> --sport 22 -m state --state ESTABLISHED -j ACCEPT</a:t>
            </a:r>
          </a:p>
          <a:p>
            <a:endParaRPr lang="en-US" sz="1100" dirty="0"/>
          </a:p>
          <a:p>
            <a:r>
              <a:rPr lang="en-US" sz="1100" dirty="0"/>
              <a:t>allow ping from in to out</a:t>
            </a:r>
          </a:p>
          <a:p>
            <a:r>
              <a:rPr lang="en-US" sz="1100" dirty="0"/>
              <a:t>iptables -A OUTPUT -p </a:t>
            </a:r>
            <a:r>
              <a:rPr lang="en-US" sz="1100" dirty="0" err="1"/>
              <a:t>icmp</a:t>
            </a:r>
            <a:r>
              <a:rPr lang="en-US" sz="1100" dirty="0"/>
              <a:t> --</a:t>
            </a:r>
            <a:r>
              <a:rPr lang="en-US" sz="1100" dirty="0" err="1"/>
              <a:t>icmp</a:t>
            </a:r>
            <a:r>
              <a:rPr lang="en-US" sz="1100" dirty="0"/>
              <a:t>-type echo-request -j ACCEPT</a:t>
            </a:r>
          </a:p>
          <a:p>
            <a:r>
              <a:rPr lang="en-US" sz="1100" dirty="0"/>
              <a:t>iptables -A INPUT -p </a:t>
            </a:r>
            <a:r>
              <a:rPr lang="en-US" sz="1100" dirty="0" err="1"/>
              <a:t>icmp</a:t>
            </a:r>
            <a:r>
              <a:rPr lang="en-US" sz="1100" dirty="0"/>
              <a:t> --</a:t>
            </a:r>
            <a:r>
              <a:rPr lang="en-US" sz="1100" dirty="0" err="1"/>
              <a:t>icmp</a:t>
            </a:r>
            <a:r>
              <a:rPr lang="en-US" sz="1100" dirty="0"/>
              <a:t>-type echo-reply -j ACCEPT</a:t>
            </a:r>
          </a:p>
          <a:p>
            <a:endParaRPr lang="en-US" sz="1100" dirty="0"/>
          </a:p>
          <a:p>
            <a:r>
              <a:rPr lang="en-US" sz="1100" dirty="0"/>
              <a:t>allow loopback address</a:t>
            </a:r>
          </a:p>
          <a:p>
            <a:r>
              <a:rPr lang="en-US" sz="1100" dirty="0"/>
              <a:t>iptables -A INPUT -</a:t>
            </a:r>
            <a:r>
              <a:rPr lang="en-US" sz="1100" dirty="0" err="1"/>
              <a:t>i</a:t>
            </a:r>
            <a:r>
              <a:rPr lang="en-US" sz="1100" dirty="0"/>
              <a:t> lo -j ACCEPT</a:t>
            </a:r>
          </a:p>
          <a:p>
            <a:r>
              <a:rPr lang="en-US" sz="1100" dirty="0"/>
              <a:t>iptables -A OUTPUT -o lo -j ACCEPT</a:t>
            </a:r>
          </a:p>
          <a:p>
            <a:endParaRPr lang="en-US" sz="1100" dirty="0"/>
          </a:p>
          <a:p>
            <a:r>
              <a:rPr lang="en-US" sz="1100" dirty="0"/>
              <a:t>prevent dos</a:t>
            </a:r>
          </a:p>
          <a:p>
            <a:r>
              <a:rPr lang="en-US" sz="1100" dirty="0"/>
              <a:t>iptables -A INPUT -p </a:t>
            </a:r>
            <a:r>
              <a:rPr lang="en-US" sz="1100" dirty="0" err="1"/>
              <a:t>tcp</a:t>
            </a:r>
            <a:r>
              <a:rPr lang="en-US" sz="1100" dirty="0"/>
              <a:t> --</a:t>
            </a:r>
            <a:r>
              <a:rPr lang="en-US" sz="1100" dirty="0" err="1"/>
              <a:t>dport</a:t>
            </a:r>
            <a:r>
              <a:rPr lang="en-US" sz="1100" dirty="0"/>
              <a:t> 80 -m limit --limit 25/minute --limit-burst 100 -j ACCEPT</a:t>
            </a:r>
          </a:p>
          <a:p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E8BB6-EBD9-C738-A2D9-8A64016C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95" y="5226274"/>
            <a:ext cx="6668431" cy="1343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2937B-CF69-9DB8-8671-9ECE2F528FF3}"/>
              </a:ext>
            </a:extLst>
          </p:cNvPr>
          <p:cNvSpPr txBox="1"/>
          <p:nvPr/>
        </p:nvSpPr>
        <p:spPr>
          <a:xfrm>
            <a:off x="354563" y="4152122"/>
            <a:ext cx="350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Allow admins to configure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r>
              <a:rPr lang="en-US" dirty="0">
                <a:solidFill>
                  <a:schemeClr val="bg1"/>
                </a:solidFill>
              </a:rPr>
              <a:t> packet filter rules of the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kernel firewall</a:t>
            </a:r>
          </a:p>
        </p:txBody>
      </p:sp>
    </p:spTree>
    <p:extLst>
      <p:ext uri="{BB962C8B-B14F-4D97-AF65-F5344CB8AC3E}">
        <p14:creationId xmlns:p14="http://schemas.microsoft.com/office/powerpoint/2010/main" val="16821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F3D0F-2DF4-2D09-7FA5-BF8BB140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3. Linux kernel hardening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20CED1-EB54-7B24-968B-1F0FA2E9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7" y="1817807"/>
            <a:ext cx="6049942" cy="228385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E1BA08-281F-6AE1-8720-302A4A46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Harden kernel to reduce attack surface and it improves security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06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C96D-1AFD-74E3-7BC8-3F72467D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0"/>
            <a:ext cx="5024188" cy="6565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/>
              <a:t>sudo</a:t>
            </a:r>
            <a:r>
              <a:rPr lang="en-US" sz="1300" dirty="0"/>
              <a:t> nano /</a:t>
            </a:r>
            <a:r>
              <a:rPr lang="en-US" sz="1300" dirty="0" err="1"/>
              <a:t>etc</a:t>
            </a:r>
            <a:r>
              <a:rPr lang="en-US" sz="1300" dirty="0"/>
              <a:t>/</a:t>
            </a:r>
            <a:r>
              <a:rPr lang="en-US" sz="1300" dirty="0" err="1"/>
              <a:t>sysctl.conf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# IP Spoofing protection</a:t>
            </a:r>
          </a:p>
          <a:p>
            <a:pPr marL="0" indent="0">
              <a:buNone/>
            </a:pPr>
            <a:r>
              <a:rPr lang="en-US" sz="1300" dirty="0"/>
              <a:t>net.ipv4.conf.default.rp_filter = 1</a:t>
            </a:r>
          </a:p>
          <a:p>
            <a:pPr marL="0" indent="0">
              <a:buNone/>
            </a:pPr>
            <a:r>
              <a:rPr lang="en-US" sz="1300" dirty="0"/>
              <a:t>net.ipv4.conf.all.rp_filter = 1</a:t>
            </a:r>
          </a:p>
          <a:p>
            <a:pPr marL="0" indent="0">
              <a:buNone/>
            </a:pPr>
            <a:r>
              <a:rPr lang="en-US" sz="1300" dirty="0"/>
              <a:t># Block SYN attacks</a:t>
            </a:r>
          </a:p>
          <a:p>
            <a:pPr marL="0" indent="0">
              <a:buNone/>
            </a:pPr>
            <a:r>
              <a:rPr lang="en-US" sz="1300" dirty="0"/>
              <a:t>net.ipv4.tcp_syncookies = 1</a:t>
            </a:r>
          </a:p>
          <a:p>
            <a:pPr marL="0" indent="0">
              <a:buNone/>
            </a:pPr>
            <a:r>
              <a:rPr lang="en-US" sz="1300" dirty="0"/>
              <a:t># Controls IP packet forwarding</a:t>
            </a:r>
          </a:p>
          <a:p>
            <a:pPr marL="0" indent="0">
              <a:buNone/>
            </a:pPr>
            <a:r>
              <a:rPr lang="en-US" sz="1300" dirty="0"/>
              <a:t>net.ipv4.ip_forward = 0</a:t>
            </a:r>
          </a:p>
          <a:p>
            <a:pPr marL="0" indent="0">
              <a:buNone/>
            </a:pPr>
            <a:r>
              <a:rPr lang="en-US" sz="1300" dirty="0"/>
              <a:t># Ignore ICMP redirects  : can alter routing table on host if not defined</a:t>
            </a:r>
          </a:p>
          <a:p>
            <a:pPr marL="0" indent="0">
              <a:buNone/>
            </a:pPr>
            <a:r>
              <a:rPr lang="en-US" sz="1300" dirty="0"/>
              <a:t>net.ipv4.conf.all.accept_redirects = 0</a:t>
            </a:r>
          </a:p>
          <a:p>
            <a:pPr marL="0" indent="0">
              <a:buNone/>
            </a:pPr>
            <a:r>
              <a:rPr lang="en-US" sz="1300" dirty="0"/>
              <a:t>net.ipv6.conf.all.accept_redirects = 0</a:t>
            </a:r>
          </a:p>
          <a:p>
            <a:pPr marL="0" indent="0">
              <a:buNone/>
            </a:pPr>
            <a:r>
              <a:rPr lang="en-US" sz="1300" dirty="0"/>
              <a:t>net.ipv4.conf.default.accept_redirects = 0</a:t>
            </a:r>
          </a:p>
          <a:p>
            <a:pPr marL="0" indent="0">
              <a:buNone/>
            </a:pPr>
            <a:r>
              <a:rPr lang="en-US" sz="1300" dirty="0"/>
              <a:t>net.ipv6.conf.default.accept_redirects = 0</a:t>
            </a:r>
          </a:p>
          <a:p>
            <a:pPr marL="0" indent="0">
              <a:buNone/>
            </a:pPr>
            <a:r>
              <a:rPr lang="en-US" sz="1300" dirty="0"/>
              <a:t># Ignore send redirects : can change host routing table and driver traffic towards external host on a path of hackers choice for a while</a:t>
            </a:r>
          </a:p>
          <a:p>
            <a:pPr marL="0" indent="0">
              <a:buNone/>
            </a:pPr>
            <a:r>
              <a:rPr lang="en-US" sz="1300" dirty="0"/>
              <a:t>net.ipv4.conf.all.send_redirects = 0</a:t>
            </a:r>
          </a:p>
          <a:p>
            <a:pPr marL="0" indent="0">
              <a:buNone/>
            </a:pPr>
            <a:r>
              <a:rPr lang="en-US" sz="1300" dirty="0"/>
              <a:t>net.ipv4.conf.default.send_redirects = 0</a:t>
            </a:r>
          </a:p>
          <a:p>
            <a:pPr marL="0" indent="0">
              <a:buNone/>
            </a:pPr>
            <a:r>
              <a:rPr lang="en-US" sz="1300" dirty="0"/>
              <a:t># Disable source packet routing : can allow user to redirect network traffic for other purposes </a:t>
            </a:r>
          </a:p>
          <a:p>
            <a:pPr marL="0" indent="0">
              <a:buNone/>
            </a:pPr>
            <a:r>
              <a:rPr lang="en-US" sz="1300" dirty="0"/>
              <a:t>net.ipv4.conf.all.accept_source_route = 0</a:t>
            </a:r>
          </a:p>
          <a:p>
            <a:pPr marL="0" indent="0">
              <a:buNone/>
            </a:pPr>
            <a:r>
              <a:rPr lang="en-US" sz="1300" dirty="0"/>
              <a:t>net.ipv6.conf.all.accept_source_route = 0</a:t>
            </a:r>
          </a:p>
          <a:p>
            <a:pPr marL="0" indent="0">
              <a:buNone/>
            </a:pPr>
            <a:r>
              <a:rPr lang="en-US" sz="1300" dirty="0"/>
              <a:t>net.ipv4.conf.default.accept_source_route = 0</a:t>
            </a:r>
          </a:p>
          <a:p>
            <a:pPr marL="0" indent="0">
              <a:buNone/>
            </a:pPr>
            <a:r>
              <a:rPr lang="en-US" sz="1300" dirty="0"/>
              <a:t>net.ipv6.conf.default.accept_source_route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58443-DDF5-9EC1-41D6-D9ECF4612E0A}"/>
              </a:ext>
            </a:extLst>
          </p:cNvPr>
          <p:cNvSpPr txBox="1"/>
          <p:nvPr/>
        </p:nvSpPr>
        <p:spPr>
          <a:xfrm>
            <a:off x="5548313" y="0"/>
            <a:ext cx="54625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300" dirty="0"/>
              <a:t># Log Martians : if packets get routed wrongly to this server it will be able to block it to save bandwidth</a:t>
            </a:r>
          </a:p>
          <a:p>
            <a:pPr marL="0" indent="0">
              <a:buNone/>
            </a:pPr>
            <a:r>
              <a:rPr lang="en-US" sz="1300" dirty="0"/>
              <a:t>net.ipv4.conf.all.log_martians = 1</a:t>
            </a:r>
          </a:p>
          <a:p>
            <a:r>
              <a:rPr lang="en-US" sz="1300" dirty="0"/>
              <a:t>net.ipv4.icmp_ignore_bogus_error_responses = 1</a:t>
            </a:r>
          </a:p>
          <a:p>
            <a:pPr marL="0" indent="0">
              <a:buNone/>
            </a:pPr>
            <a:r>
              <a:rPr lang="en-US" sz="1300" dirty="0"/>
              <a:t># Block SYN attacks</a:t>
            </a:r>
          </a:p>
          <a:p>
            <a:pPr marL="0" indent="0">
              <a:buNone/>
            </a:pPr>
            <a:r>
              <a:rPr lang="en-US" sz="1300" dirty="0"/>
              <a:t>et.ipv4.tcp_max_syn_backlog = 2048</a:t>
            </a:r>
          </a:p>
          <a:p>
            <a:pPr marL="0" indent="0">
              <a:buNone/>
            </a:pPr>
            <a:r>
              <a:rPr lang="en-US" sz="1300" dirty="0"/>
              <a:t>net.ipv4.tcp_synack_retries = 2</a:t>
            </a:r>
          </a:p>
          <a:p>
            <a:pPr marL="0" indent="0">
              <a:buNone/>
            </a:pPr>
            <a:r>
              <a:rPr lang="en-US" sz="1300" dirty="0"/>
              <a:t>net.ipv4.tcp_syn_retries = 5</a:t>
            </a:r>
          </a:p>
          <a:p>
            <a:pPr marL="0" indent="0">
              <a:buNone/>
            </a:pPr>
            <a:r>
              <a:rPr lang="en-US" sz="1300" dirty="0"/>
              <a:t># Ignore ICMP broadcast requests</a:t>
            </a:r>
          </a:p>
          <a:p>
            <a:pPr marL="0" indent="0">
              <a:buNone/>
            </a:pPr>
            <a:r>
              <a:rPr lang="en-US" sz="1300" dirty="0"/>
              <a:t>net.ipv4.icmp_echo_ignore_broadcasts = 1</a:t>
            </a:r>
          </a:p>
          <a:p>
            <a:pPr marL="0" indent="0">
              <a:buNone/>
            </a:pPr>
            <a:r>
              <a:rPr lang="en-US" sz="1300" dirty="0"/>
              <a:t># Ignore Directed pings</a:t>
            </a:r>
          </a:p>
          <a:p>
            <a:pPr marL="0" indent="0">
              <a:buNone/>
            </a:pPr>
            <a:r>
              <a:rPr lang="en-US" sz="1300" dirty="0"/>
              <a:t>net.ipv4.icmp_echo_ignore_all = 1</a:t>
            </a:r>
          </a:p>
          <a:p>
            <a:pPr marL="0" indent="0">
              <a:buNone/>
            </a:pPr>
            <a:r>
              <a:rPr lang="en-US" sz="1300" dirty="0" err="1"/>
              <a:t>kernel.exec</a:t>
            </a:r>
            <a:r>
              <a:rPr lang="en-US" sz="1300" dirty="0"/>
              <a:t>-shield = 1</a:t>
            </a:r>
          </a:p>
          <a:p>
            <a:pPr marL="0" indent="0">
              <a:buNone/>
            </a:pPr>
            <a:r>
              <a:rPr lang="en-US" sz="1300" dirty="0" err="1"/>
              <a:t>kernel.randomize_va_space</a:t>
            </a:r>
            <a:r>
              <a:rPr lang="en-US" sz="1300" dirty="0"/>
              <a:t> = 1</a:t>
            </a:r>
          </a:p>
          <a:p>
            <a:r>
              <a:rPr lang="en-US" sz="1300" dirty="0"/>
              <a:t># if server ran out of memory it will reboot</a:t>
            </a:r>
          </a:p>
          <a:p>
            <a:r>
              <a:rPr lang="en-US" sz="1300" dirty="0"/>
              <a:t> </a:t>
            </a:r>
            <a:r>
              <a:rPr lang="en-US" sz="1300" dirty="0" err="1"/>
              <a:t>vm.panic_on_oom</a:t>
            </a:r>
            <a:r>
              <a:rPr lang="en-US" sz="1300" dirty="0"/>
              <a:t> = 1</a:t>
            </a:r>
          </a:p>
          <a:p>
            <a:r>
              <a:rPr lang="en-US" sz="1300" dirty="0"/>
              <a:t> </a:t>
            </a:r>
            <a:r>
              <a:rPr lang="en-US" sz="1300" dirty="0" err="1"/>
              <a:t>kernel.panic</a:t>
            </a:r>
            <a:r>
              <a:rPr lang="en-US" sz="1300" dirty="0"/>
              <a:t> = 10</a:t>
            </a:r>
          </a:p>
          <a:p>
            <a:endParaRPr lang="en-US" sz="1300" dirty="0"/>
          </a:p>
          <a:p>
            <a:r>
              <a:rPr lang="en-US" sz="1300" dirty="0"/>
              <a:t># Apply new settings</a:t>
            </a:r>
          </a:p>
          <a:p>
            <a:r>
              <a:rPr lang="en-US" sz="1300" dirty="0" err="1"/>
              <a:t>sudo</a:t>
            </a:r>
            <a:r>
              <a:rPr lang="en-US" sz="1300" dirty="0"/>
              <a:t> </a:t>
            </a:r>
            <a:r>
              <a:rPr lang="en-US" sz="1300" dirty="0" err="1"/>
              <a:t>sysctl</a:t>
            </a:r>
            <a:r>
              <a:rPr lang="en-US" sz="1300" dirty="0"/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46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F33B-6B8E-46DB-BA2A-C2553C17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Malware install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CDC07-33AD-DC07-D490-244FAF35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670"/>
            <a:ext cx="6373114" cy="1076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5AA96-7FB7-8E62-DA53-C8ACD5EA7196}"/>
              </a:ext>
            </a:extLst>
          </p:cNvPr>
          <p:cNvSpPr txBox="1"/>
          <p:nvPr/>
        </p:nvSpPr>
        <p:spPr>
          <a:xfrm>
            <a:off x="7145847" y="1690688"/>
            <a:ext cx="5180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#Install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clamav</a:t>
            </a:r>
            <a:r>
              <a:rPr lang="en-US" dirty="0"/>
              <a:t> </a:t>
            </a:r>
            <a:r>
              <a:rPr lang="en-US" dirty="0" err="1"/>
              <a:t>clamav</a:t>
            </a:r>
            <a:r>
              <a:rPr lang="en-US" dirty="0"/>
              <a:t>-daemon</a:t>
            </a:r>
          </a:p>
          <a:p>
            <a:endParaRPr lang="en-US" dirty="0"/>
          </a:p>
          <a:p>
            <a:r>
              <a:rPr lang="en-US" dirty="0"/>
              <a:t>#start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clamav-freshclam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1D0FB-60EB-F3F5-25BC-63CEC4E0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33" y="3830489"/>
            <a:ext cx="3391373" cy="199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91152-8133-D529-2F79-B30799951EEF}"/>
              </a:ext>
            </a:extLst>
          </p:cNvPr>
          <p:cNvSpPr txBox="1"/>
          <p:nvPr/>
        </p:nvSpPr>
        <p:spPr>
          <a:xfrm>
            <a:off x="3499470" y="4364325"/>
            <a:ext cx="320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with a </a:t>
            </a:r>
            <a:r>
              <a:rPr lang="en-US" dirty="0" err="1"/>
              <a:t>eicar</a:t>
            </a:r>
            <a:r>
              <a:rPr lang="en-US" dirty="0"/>
              <a:t> file from </a:t>
            </a:r>
            <a:r>
              <a:rPr lang="en-US" dirty="0">
                <a:hlinkClick r:id="rId4"/>
              </a:rPr>
              <a:t>https://www.eicar.org/download-anti-malware-testfile/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1D0F6-B40A-1314-DFEB-C9ED583C77A7}"/>
              </a:ext>
            </a:extLst>
          </p:cNvPr>
          <p:cNvSpPr txBox="1"/>
          <p:nvPr/>
        </p:nvSpPr>
        <p:spPr>
          <a:xfrm>
            <a:off x="5759116" y="465221"/>
            <a:ext cx="5293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random software that has been installed and it may carry viruses the malware can detect preventing attacks that will be too serious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576CF-6931-8911-F220-8F0FED0E0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49" y="3128438"/>
            <a:ext cx="3572374" cy="342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40AC1-B972-2121-FD41-92EA87BC8FDA}"/>
              </a:ext>
            </a:extLst>
          </p:cNvPr>
          <p:cNvSpPr txBox="1"/>
          <p:nvPr/>
        </p:nvSpPr>
        <p:spPr>
          <a:xfrm>
            <a:off x="1085349" y="3577657"/>
            <a:ext cx="3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30 times per day</a:t>
            </a:r>
          </a:p>
        </p:txBody>
      </p:sp>
    </p:spTree>
    <p:extLst>
      <p:ext uri="{BB962C8B-B14F-4D97-AF65-F5344CB8AC3E}">
        <p14:creationId xmlns:p14="http://schemas.microsoft.com/office/powerpoint/2010/main" val="134751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9D63-B074-762E-C87A-A5BA6FD4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Disable 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BE82-8D14-8B17-B91A-422D5150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2"/>
            <a:ext cx="10515600" cy="4351338"/>
          </a:xfrm>
        </p:spPr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inetd.conf</a:t>
            </a:r>
            <a:endParaRPr lang="en-US" dirty="0"/>
          </a:p>
          <a:p>
            <a:r>
              <a:rPr lang="en-US" dirty="0"/>
              <a:t>#</a:t>
            </a:r>
            <a:r>
              <a:rPr lang="en-US" altLang="en-US" dirty="0"/>
              <a:t>telnet stream </a:t>
            </a:r>
            <a:r>
              <a:rPr lang="en-US" altLang="en-US" dirty="0" err="1"/>
              <a:t>tcp</a:t>
            </a:r>
            <a:r>
              <a:rPr lang="en-US" altLang="en-US" dirty="0"/>
              <a:t> </a:t>
            </a:r>
            <a:r>
              <a:rPr lang="en-US" altLang="en-US" dirty="0" err="1"/>
              <a:t>nowait</a:t>
            </a:r>
            <a:r>
              <a:rPr lang="en-US" altLang="en-US" dirty="0"/>
              <a:t> root /</a:t>
            </a:r>
            <a:r>
              <a:rPr lang="en-US" altLang="en-US" dirty="0" err="1"/>
              <a:t>usr</a:t>
            </a:r>
            <a:r>
              <a:rPr lang="en-US" altLang="en-US" dirty="0"/>
              <a:t>/</a:t>
            </a:r>
            <a:r>
              <a:rPr lang="en-US" altLang="en-US" dirty="0" err="1"/>
              <a:t>sbin</a:t>
            </a:r>
            <a:r>
              <a:rPr lang="en-US" altLang="en-US" dirty="0"/>
              <a:t>/</a:t>
            </a:r>
            <a:r>
              <a:rPr lang="en-US" altLang="en-US" dirty="0" err="1"/>
              <a:t>tcpd</a:t>
            </a:r>
            <a:r>
              <a:rPr lang="en-US" altLang="en-US" dirty="0"/>
              <a:t> </a:t>
            </a:r>
            <a:r>
              <a:rPr lang="en-US" altLang="en-US" dirty="0" err="1"/>
              <a:t>in.telnetd</a:t>
            </a:r>
            <a:r>
              <a:rPr lang="en-US" altLang="en-US" dirty="0"/>
              <a:t> </a:t>
            </a:r>
            <a:r>
              <a:rPr lang="en-US" altLang="en-US" sz="1100" dirty="0"/>
              <a:t>(comment out this line)</a:t>
            </a:r>
            <a:endParaRPr lang="en-US" altLang="en-US" dirty="0"/>
          </a:p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auxw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| grep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inetd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| grep -v grep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(shows the PID)</a:t>
            </a:r>
          </a:p>
          <a:p>
            <a:r>
              <a:rPr lang="en-US" altLang="en-US" dirty="0" err="1">
                <a:latin typeface="Arial Unicode MS"/>
              </a:rPr>
              <a:t>sudo</a:t>
            </a:r>
            <a:r>
              <a:rPr lang="en-US" altLang="en-US" dirty="0">
                <a:latin typeface="Arial Unicode MS"/>
              </a:rPr>
              <a:t> kill –HUP 792 </a:t>
            </a:r>
            <a:r>
              <a:rPr lang="en-US" altLang="en-US" sz="1100" dirty="0">
                <a:latin typeface="Arial Unicode MS"/>
              </a:rPr>
              <a:t>(kills the PID)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477E2-8A95-B00B-793E-F6F00A35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0" y="4172277"/>
            <a:ext cx="8525231" cy="15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850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Content page</vt:lpstr>
      <vt:lpstr>Initial progress</vt:lpstr>
      <vt:lpstr>1. Auto update</vt:lpstr>
      <vt:lpstr>2. IP tables</vt:lpstr>
      <vt:lpstr>3. Linux kernel hardening</vt:lpstr>
      <vt:lpstr>PowerPoint Presentation</vt:lpstr>
      <vt:lpstr>4. Malware install </vt:lpstr>
      <vt:lpstr>5. Disable Telnet</vt:lpstr>
      <vt:lpstr>Final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Auto update</dc:title>
  <dc:creator>MANFRED LUM JUN AN</dc:creator>
  <cp:lastModifiedBy>MANFRED LUM JUN AN</cp:lastModifiedBy>
  <cp:revision>19</cp:revision>
  <dcterms:created xsi:type="dcterms:W3CDTF">2022-06-14T01:32:15Z</dcterms:created>
  <dcterms:modified xsi:type="dcterms:W3CDTF">2022-08-02T08:55:04Z</dcterms:modified>
</cp:coreProperties>
</file>