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843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6" r:id="rId8"/>
    <p:sldId id="260" r:id="rId9"/>
    <p:sldId id="267" r:id="rId10"/>
    <p:sldId id="261" r:id="rId11"/>
    <p:sldId id="268" r:id="rId12"/>
    <p:sldId id="262" r:id="rId13"/>
    <p:sldId id="269" r:id="rId14"/>
    <p:sldId id="263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87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6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3141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65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085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15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47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3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6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5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0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7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94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8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1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9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46" r:id="rId3"/>
    <p:sldLayoutId id="2147484847" r:id="rId4"/>
    <p:sldLayoutId id="2147484848" r:id="rId5"/>
    <p:sldLayoutId id="2147484849" r:id="rId6"/>
    <p:sldLayoutId id="2147484850" r:id="rId7"/>
    <p:sldLayoutId id="2147484851" r:id="rId8"/>
    <p:sldLayoutId id="2147484852" r:id="rId9"/>
    <p:sldLayoutId id="2147484853" r:id="rId10"/>
    <p:sldLayoutId id="2147484854" r:id="rId11"/>
    <p:sldLayoutId id="2147484855" r:id="rId12"/>
    <p:sldLayoutId id="2147484856" r:id="rId13"/>
    <p:sldLayoutId id="2147484857" r:id="rId14"/>
    <p:sldLayoutId id="2147484858" r:id="rId15"/>
    <p:sldLayoutId id="21474848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pi.bluebuttonconnector.healthit.gov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atawarehouse.hrsa.gov/data/dataServices/developerGuide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db.hrsa.gov/software/QRXSWebServiceUserGuide.pdf" TargetMode="External"/><Relationship Id="rId2" Type="http://schemas.openxmlformats.org/officeDocument/2006/relationships/hyperlink" Target="https://www.npdb.hrsa.gov/software/downloadsAndDocumentation.j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inicaltrials.gov/search?cond=heart+attack" TargetMode="External"/><Relationship Id="rId2" Type="http://schemas.openxmlformats.org/officeDocument/2006/relationships/hyperlink" Target="https://clinicaltrials.gov/ct2/about-site/link-t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hs.data.ca.gov/api/views/x4kp-ag8p/rows.json?accessType=DOWNLOAD" TargetMode="External"/><Relationship Id="rId2" Type="http://schemas.openxmlformats.org/officeDocument/2006/relationships/hyperlink" Target="https://data.healthcare.gov/browse?sortBy=most_accessed&amp;utf8=%E2%9C%9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althcare.gov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grammableweb.com/api/medlineplus-connec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Medical API 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4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344" y="609601"/>
            <a:ext cx="8596668" cy="716924"/>
          </a:xfrm>
        </p:spPr>
        <p:txBody>
          <a:bodyPr>
            <a:normAutofit fontScale="90000"/>
          </a:bodyPr>
          <a:lstStyle/>
          <a:p>
            <a:r>
              <a:rPr lang="en-IN" dirty="0"/>
              <a:t>Blue Button Connector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344" y="1326525"/>
            <a:ext cx="8596668" cy="4714838"/>
          </a:xfrm>
        </p:spPr>
        <p:txBody>
          <a:bodyPr>
            <a:normAutofit/>
          </a:bodyPr>
          <a:lstStyle/>
          <a:p>
            <a:r>
              <a:rPr lang="en-IN" dirty="0" smtClean="0"/>
              <a:t>Provides the Basic Contact Information &amp; NPI of the provider</a:t>
            </a:r>
          </a:p>
          <a:p>
            <a:pPr marL="0" indent="0">
              <a:buNone/>
            </a:pPr>
            <a:r>
              <a:rPr lang="en-IN" dirty="0" smtClean="0"/>
              <a:t>Based on the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ZIP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Name</a:t>
            </a:r>
          </a:p>
          <a:p>
            <a:r>
              <a:rPr lang="en-IN" dirty="0" smtClean="0"/>
              <a:t>Organizations Information</a:t>
            </a:r>
          </a:p>
          <a:p>
            <a:r>
              <a:rPr lang="en-IN" dirty="0" smtClean="0"/>
              <a:t>API URL 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http://api.bluebuttonconnector.healthit.gov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Example :</a:t>
            </a:r>
          </a:p>
          <a:p>
            <a:pPr marL="0" indent="0">
              <a:buNone/>
            </a:pPr>
            <a:r>
              <a:rPr lang="en-IN" dirty="0"/>
              <a:t>http://api.bluebuttonconnector.healthit.gov/stage2?name=ABADIER%2C%20RAFIK&amp;limit=30&amp;offset=0</a:t>
            </a:r>
          </a:p>
        </p:txBody>
      </p:sp>
    </p:spTree>
    <p:extLst>
      <p:ext uri="{BB962C8B-B14F-4D97-AF65-F5344CB8AC3E}">
        <p14:creationId xmlns:p14="http://schemas.microsoft.com/office/powerpoint/2010/main" val="243394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6913" y="450376"/>
            <a:ext cx="43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</a:t>
            </a:r>
            <a:r>
              <a:rPr lang="en-IN" dirty="0" err="1" smtClean="0"/>
              <a:t>json</a:t>
            </a:r>
            <a:r>
              <a:rPr lang="en-IN" dirty="0" smtClean="0"/>
              <a:t> result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48" y="1111164"/>
            <a:ext cx="8475259" cy="513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7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453" y="503045"/>
            <a:ext cx="8596668" cy="850006"/>
          </a:xfrm>
        </p:spPr>
        <p:txBody>
          <a:bodyPr>
            <a:normAutofit/>
          </a:bodyPr>
          <a:lstStyle/>
          <a:p>
            <a:r>
              <a:rPr lang="en-IN" dirty="0"/>
              <a:t>HRSA 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8453" y="1544119"/>
            <a:ext cx="8596668" cy="5035639"/>
          </a:xfrm>
        </p:spPr>
        <p:txBody>
          <a:bodyPr>
            <a:normAutofit/>
          </a:bodyPr>
          <a:lstStyle/>
          <a:p>
            <a:r>
              <a:rPr lang="en-IN" dirty="0"/>
              <a:t>Health </a:t>
            </a:r>
            <a:r>
              <a:rPr lang="en-IN" dirty="0" smtClean="0"/>
              <a:t>Centre Data(health care centres based on the location)</a:t>
            </a:r>
          </a:p>
          <a:p>
            <a:r>
              <a:rPr lang="en-IN" dirty="0"/>
              <a:t>Infant Mortality </a:t>
            </a:r>
            <a:r>
              <a:rPr lang="en-IN" dirty="0" smtClean="0"/>
              <a:t>Data</a:t>
            </a:r>
          </a:p>
          <a:p>
            <a:r>
              <a:rPr lang="en-IN" dirty="0"/>
              <a:t>Ryan White HIV/AIDS Medical Care Providers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API URL: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datawarehouse.hrsa.gov/data/dataServices/developerGuide.aspx</a:t>
            </a:r>
            <a:endParaRPr lang="en-IN" dirty="0" smtClean="0"/>
          </a:p>
          <a:p>
            <a:r>
              <a:rPr lang="en-IN" dirty="0" smtClean="0"/>
              <a:t>Example :</a:t>
            </a:r>
          </a:p>
          <a:p>
            <a:pPr marL="0" indent="0">
              <a:buNone/>
            </a:pPr>
            <a:r>
              <a:rPr lang="en-IN" dirty="0"/>
              <a:t>http://datawarehouse.hrsa.gov/data/dataServices/developerGuide.aspx#HealthCenterDataSampleResult</a:t>
            </a:r>
          </a:p>
        </p:txBody>
      </p:sp>
    </p:spTree>
    <p:extLst>
      <p:ext uri="{BB962C8B-B14F-4D97-AF65-F5344CB8AC3E}">
        <p14:creationId xmlns:p14="http://schemas.microsoft.com/office/powerpoint/2010/main" val="25121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675" y="191070"/>
            <a:ext cx="10167582" cy="642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2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3858" y="566671"/>
            <a:ext cx="8596668" cy="772732"/>
          </a:xfrm>
        </p:spPr>
        <p:txBody>
          <a:bodyPr>
            <a:normAutofit fontScale="90000"/>
          </a:bodyPr>
          <a:lstStyle/>
          <a:p>
            <a:r>
              <a:rPr lang="en-IN" dirty="0"/>
              <a:t>National Practitioner Data Bank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3858" y="1228762"/>
            <a:ext cx="8596668" cy="5629238"/>
          </a:xfrm>
        </p:spPr>
        <p:txBody>
          <a:bodyPr>
            <a:normAutofit/>
          </a:bodyPr>
          <a:lstStyle/>
          <a:p>
            <a:r>
              <a:rPr lang="en-IN" dirty="0" smtClean="0"/>
              <a:t>Medical Malpractice Payers</a:t>
            </a:r>
          </a:p>
          <a:p>
            <a:r>
              <a:rPr lang="en-IN" dirty="0" smtClean="0"/>
              <a:t>State HealthCare Practitioners Licensing &amp; Certifications Authorities</a:t>
            </a:r>
          </a:p>
          <a:p>
            <a:r>
              <a:rPr lang="en-IN" dirty="0" smtClean="0"/>
              <a:t>Hospitals </a:t>
            </a:r>
          </a:p>
          <a:p>
            <a:r>
              <a:rPr lang="en-IN" dirty="0" smtClean="0"/>
              <a:t>Federal &amp; Government Agencies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API URL:</a:t>
            </a:r>
          </a:p>
          <a:p>
            <a:pPr marL="0" indent="0">
              <a:buNone/>
            </a:pPr>
            <a:r>
              <a:rPr lang="en-IN" b="1" dirty="0">
                <a:hlinkClick r:id="rId2"/>
              </a:rPr>
              <a:t>https://</a:t>
            </a:r>
            <a:r>
              <a:rPr lang="en-IN" b="1" dirty="0" smtClean="0">
                <a:hlinkClick r:id="rId2"/>
              </a:rPr>
              <a:t>www.npdb.hrsa.gov/software/downloadsAndDocumentation.jsp</a:t>
            </a:r>
            <a:endParaRPr lang="en-IN" b="1" dirty="0" smtClean="0"/>
          </a:p>
          <a:p>
            <a:r>
              <a:rPr lang="en-IN" b="1" dirty="0" smtClean="0"/>
              <a:t>Example:</a:t>
            </a:r>
          </a:p>
          <a:p>
            <a:pPr marL="0" indent="0">
              <a:buNone/>
            </a:pPr>
            <a:r>
              <a:rPr lang="en-IN" b="1" dirty="0">
                <a:hlinkClick r:id="rId3"/>
              </a:rPr>
              <a:t>https://</a:t>
            </a:r>
            <a:r>
              <a:rPr lang="en-IN" b="1" dirty="0" smtClean="0">
                <a:hlinkClick r:id="rId3"/>
              </a:rPr>
              <a:t>www.npdb.hrsa.gov/software/QRXSWebServiceUserGuide.pdf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Find the example in the user guide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065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618" y="382137"/>
            <a:ext cx="10112991" cy="60596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2448" y="12805"/>
            <a:ext cx="361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Xml Result :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167582" y="6441743"/>
            <a:ext cx="166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Cntd</a:t>
            </a:r>
            <a:r>
              <a:rPr lang="en-IN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628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80" y="286604"/>
            <a:ext cx="9935570" cy="64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3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312" y="603257"/>
            <a:ext cx="8596668" cy="714233"/>
          </a:xfrm>
        </p:spPr>
        <p:txBody>
          <a:bodyPr>
            <a:normAutofit/>
          </a:bodyPr>
          <a:lstStyle/>
          <a:p>
            <a:r>
              <a:rPr lang="en-IN" dirty="0" smtClean="0"/>
              <a:t>Clinical</a:t>
            </a:r>
            <a:r>
              <a:rPr lang="en-IN" b="1" dirty="0" smtClean="0"/>
              <a:t> </a:t>
            </a:r>
            <a:r>
              <a:rPr lang="en-IN" dirty="0" smtClean="0"/>
              <a:t>Trails.gov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9312" y="1420520"/>
            <a:ext cx="8596668" cy="4813063"/>
          </a:xfrm>
        </p:spPr>
        <p:txBody>
          <a:bodyPr>
            <a:normAutofit/>
          </a:bodyPr>
          <a:lstStyle/>
          <a:p>
            <a:r>
              <a:rPr lang="en-IN" dirty="0" smtClean="0"/>
              <a:t>Association of</a:t>
            </a:r>
            <a:r>
              <a:rPr lang="en-IN" dirty="0"/>
              <a:t> National Library of </a:t>
            </a:r>
            <a:r>
              <a:rPr lang="en-IN" dirty="0" smtClean="0"/>
              <a:t>Medicine</a:t>
            </a:r>
          </a:p>
          <a:p>
            <a:r>
              <a:rPr lang="en-IN" dirty="0" smtClean="0"/>
              <a:t>Information regarding New studies &amp; old studies are up to date.</a:t>
            </a:r>
          </a:p>
          <a:p>
            <a:r>
              <a:rPr lang="en-IN" dirty="0"/>
              <a:t>ClinicalTrials.gov currently lists 221,361 studies with locations in all 50 States and in 192 countries.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API URL: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clinicaltrials.gov/ct2/about-site/link-to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Example :</a:t>
            </a:r>
          </a:p>
          <a:p>
            <a:pPr marL="0" indent="0">
              <a:buNone/>
            </a:pPr>
            <a:r>
              <a:rPr lang="en-IN" dirty="0">
                <a:hlinkClick r:id="rId3" tooltip="Heart attack condition search results - opens new window"/>
              </a:rPr>
              <a:t>https://clinicaltrials.gov/search?cond=heart+attack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163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75" y="395785"/>
            <a:ext cx="9804722" cy="6359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875" y="0"/>
            <a:ext cx="334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XML result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3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543" y="641890"/>
            <a:ext cx="8770571" cy="673748"/>
          </a:xfrm>
        </p:spPr>
        <p:txBody>
          <a:bodyPr>
            <a:normAutofit/>
          </a:bodyPr>
          <a:lstStyle/>
          <a:p>
            <a:r>
              <a:rPr lang="en-IN" dirty="0" smtClean="0"/>
              <a:t>Healthdata.gov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543" y="1433015"/>
            <a:ext cx="10155457" cy="5424985"/>
          </a:xfrm>
        </p:spPr>
        <p:txBody>
          <a:bodyPr>
            <a:normAutofit/>
          </a:bodyPr>
          <a:lstStyle/>
          <a:p>
            <a:r>
              <a:rPr lang="en-IN" dirty="0" smtClean="0"/>
              <a:t>This API provides the information related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Health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Quality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Medicare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Hospital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Inpatient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National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State</a:t>
            </a:r>
          </a:p>
          <a:p>
            <a:pPr>
              <a:buFont typeface="+mj-lt"/>
              <a:buAutoNum type="arabicPeriod"/>
            </a:pPr>
            <a:endParaRPr lang="en-IN" sz="1400" dirty="0" smtClean="0"/>
          </a:p>
          <a:p>
            <a:r>
              <a:rPr lang="en-IN" dirty="0" smtClean="0"/>
              <a:t>API </a:t>
            </a:r>
            <a:r>
              <a:rPr lang="en-IN" dirty="0" smtClean="0"/>
              <a:t>URL: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https://data.healthcare.gov/browse?sortBy=most_accessed&amp;utf8=%E2%9C%93</a:t>
            </a:r>
            <a:endParaRPr lang="en-IN" dirty="0"/>
          </a:p>
          <a:p>
            <a:r>
              <a:rPr lang="en-IN" dirty="0" smtClean="0"/>
              <a:t>EXAMPLE :</a:t>
            </a:r>
          </a:p>
          <a:p>
            <a:pPr marL="0" indent="0">
              <a:buNone/>
            </a:pPr>
            <a:r>
              <a:rPr lang="en-IN" dirty="0" smtClean="0">
                <a:hlinkClick r:id="rId3"/>
              </a:rPr>
              <a:t>https</a:t>
            </a:r>
            <a:r>
              <a:rPr lang="en-IN" dirty="0">
                <a:hlinkClick r:id="rId3"/>
              </a:rPr>
              <a:t>://</a:t>
            </a:r>
            <a:r>
              <a:rPr lang="en-IN" dirty="0" smtClean="0">
                <a:hlinkClick r:id="rId3"/>
              </a:rPr>
              <a:t>chhs.data.ca.gov/api/views/x4kp-ag8p/rows.json?accessType=DOWNLOAD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46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79" y="191069"/>
            <a:ext cx="9899176" cy="649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7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844" y="624110"/>
            <a:ext cx="8911687" cy="1280890"/>
          </a:xfrm>
        </p:spPr>
        <p:txBody>
          <a:bodyPr/>
          <a:lstStyle/>
          <a:p>
            <a:r>
              <a:rPr lang="en-IN" dirty="0" smtClean="0"/>
              <a:t>HealthCare.gov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9844" y="1264555"/>
            <a:ext cx="8596668" cy="4817870"/>
          </a:xfrm>
        </p:spPr>
        <p:txBody>
          <a:bodyPr/>
          <a:lstStyle/>
          <a:p>
            <a:r>
              <a:rPr lang="en-IN" dirty="0" smtClean="0"/>
              <a:t>HeathCare.gov </a:t>
            </a:r>
            <a:r>
              <a:rPr lang="en-IN" dirty="0"/>
              <a:t>provides information on health care and health insurance options in the United States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Starting </a:t>
            </a:r>
            <a:r>
              <a:rPr lang="en-IN" dirty="0"/>
              <a:t>October 1, 2013, users will be able to fill out applications and view a custom list of health care plan options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API URL 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https://www.healthcare.gov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 smtClean="0"/>
              <a:t>Example URL :</a:t>
            </a:r>
          </a:p>
          <a:p>
            <a:pPr marL="0" indent="0">
              <a:buNone/>
            </a:pPr>
            <a:r>
              <a:rPr lang="en-IN" dirty="0"/>
              <a:t>https://www.healthcare.gov/api/index.json</a:t>
            </a:r>
          </a:p>
        </p:txBody>
      </p:sp>
    </p:spTree>
    <p:extLst>
      <p:ext uri="{BB962C8B-B14F-4D97-AF65-F5344CB8AC3E}">
        <p14:creationId xmlns:p14="http://schemas.microsoft.com/office/powerpoint/2010/main" val="289141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41" y="300252"/>
            <a:ext cx="10608859" cy="629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253" y="464024"/>
            <a:ext cx="8911687" cy="1236259"/>
          </a:xfrm>
        </p:spPr>
        <p:txBody>
          <a:bodyPr>
            <a:normAutofit/>
          </a:bodyPr>
          <a:lstStyle/>
          <a:p>
            <a:r>
              <a:rPr lang="en-IN" dirty="0"/>
              <a:t>MedlinePlus Connect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5253" y="1333039"/>
            <a:ext cx="8596668" cy="4869385"/>
          </a:xfrm>
        </p:spPr>
        <p:txBody>
          <a:bodyPr>
            <a:normAutofit/>
          </a:bodyPr>
          <a:lstStyle/>
          <a:p>
            <a:r>
              <a:rPr lang="en-IN" dirty="0" smtClean="0"/>
              <a:t>It Provides the complete information regarding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Problem Codes(</a:t>
            </a:r>
            <a:r>
              <a:rPr lang="en-IN" b="1" dirty="0"/>
              <a:t>SNOMED CT, </a:t>
            </a:r>
            <a:r>
              <a:rPr lang="en-IN" b="1" dirty="0" smtClean="0"/>
              <a:t>ICD-9-CM,</a:t>
            </a:r>
            <a:r>
              <a:rPr lang="en-IN" b="1" dirty="0"/>
              <a:t> ICD-10-CM</a:t>
            </a:r>
            <a:r>
              <a:rPr lang="en-IN" dirty="0" smtClean="0"/>
              <a:t>).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Medication Codes(</a:t>
            </a:r>
            <a:r>
              <a:rPr lang="en-IN" b="1" dirty="0" smtClean="0"/>
              <a:t>RXCUI,</a:t>
            </a:r>
            <a:r>
              <a:rPr lang="en-IN" b="1" dirty="0"/>
              <a:t> NDC</a:t>
            </a:r>
            <a:r>
              <a:rPr lang="en-IN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Lab Test </a:t>
            </a:r>
            <a:r>
              <a:rPr lang="en-IN" b="1" dirty="0" smtClean="0"/>
              <a:t>Codes(</a:t>
            </a:r>
            <a:r>
              <a:rPr lang="en-IN" b="1" dirty="0"/>
              <a:t>LOINC</a:t>
            </a:r>
            <a:r>
              <a:rPr lang="en-IN" b="1" dirty="0" smtClean="0"/>
              <a:t>)</a:t>
            </a:r>
          </a:p>
          <a:p>
            <a:pPr>
              <a:buFont typeface="+mj-lt"/>
              <a:buAutoNum type="arabicPeriod"/>
            </a:pPr>
            <a:endParaRPr lang="en-IN" b="1" dirty="0"/>
          </a:p>
          <a:p>
            <a:r>
              <a:rPr lang="en-IN" b="1" dirty="0" smtClean="0"/>
              <a:t>API URL :</a:t>
            </a:r>
          </a:p>
          <a:p>
            <a:pPr marL="0" indent="0">
              <a:buNone/>
            </a:pPr>
            <a:r>
              <a:rPr lang="en-IN" b="1" dirty="0">
                <a:hlinkClick r:id="rId2"/>
              </a:rPr>
              <a:t>http://</a:t>
            </a:r>
            <a:r>
              <a:rPr lang="en-IN" b="1" dirty="0" smtClean="0">
                <a:hlinkClick r:id="rId2"/>
              </a:rPr>
              <a:t>www.programmableweb.com/api/medlineplus-connect</a:t>
            </a:r>
            <a:endParaRPr lang="en-IN" b="1" dirty="0" smtClean="0"/>
          </a:p>
          <a:p>
            <a:r>
              <a:rPr lang="en-IN" b="1" dirty="0" smtClean="0"/>
              <a:t>Example Url:</a:t>
            </a:r>
          </a:p>
          <a:p>
            <a:pPr marL="0" indent="0">
              <a:buNone/>
            </a:pPr>
            <a:r>
              <a:rPr lang="en-IN" b="1" dirty="0"/>
              <a:t>https://apps.nlm.nih.gov/medlineplus/services/servicedemo.cfm?mainSearchCriteria.v.c=410.12&amp;mainSearchCriteria.v.cs=2.16.840.1.113883.6.103&amp;mainSearchCriteria.v.dn=&amp;informationRecipient.languageCode.c=en&amp;knowledgeResponseType=text/xml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1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84" y="218365"/>
            <a:ext cx="10567916" cy="615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6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332</TotalTime>
  <Words>241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Medical API Resources</vt:lpstr>
      <vt:lpstr>Clinical Trails.gov</vt:lpstr>
      <vt:lpstr>PowerPoint Presentation</vt:lpstr>
      <vt:lpstr>Healthdata.gov</vt:lpstr>
      <vt:lpstr>PowerPoint Presentation</vt:lpstr>
      <vt:lpstr>HealthCare.gov</vt:lpstr>
      <vt:lpstr>PowerPoint Presentation</vt:lpstr>
      <vt:lpstr>MedlinePlus Connect </vt:lpstr>
      <vt:lpstr>PowerPoint Presentation</vt:lpstr>
      <vt:lpstr>Blue Button Connector </vt:lpstr>
      <vt:lpstr>PowerPoint Presentation</vt:lpstr>
      <vt:lpstr>HRSA Data Warehouse</vt:lpstr>
      <vt:lpstr>PowerPoint Presentation</vt:lpstr>
      <vt:lpstr>National Practitioner Data Bank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API Resources</dc:title>
  <dc:creator>Manoj Sai</dc:creator>
  <cp:lastModifiedBy>Shankhdhar</cp:lastModifiedBy>
  <cp:revision>24</cp:revision>
  <dcterms:created xsi:type="dcterms:W3CDTF">2016-08-01T09:15:07Z</dcterms:created>
  <dcterms:modified xsi:type="dcterms:W3CDTF">2016-08-03T07:32:22Z</dcterms:modified>
</cp:coreProperties>
</file>