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753A30-07B8-4182-BB4E-5B5BB7F02C74}" type="datetimeFigureOut">
              <a:rPr lang="en-IN" smtClean="0"/>
              <a:t>14-07-2016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88181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53A30-07B8-4182-BB4E-5B5BB7F02C74}" type="datetimeFigureOut">
              <a:rPr lang="en-IN" smtClean="0"/>
              <a:t>14-07-2016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165447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53A30-07B8-4182-BB4E-5B5BB7F02C74}" type="datetimeFigureOut">
              <a:rPr lang="en-IN" smtClean="0"/>
              <a:t>14-07-2016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282752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753A30-07B8-4182-BB4E-5B5BB7F02C74}" type="datetimeFigureOut">
              <a:rPr lang="en-IN" smtClean="0"/>
              <a:t>14-07-2016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229276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753A30-07B8-4182-BB4E-5B5BB7F02C74}" type="datetimeFigureOut">
              <a:rPr lang="en-IN" smtClean="0"/>
              <a:t>14-07-2016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20868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753A30-07B8-4182-BB4E-5B5BB7F02C74}" type="datetimeFigureOut">
              <a:rPr lang="en-IN" smtClean="0"/>
              <a:t>14-07-2016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6060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753A30-07B8-4182-BB4E-5B5BB7F02C74}" type="datetimeFigureOut">
              <a:rPr lang="en-IN" smtClean="0"/>
              <a:t>14-07-2016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131906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2753A30-07B8-4182-BB4E-5B5BB7F02C74}" type="datetimeFigureOut">
              <a:rPr lang="en-IN" smtClean="0"/>
              <a:t>14-07-2016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251068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753A30-07B8-4182-BB4E-5B5BB7F02C74}" type="datetimeFigureOut">
              <a:rPr lang="en-IN" smtClean="0"/>
              <a:t>14-07-2016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53464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53A30-07B8-4182-BB4E-5B5BB7F02C74}" type="datetimeFigureOut">
              <a:rPr lang="en-IN" smtClean="0"/>
              <a:t>14-07-2016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172852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753A30-07B8-4182-BB4E-5B5BB7F02C74}" type="datetimeFigureOut">
              <a:rPr lang="en-IN" smtClean="0"/>
              <a:t>14-07-2016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DBF415-311E-48CA-A830-DBDF3F85CDCA}" type="slidenum">
              <a:rPr lang="en-IN" smtClean="0"/>
              <a:t>‹#›</a:t>
            </a:fld>
            <a:endParaRPr lang="en-IN"/>
          </a:p>
        </p:txBody>
      </p:sp>
    </p:spTree>
    <p:extLst>
      <p:ext uri="{BB962C8B-B14F-4D97-AF65-F5344CB8AC3E}">
        <p14:creationId xmlns:p14="http://schemas.microsoft.com/office/powerpoint/2010/main" val="334683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53A30-07B8-4182-BB4E-5B5BB7F02C74}" type="datetimeFigureOut">
              <a:rPr lang="en-IN" smtClean="0"/>
              <a:t>14-07-2016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BF415-311E-48CA-A830-DBDF3F85CDCA}" type="slidenum">
              <a:rPr lang="en-IN" smtClean="0"/>
              <a:t>‹#›</a:t>
            </a:fld>
            <a:endParaRPr lang="en-IN"/>
          </a:p>
        </p:txBody>
      </p:sp>
    </p:spTree>
    <p:extLst>
      <p:ext uri="{BB962C8B-B14F-4D97-AF65-F5344CB8AC3E}">
        <p14:creationId xmlns:p14="http://schemas.microsoft.com/office/powerpoint/2010/main" val="3731313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pdb.hrsa.gov/hcorg/regChecklist.j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2984" y="390843"/>
            <a:ext cx="9355016" cy="720505"/>
          </a:xfrm>
        </p:spPr>
        <p:txBody>
          <a:bodyPr>
            <a:noAutofit/>
          </a:bodyPr>
          <a:lstStyle/>
          <a:p>
            <a:r>
              <a:rPr lang="en-IN" sz="4000" dirty="0"/>
              <a:t>CAQH</a:t>
            </a:r>
          </a:p>
        </p:txBody>
      </p:sp>
      <p:sp>
        <p:nvSpPr>
          <p:cNvPr id="3" name="Subtitle 2"/>
          <p:cNvSpPr>
            <a:spLocks noGrp="1"/>
          </p:cNvSpPr>
          <p:nvPr>
            <p:ph type="subTitle" idx="1"/>
          </p:nvPr>
        </p:nvSpPr>
        <p:spPr>
          <a:xfrm>
            <a:off x="1059766" y="1590357"/>
            <a:ext cx="9144000" cy="3825703"/>
          </a:xfrm>
        </p:spPr>
        <p:txBody>
          <a:bodyPr/>
          <a:lstStyle/>
          <a:p>
            <a:pPr marL="342900" indent="-342900" algn="l">
              <a:buFont typeface="Wingdings" panose="05000000000000000000" pitchFamily="2" charset="2"/>
              <a:buChar char="§"/>
            </a:pPr>
            <a:r>
              <a:rPr lang="en-IN" dirty="0"/>
              <a:t>They are non-profitable organization. Who collects, verify and monitor information about providers for valid credentials</a:t>
            </a:r>
          </a:p>
          <a:p>
            <a:pPr marL="342900" indent="-342900" algn="l">
              <a:buFont typeface="Wingdings" panose="05000000000000000000" pitchFamily="2" charset="2"/>
              <a:buChar char="§"/>
            </a:pPr>
            <a:r>
              <a:rPr lang="en-IN" dirty="0"/>
              <a:t>They collect the data and share the information with insurance companies</a:t>
            </a:r>
          </a:p>
          <a:p>
            <a:pPr marL="342900" indent="-342900" algn="l">
              <a:buFont typeface="Wingdings" panose="05000000000000000000" pitchFamily="2" charset="2"/>
              <a:buChar char="§"/>
            </a:pPr>
            <a:r>
              <a:rPr lang="en-IN" dirty="0"/>
              <a:t>CAQH are used by government insurance and many </a:t>
            </a:r>
            <a:r>
              <a:rPr lang="en-IN"/>
              <a:t>private carriers Database </a:t>
            </a:r>
            <a:r>
              <a:rPr lang="en-IN" dirty="0"/>
              <a:t>is secured and confidential</a:t>
            </a:r>
          </a:p>
        </p:txBody>
      </p:sp>
    </p:spTree>
    <p:extLst>
      <p:ext uri="{BB962C8B-B14F-4D97-AF65-F5344CB8AC3E}">
        <p14:creationId xmlns:p14="http://schemas.microsoft.com/office/powerpoint/2010/main" val="66199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267" y="1488000"/>
            <a:ext cx="10515600" cy="4351338"/>
          </a:xfrm>
        </p:spPr>
        <p:txBody>
          <a:bodyPr/>
          <a:lstStyle/>
          <a:p>
            <a:r>
              <a:rPr lang="en-IN" dirty="0"/>
              <a:t>Below are the information required</a:t>
            </a:r>
          </a:p>
          <a:p>
            <a:pPr lvl="1">
              <a:buFont typeface="Wingdings" panose="05000000000000000000" pitchFamily="2" charset="2"/>
              <a:buChar char="§"/>
            </a:pPr>
            <a:r>
              <a:rPr lang="en-IN" dirty="0"/>
              <a:t>Personal</a:t>
            </a:r>
          </a:p>
          <a:p>
            <a:pPr lvl="1">
              <a:buFont typeface="Wingdings" panose="05000000000000000000" pitchFamily="2" charset="2"/>
              <a:buChar char="§"/>
            </a:pPr>
            <a:r>
              <a:rPr lang="en-IN" dirty="0"/>
              <a:t>Education</a:t>
            </a:r>
          </a:p>
          <a:p>
            <a:pPr lvl="1">
              <a:buFont typeface="Wingdings" panose="05000000000000000000" pitchFamily="2" charset="2"/>
              <a:buChar char="§"/>
            </a:pPr>
            <a:r>
              <a:rPr lang="en-IN" dirty="0"/>
              <a:t>Speciality / Certifications</a:t>
            </a:r>
          </a:p>
          <a:p>
            <a:pPr lvl="1">
              <a:buFont typeface="Wingdings" panose="05000000000000000000" pitchFamily="2" charset="2"/>
              <a:buChar char="§"/>
            </a:pPr>
            <a:r>
              <a:rPr lang="en-IN" dirty="0"/>
              <a:t>Work history</a:t>
            </a:r>
          </a:p>
          <a:p>
            <a:pPr lvl="1">
              <a:buFont typeface="Wingdings" panose="05000000000000000000" pitchFamily="2" charset="2"/>
              <a:buChar char="§"/>
            </a:pPr>
            <a:r>
              <a:rPr lang="en-IN" dirty="0"/>
              <a:t>Disclosures</a:t>
            </a:r>
          </a:p>
          <a:p>
            <a:pPr lvl="1">
              <a:buFont typeface="Wingdings" panose="05000000000000000000" pitchFamily="2" charset="2"/>
              <a:buChar char="§"/>
            </a:pPr>
            <a:r>
              <a:rPr lang="en-IN" dirty="0"/>
              <a:t>Practice location</a:t>
            </a:r>
          </a:p>
          <a:p>
            <a:pPr lvl="1">
              <a:buFont typeface="Wingdings" panose="05000000000000000000" pitchFamily="2" charset="2"/>
              <a:buChar char="§"/>
            </a:pPr>
            <a:r>
              <a:rPr lang="en-IN" dirty="0"/>
              <a:t>Hospital affiliation </a:t>
            </a:r>
          </a:p>
        </p:txBody>
      </p:sp>
      <p:sp>
        <p:nvSpPr>
          <p:cNvPr id="4" name="Title 1"/>
          <p:cNvSpPr txBox="1">
            <a:spLocks/>
          </p:cNvSpPr>
          <p:nvPr/>
        </p:nvSpPr>
        <p:spPr>
          <a:xfrm>
            <a:off x="1312984" y="390843"/>
            <a:ext cx="9355016" cy="7205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a:t>CAQH</a:t>
            </a:r>
            <a:endParaRPr lang="en-IN" sz="4000" dirty="0"/>
          </a:p>
        </p:txBody>
      </p:sp>
    </p:spTree>
    <p:extLst>
      <p:ext uri="{BB962C8B-B14F-4D97-AF65-F5344CB8AC3E}">
        <p14:creationId xmlns:p14="http://schemas.microsoft.com/office/powerpoint/2010/main" val="376015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2692" y="1420838"/>
            <a:ext cx="10515600" cy="4351338"/>
          </a:xfrm>
        </p:spPr>
        <p:txBody>
          <a:bodyPr/>
          <a:lstStyle/>
          <a:p>
            <a:r>
              <a:rPr lang="en-IN" dirty="0"/>
              <a:t>Insurance company will have to provide CAQH Initial Log-In</a:t>
            </a:r>
          </a:p>
          <a:p>
            <a:r>
              <a:rPr lang="en-IN" dirty="0"/>
              <a:t>Clinics will get Login credentials after successful login through Insurer</a:t>
            </a:r>
          </a:p>
          <a:p>
            <a:r>
              <a:rPr lang="en-IN" dirty="0"/>
              <a:t>Credentialing team should get attested for the application form</a:t>
            </a:r>
          </a:p>
          <a:p>
            <a:r>
              <a:rPr lang="en-IN" dirty="0"/>
              <a:t>Its believed that most credentialing happens through CAQH(Council for Affordable Quality Healthcare)</a:t>
            </a:r>
          </a:p>
        </p:txBody>
      </p:sp>
      <p:sp>
        <p:nvSpPr>
          <p:cNvPr id="4" name="Title 1"/>
          <p:cNvSpPr txBox="1">
            <a:spLocks/>
          </p:cNvSpPr>
          <p:nvPr/>
        </p:nvSpPr>
        <p:spPr>
          <a:xfrm>
            <a:off x="1312984" y="390843"/>
            <a:ext cx="9355016" cy="7205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t>CAQH</a:t>
            </a:r>
          </a:p>
        </p:txBody>
      </p:sp>
    </p:spTree>
    <p:extLst>
      <p:ext uri="{BB962C8B-B14F-4D97-AF65-F5344CB8AC3E}">
        <p14:creationId xmlns:p14="http://schemas.microsoft.com/office/powerpoint/2010/main" val="122732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4566"/>
            <a:ext cx="10515600" cy="4812397"/>
          </a:xfrm>
        </p:spPr>
        <p:txBody>
          <a:bodyPr>
            <a:normAutofit fontScale="92500" lnSpcReduction="20000"/>
          </a:bodyPr>
          <a:lstStyle/>
          <a:p>
            <a:r>
              <a:rPr lang="en-IN" dirty="0"/>
              <a:t>Enquiry as been raised to Sales@caqh.org,  providerhelp@proview.caqh.org,</a:t>
            </a:r>
            <a:br>
              <a:rPr lang="en-IN" dirty="0"/>
            </a:br>
            <a:r>
              <a:rPr lang="en-IN" dirty="0"/>
              <a:t>efthelp@enrollhub.caqh.org</a:t>
            </a:r>
          </a:p>
          <a:p>
            <a:pPr marL="0" indent="0">
              <a:buNone/>
            </a:pPr>
            <a:r>
              <a:rPr lang="en-IN" dirty="0"/>
              <a:t>As..</a:t>
            </a:r>
          </a:p>
          <a:p>
            <a:pPr marL="0" indent="0">
              <a:buNone/>
            </a:pPr>
            <a:r>
              <a:rPr lang="en-IN" dirty="0"/>
              <a:t>I'm writing an open source connector for querying UPD. Can you please guide me through. Do CAQH provide any kind of API ? If so, who can access it? What is the per transaction cost. Please help me out.</a:t>
            </a:r>
          </a:p>
          <a:p>
            <a:pPr marL="0" indent="0">
              <a:buNone/>
            </a:pPr>
            <a:endParaRPr lang="en-IN" dirty="0"/>
          </a:p>
          <a:p>
            <a:pPr marL="0" indent="0">
              <a:buNone/>
            </a:pPr>
            <a:r>
              <a:rPr lang="en-IN" dirty="0"/>
              <a:t>Reply..</a:t>
            </a:r>
          </a:p>
          <a:p>
            <a:pPr marL="0" indent="0">
              <a:buNone/>
            </a:pPr>
            <a:r>
              <a:rPr lang="en-IN" sz="2100" dirty="0"/>
              <a:t>Thank you for contacting the CAQH EFT Help Desk.</a:t>
            </a:r>
            <a:br>
              <a:rPr lang="en-IN" sz="2100" dirty="0"/>
            </a:br>
            <a:r>
              <a:rPr lang="en-IN" sz="2100" dirty="0"/>
              <a:t>In response to your recent email, we have opened Case# 9751787 and are processing your inquiry at this time. A customer service representative will contact you with your case resolution. If you have additional questions or would like to check on the status of your case, please have the case number available and contact the CAQH Customer Service </a:t>
            </a:r>
            <a:r>
              <a:rPr lang="en-IN" sz="2100" dirty="0" err="1"/>
              <a:t>Center</a:t>
            </a:r>
            <a:r>
              <a:rPr lang="en-IN" sz="2100" dirty="0"/>
              <a:t> at the email or phone listed below.</a:t>
            </a:r>
            <a:br>
              <a:rPr lang="en-IN" sz="2100" dirty="0"/>
            </a:br>
            <a:r>
              <a:rPr lang="en-IN" sz="2100" dirty="0"/>
              <a:t>Otherwise please note that no further action is needed.</a:t>
            </a:r>
            <a:br>
              <a:rPr lang="en-IN" dirty="0"/>
            </a:br>
            <a:endParaRPr lang="en-IN" dirty="0"/>
          </a:p>
        </p:txBody>
      </p:sp>
      <p:sp>
        <p:nvSpPr>
          <p:cNvPr id="4" name="Title 1"/>
          <p:cNvSpPr txBox="1">
            <a:spLocks/>
          </p:cNvSpPr>
          <p:nvPr/>
        </p:nvSpPr>
        <p:spPr>
          <a:xfrm>
            <a:off x="1312984" y="390843"/>
            <a:ext cx="9355016" cy="7205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t>CAQH</a:t>
            </a:r>
          </a:p>
        </p:txBody>
      </p:sp>
    </p:spTree>
    <p:extLst>
      <p:ext uri="{BB962C8B-B14F-4D97-AF65-F5344CB8AC3E}">
        <p14:creationId xmlns:p14="http://schemas.microsoft.com/office/powerpoint/2010/main" val="87533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775" y="1252026"/>
            <a:ext cx="10777025" cy="4924938"/>
          </a:xfrm>
        </p:spPr>
        <p:txBody>
          <a:bodyPr>
            <a:normAutofit/>
          </a:bodyPr>
          <a:lstStyle/>
          <a:p>
            <a:r>
              <a:rPr lang="en-IN" dirty="0"/>
              <a:t>National Practitioner Data Bank – Service provided for clearing house about the professional credentials of doctors, nurses and other health care providers</a:t>
            </a:r>
          </a:p>
          <a:p>
            <a:r>
              <a:rPr lang="en-IN" dirty="0"/>
              <a:t>Created by Congress in 1986</a:t>
            </a:r>
          </a:p>
          <a:p>
            <a:r>
              <a:rPr lang="en-IN" dirty="0"/>
              <a:t>3$ per query</a:t>
            </a:r>
          </a:p>
          <a:p>
            <a:r>
              <a:rPr lang="en-IN" dirty="0"/>
              <a:t>Web Service – WSDL SOAP based</a:t>
            </a:r>
          </a:p>
          <a:p>
            <a:r>
              <a:rPr lang="en-IN" dirty="0"/>
              <a:t>Registration required</a:t>
            </a:r>
          </a:p>
          <a:p>
            <a:r>
              <a:rPr lang="en-IN" dirty="0">
                <a:hlinkClick r:id="rId2"/>
              </a:rPr>
              <a:t>https://www.npdb.hrsa.gov/hcorg/regChecklist.jsp</a:t>
            </a:r>
            <a:endParaRPr lang="en-IN" dirty="0"/>
          </a:p>
          <a:p>
            <a:r>
              <a:rPr lang="en-IN" dirty="0"/>
              <a:t>API documentation</a:t>
            </a:r>
          </a:p>
          <a:p>
            <a:r>
              <a:rPr lang="en-IN" dirty="0"/>
              <a:t>https://www.npdb.hrsa.gov/software/QRXSWebServiceUserGuide.pdf</a:t>
            </a:r>
          </a:p>
        </p:txBody>
      </p:sp>
      <p:sp>
        <p:nvSpPr>
          <p:cNvPr id="4" name="Title 1"/>
          <p:cNvSpPr txBox="1">
            <a:spLocks/>
          </p:cNvSpPr>
          <p:nvPr/>
        </p:nvSpPr>
        <p:spPr>
          <a:xfrm>
            <a:off x="1312984" y="390843"/>
            <a:ext cx="9355016" cy="7205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t>NPDB</a:t>
            </a:r>
          </a:p>
        </p:txBody>
      </p:sp>
    </p:spTree>
    <p:extLst>
      <p:ext uri="{BB962C8B-B14F-4D97-AF65-F5344CB8AC3E}">
        <p14:creationId xmlns:p14="http://schemas.microsoft.com/office/powerpoint/2010/main" val="3358478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163</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CAQH</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CAQH</dc:title>
  <dc:creator>Nitesh Suresh</dc:creator>
  <cp:lastModifiedBy>Nitesh Suresh</cp:lastModifiedBy>
  <cp:revision>10</cp:revision>
  <dcterms:created xsi:type="dcterms:W3CDTF">2016-07-14T12:30:59Z</dcterms:created>
  <dcterms:modified xsi:type="dcterms:W3CDTF">2016-07-14T13:14:11Z</dcterms:modified>
</cp:coreProperties>
</file>