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77A3CB-7731-4416-ABA1-5B744259FA10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7056C3-BE59-41A3-9F08-B8FBB1004C47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9103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A3CB-7731-4416-ABA1-5B744259FA10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6C3-BE59-41A3-9F08-B8FBB1004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0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A3CB-7731-4416-ABA1-5B744259FA10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6C3-BE59-41A3-9F08-B8FBB1004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9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A3CB-7731-4416-ABA1-5B744259FA10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6C3-BE59-41A3-9F08-B8FBB1004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5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77A3CB-7731-4416-ABA1-5B744259FA10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7056C3-BE59-41A3-9F08-B8FBB1004C4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0975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A3CB-7731-4416-ABA1-5B744259FA10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6C3-BE59-41A3-9F08-B8FBB1004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46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A3CB-7731-4416-ABA1-5B744259FA10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6C3-BE59-41A3-9F08-B8FBB1004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24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A3CB-7731-4416-ABA1-5B744259FA10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6C3-BE59-41A3-9F08-B8FBB1004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86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A3CB-7731-4416-ABA1-5B744259FA10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6C3-BE59-41A3-9F08-B8FBB1004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91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77A3CB-7731-4416-ABA1-5B744259FA10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7056C3-BE59-41A3-9F08-B8FBB1004C4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1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77A3CB-7731-4416-ABA1-5B744259FA10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7056C3-BE59-41A3-9F08-B8FBB1004C4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249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E77A3CB-7731-4416-ABA1-5B744259FA10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7056C3-BE59-41A3-9F08-B8FBB1004C4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557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AMA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(American Medical Association)</a:t>
            </a:r>
          </a:p>
        </p:txBody>
      </p:sp>
    </p:spTree>
    <p:extLst>
      <p:ext uri="{BB962C8B-B14F-4D97-AF65-F5344CB8AC3E}">
        <p14:creationId xmlns:p14="http://schemas.microsoft.com/office/powerpoint/2010/main" val="55912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 Grassroots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AMA Grassroots app provides advocates with tools to engage and influence elected officials on Capitol Hill and at home in their legislative districts on issues affecting health care. 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app empowers activists with an interactive legislative directory, built-in email and phone action alert tool, talking points and social engagement tools.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40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Medications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My Medications </a:t>
            </a:r>
            <a:r>
              <a:rPr lang="en-IN" dirty="0" smtClean="0"/>
              <a:t>patients </a:t>
            </a:r>
            <a:r>
              <a:rPr lang="en-IN" dirty="0"/>
              <a:t>can store, carry and share their critical medical information (i.e. medications, allergies, emergency contacts, etc.) in one secure place</a:t>
            </a:r>
            <a:r>
              <a:rPr lang="en-IN" dirty="0" smtClean="0"/>
              <a:t>.</a:t>
            </a:r>
          </a:p>
          <a:p>
            <a:r>
              <a:rPr lang="en-IN" dirty="0"/>
              <a:t>My Medications is available for the Apple iPhone®, iPad® and iPod Touch® on the AMA iTunes store.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04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890" y="2408349"/>
            <a:ext cx="9813702" cy="34590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 smtClean="0"/>
              <a:t>Thankyou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4458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Doctor 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What is Doctor Finder?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Doctor Finder is one of the application of AMA that is used to find the basic professional information of the physicians who are licensed in United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Detailed information is present in the application of the physicians who are associated with AMA.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Details of the physicians can be searched by both Physicians as well as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AMA DoctorFinder includes more than 814,000 AMA member and non-member doctors of medicine (MD) and doctors of osteopathy or osteopathic medicine (DO). 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84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939" y="1020417"/>
            <a:ext cx="9819861" cy="48469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Doctor can change their profile detail by either going into Online Data Collection Center and updating the information or can directly update the data from the application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Doctor can be searched by searching either by the specialty and name or practice location and name.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77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948" y="685800"/>
            <a:ext cx="9766852" cy="599661"/>
          </a:xfrm>
        </p:spPr>
        <p:txBody>
          <a:bodyPr>
            <a:normAutofit fontScale="90000"/>
          </a:bodyPr>
          <a:lstStyle/>
          <a:p>
            <a:r>
              <a:rPr lang="en-IN" dirty="0"/>
              <a:t>Search Doctor By Name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9" y="1519311"/>
            <a:ext cx="10151164" cy="4348089"/>
          </a:xfrm>
        </p:spPr>
      </p:pic>
    </p:spTree>
    <p:extLst>
      <p:ext uri="{BB962C8B-B14F-4D97-AF65-F5344CB8AC3E}">
        <p14:creationId xmlns:p14="http://schemas.microsoft.com/office/powerpoint/2010/main" val="304675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696" y="685800"/>
            <a:ext cx="9780104" cy="652670"/>
          </a:xfrm>
        </p:spPr>
        <p:txBody>
          <a:bodyPr>
            <a:normAutofit fontScale="90000"/>
          </a:bodyPr>
          <a:lstStyle/>
          <a:p>
            <a:r>
              <a:rPr lang="en-IN" dirty="0"/>
              <a:t>Search Doctor By Specialty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6" y="1431235"/>
            <a:ext cx="10575234" cy="4982817"/>
          </a:xfrm>
        </p:spPr>
      </p:pic>
    </p:spTree>
    <p:extLst>
      <p:ext uri="{BB962C8B-B14F-4D97-AF65-F5344CB8AC3E}">
        <p14:creationId xmlns:p14="http://schemas.microsoft.com/office/powerpoint/2010/main" val="175785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461" y="685800"/>
            <a:ext cx="9687339" cy="612913"/>
          </a:xfrm>
        </p:spPr>
        <p:txBody>
          <a:bodyPr>
            <a:normAutofit fontScale="90000"/>
          </a:bodyPr>
          <a:lstStyle/>
          <a:p>
            <a:r>
              <a:rPr lang="en-IN" dirty="0"/>
              <a:t>List of AMA Members searched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1497496"/>
            <a:ext cx="10548730" cy="5022574"/>
          </a:xfrm>
        </p:spPr>
      </p:pic>
    </p:spTree>
    <p:extLst>
      <p:ext uri="{BB962C8B-B14F-4D97-AF65-F5344CB8AC3E}">
        <p14:creationId xmlns:p14="http://schemas.microsoft.com/office/powerpoint/2010/main" val="96017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3" y="1656522"/>
            <a:ext cx="10575233" cy="4731026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32452" y="685800"/>
            <a:ext cx="9740348" cy="718930"/>
          </a:xfrm>
        </p:spPr>
        <p:txBody>
          <a:bodyPr>
            <a:normAutofit/>
          </a:bodyPr>
          <a:lstStyle/>
          <a:p>
            <a:r>
              <a:rPr lang="en-IN" dirty="0"/>
              <a:t>List of NON-AMA Members searched</a:t>
            </a:r>
          </a:p>
        </p:txBody>
      </p:sp>
    </p:spTree>
    <p:extLst>
      <p:ext uri="{BB962C8B-B14F-4D97-AF65-F5344CB8AC3E}">
        <p14:creationId xmlns:p14="http://schemas.microsoft.com/office/powerpoint/2010/main" val="54444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2183"/>
          </a:xfrm>
        </p:spPr>
        <p:txBody>
          <a:bodyPr/>
          <a:lstStyle/>
          <a:p>
            <a:r>
              <a:rPr lang="en-IN" dirty="0"/>
              <a:t>AMA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6522"/>
            <a:ext cx="9601200" cy="42108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CPT E/M Quick Reference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AMA Grassroots.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My Medications.</a:t>
            </a:r>
          </a:p>
        </p:txBody>
      </p:sp>
    </p:spTree>
    <p:extLst>
      <p:ext uri="{BB962C8B-B14F-4D97-AF65-F5344CB8AC3E}">
        <p14:creationId xmlns:p14="http://schemas.microsoft.com/office/powerpoint/2010/main" val="422539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CPT E/M Quick Reference App.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CPT® E/M Quick Reference is a fast and reliable reference guide that helps you easily determine the appropriate CPT Evaluation and Management (E/M) billing codes.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CPT® E/M Quick Reference is available for the Apple iPhone®, iPad® and iPod Touch® on the AMA iTunes store.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3595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237</TotalTime>
  <Words>341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Franklin Gothic Book</vt:lpstr>
      <vt:lpstr>Wingdings</vt:lpstr>
      <vt:lpstr>Crop</vt:lpstr>
      <vt:lpstr>AMA Integration</vt:lpstr>
      <vt:lpstr>Doctor Finder</vt:lpstr>
      <vt:lpstr>PowerPoint Presentation</vt:lpstr>
      <vt:lpstr>Search Doctor By Name</vt:lpstr>
      <vt:lpstr>Search Doctor By Specialty</vt:lpstr>
      <vt:lpstr>List of AMA Members searched</vt:lpstr>
      <vt:lpstr>List of NON-AMA Members searched</vt:lpstr>
      <vt:lpstr>AMA Apps</vt:lpstr>
      <vt:lpstr>CPT E/M Quick Reference App.</vt:lpstr>
      <vt:lpstr>AMA Grassroots</vt:lpstr>
      <vt:lpstr>My Medications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 Integration</dc:title>
  <dc:creator>Natasha Bhite</dc:creator>
  <cp:lastModifiedBy>garima sharma</cp:lastModifiedBy>
  <cp:revision>11</cp:revision>
  <dcterms:created xsi:type="dcterms:W3CDTF">2016-04-28T11:00:34Z</dcterms:created>
  <dcterms:modified xsi:type="dcterms:W3CDTF">2016-05-01T09:13:59Z</dcterms:modified>
</cp:coreProperties>
</file>