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01B514-A293-4934-8BF9-490929ECC8AA}" type="datetimeFigureOut">
              <a:rPr lang="en-IN" smtClean="0"/>
              <a:t>29-04-2016</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39DC4138-D8CF-4B13-A4A2-B7541C8AA326}"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6903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1B514-A293-4934-8BF9-490929ECC8AA}" type="datetimeFigureOut">
              <a:rPr lang="en-IN" smtClean="0"/>
              <a:t>29-04-2016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C4138-D8CF-4B13-A4A2-B7541C8AA326}"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3477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1B514-A293-4934-8BF9-490929ECC8AA}" type="datetimeFigureOut">
              <a:rPr lang="en-IN" smtClean="0"/>
              <a:t>29-04-2016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C4138-D8CF-4B13-A4A2-B7541C8AA326}"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6927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1D01B514-A293-4934-8BF9-490929ECC8AA}" type="datetimeFigureOut">
              <a:rPr lang="en-IN" smtClean="0"/>
              <a:t>29-04-2016</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39DC4138-D8CF-4B13-A4A2-B7541C8AA326}"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3898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D01B514-A293-4934-8BF9-490929ECC8AA}" type="datetimeFigureOut">
              <a:rPr lang="en-IN" smtClean="0"/>
              <a:t>29-04-2016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C4138-D8CF-4B13-A4A2-B7541C8AA326}"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6096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01B514-A293-4934-8BF9-490929ECC8AA}" type="datetimeFigureOut">
              <a:rPr lang="en-IN" smtClean="0"/>
              <a:t>29-04-2016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C4138-D8CF-4B13-A4A2-B7541C8AA326}"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7583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01B514-A293-4934-8BF9-490929ECC8AA}" type="datetimeFigureOut">
              <a:rPr lang="en-IN" smtClean="0"/>
              <a:t>29-04-2016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DC4138-D8CF-4B13-A4A2-B7541C8AA326}"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9610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01B514-A293-4934-8BF9-490929ECC8AA}" type="datetimeFigureOut">
              <a:rPr lang="en-IN" smtClean="0"/>
              <a:t>29-04-2016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DC4138-D8CF-4B13-A4A2-B7541C8AA326}"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6085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1B514-A293-4934-8BF9-490929ECC8AA}" type="datetimeFigureOut">
              <a:rPr lang="en-IN" smtClean="0"/>
              <a:t>29-04-2016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DC4138-D8CF-4B13-A4A2-B7541C8AA326}" type="slidenum">
              <a:rPr lang="en-IN" smtClean="0"/>
              <a:t>‹#›</a:t>
            </a:fld>
            <a:endParaRPr lang="en-IN"/>
          </a:p>
        </p:txBody>
      </p:sp>
    </p:spTree>
    <p:extLst>
      <p:ext uri="{BB962C8B-B14F-4D97-AF65-F5344CB8AC3E}">
        <p14:creationId xmlns:p14="http://schemas.microsoft.com/office/powerpoint/2010/main" val="301548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01B514-A293-4934-8BF9-490929ECC8AA}" type="datetimeFigureOut">
              <a:rPr lang="en-IN" smtClean="0"/>
              <a:t>29-04-2016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C4138-D8CF-4B13-A4A2-B7541C8AA326}"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830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1D01B514-A293-4934-8BF9-490929ECC8AA}" type="datetimeFigureOut">
              <a:rPr lang="en-IN" smtClean="0"/>
              <a:t>29-04-2016</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39DC4138-D8CF-4B13-A4A2-B7541C8AA326}"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98172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01B514-A293-4934-8BF9-490929ECC8AA}" type="datetimeFigureOut">
              <a:rPr lang="en-IN" smtClean="0"/>
              <a:t>29-04-2016</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39DC4138-D8CF-4B13-A4A2-B7541C8AA326}" type="slidenum">
              <a:rPr lang="en-IN" smtClean="0"/>
              <a:t>‹#›</a:t>
            </a:fld>
            <a:endParaRPr lang="en-IN"/>
          </a:p>
        </p:txBody>
      </p:sp>
    </p:spTree>
    <p:extLst>
      <p:ext uri="{BB962C8B-B14F-4D97-AF65-F5344CB8AC3E}">
        <p14:creationId xmlns:p14="http://schemas.microsoft.com/office/powerpoint/2010/main" val="136206368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ANCC Integration</a:t>
            </a:r>
          </a:p>
        </p:txBody>
      </p:sp>
      <p:sp>
        <p:nvSpPr>
          <p:cNvPr id="3" name="Subtitle 2"/>
          <p:cNvSpPr>
            <a:spLocks noGrp="1"/>
          </p:cNvSpPr>
          <p:nvPr>
            <p:ph type="subTitle" idx="1"/>
          </p:nvPr>
        </p:nvSpPr>
        <p:spPr/>
        <p:txBody>
          <a:bodyPr/>
          <a:lstStyle/>
          <a:p>
            <a:r>
              <a:rPr lang="en-IN" dirty="0"/>
              <a:t>(American Nurse Credentialing Center)</a:t>
            </a:r>
          </a:p>
        </p:txBody>
      </p:sp>
    </p:spTree>
    <p:extLst>
      <p:ext uri="{BB962C8B-B14F-4D97-AF65-F5344CB8AC3E}">
        <p14:creationId xmlns:p14="http://schemas.microsoft.com/office/powerpoint/2010/main" val="35396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ANCC as Credentialing</a:t>
            </a:r>
          </a:p>
        </p:txBody>
      </p:sp>
      <p:sp>
        <p:nvSpPr>
          <p:cNvPr id="3" name="Content Placeholder 2"/>
          <p:cNvSpPr>
            <a:spLocks noGrp="1"/>
          </p:cNvSpPr>
          <p:nvPr>
            <p:ph idx="1"/>
          </p:nvPr>
        </p:nvSpPr>
        <p:spPr>
          <a:xfrm>
            <a:off x="1232452" y="1616765"/>
            <a:ext cx="9501093" cy="3849580"/>
          </a:xfrm>
        </p:spPr>
        <p:txBody>
          <a:bodyPr/>
          <a:lstStyle/>
          <a:p>
            <a:pPr marL="457200" indent="-457200">
              <a:buFont typeface="+mj-lt"/>
              <a:buAutoNum type="alphaLcPeriod" startAt="4"/>
            </a:pPr>
            <a:r>
              <a:rPr lang="en-IN" dirty="0"/>
              <a:t>Joint accreditation for continuing education providers with the Accreditation Council for Continuing Medical Education and Accreditation Council for Pharmacy Education.</a:t>
            </a:r>
          </a:p>
          <a:p>
            <a:endParaRPr lang="en-IN" dirty="0"/>
          </a:p>
        </p:txBody>
      </p:sp>
    </p:spTree>
    <p:extLst>
      <p:ext uri="{BB962C8B-B14F-4D97-AF65-F5344CB8AC3E}">
        <p14:creationId xmlns:p14="http://schemas.microsoft.com/office/powerpoint/2010/main" val="37985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Forms of credentialing in the American Nurses Association’s  </a:t>
            </a:r>
          </a:p>
        </p:txBody>
      </p:sp>
      <p:sp>
        <p:nvSpPr>
          <p:cNvPr id="3" name="Content Placeholder 2"/>
          <p:cNvSpPr>
            <a:spLocks noGrp="1"/>
          </p:cNvSpPr>
          <p:nvPr>
            <p:ph idx="1"/>
          </p:nvPr>
        </p:nvSpPr>
        <p:spPr/>
        <p:txBody>
          <a:bodyPr>
            <a:normAutofit lnSpcReduction="10000"/>
          </a:bodyPr>
          <a:lstStyle/>
          <a:p>
            <a:r>
              <a:rPr lang="en-IN" dirty="0"/>
              <a:t>Licensure </a:t>
            </a:r>
          </a:p>
          <a:p>
            <a:r>
              <a:rPr lang="en-IN" dirty="0"/>
              <a:t>Registration </a:t>
            </a:r>
          </a:p>
          <a:p>
            <a:r>
              <a:rPr lang="en-IN" dirty="0"/>
              <a:t>Certification </a:t>
            </a:r>
          </a:p>
          <a:p>
            <a:r>
              <a:rPr lang="en-IN" dirty="0"/>
              <a:t>Accreditation </a:t>
            </a:r>
          </a:p>
          <a:p>
            <a:r>
              <a:rPr lang="en-IN" dirty="0"/>
              <a:t>Charter</a:t>
            </a:r>
          </a:p>
          <a:p>
            <a:r>
              <a:rPr lang="en-IN" dirty="0"/>
              <a:t> Recognition</a:t>
            </a:r>
          </a:p>
          <a:p>
            <a:r>
              <a:rPr lang="en-IN" dirty="0"/>
              <a:t> Approval</a:t>
            </a:r>
          </a:p>
        </p:txBody>
      </p:sp>
    </p:spTree>
    <p:extLst>
      <p:ext uri="{BB962C8B-B14F-4D97-AF65-F5344CB8AC3E}">
        <p14:creationId xmlns:p14="http://schemas.microsoft.com/office/powerpoint/2010/main" val="37361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Framework for credentialing research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878" y="2171700"/>
            <a:ext cx="10204989" cy="3294063"/>
          </a:xfrm>
        </p:spPr>
      </p:pic>
    </p:spTree>
    <p:extLst>
      <p:ext uri="{BB962C8B-B14F-4D97-AF65-F5344CB8AC3E}">
        <p14:creationId xmlns:p14="http://schemas.microsoft.com/office/powerpoint/2010/main" val="856111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ANCC Mobile Application</a:t>
            </a:r>
          </a:p>
        </p:txBody>
      </p:sp>
      <p:sp>
        <p:nvSpPr>
          <p:cNvPr id="3" name="Content Placeholder 2"/>
          <p:cNvSpPr>
            <a:spLocks noGrp="1"/>
          </p:cNvSpPr>
          <p:nvPr>
            <p:ph idx="1"/>
          </p:nvPr>
        </p:nvSpPr>
        <p:spPr/>
        <p:txBody>
          <a:bodyPr/>
          <a:lstStyle/>
          <a:p>
            <a:r>
              <a:rPr lang="en-IN" dirty="0"/>
              <a:t>ANCC app has the following specialties: </a:t>
            </a:r>
          </a:p>
          <a:p>
            <a:pPr marL="457200" indent="-457200">
              <a:buFont typeface="+mj-lt"/>
              <a:buAutoNum type="arabicPeriod"/>
            </a:pPr>
            <a:r>
              <a:rPr lang="en-IN" dirty="0"/>
              <a:t>Keeping Track of Professional Development.</a:t>
            </a:r>
          </a:p>
          <a:p>
            <a:pPr marL="457200" indent="-457200">
              <a:buFont typeface="+mj-lt"/>
              <a:buAutoNum type="arabicPeriod"/>
            </a:pPr>
            <a:r>
              <a:rPr lang="en-IN" dirty="0"/>
              <a:t>Storing RN License Information.</a:t>
            </a:r>
          </a:p>
          <a:p>
            <a:pPr marL="457200" indent="-457200">
              <a:buFont typeface="+mj-lt"/>
              <a:buAutoNum type="arabicPeriod"/>
            </a:pPr>
            <a:r>
              <a:rPr lang="en-IN" dirty="0"/>
              <a:t>Start Initial and Renewal Application.</a:t>
            </a:r>
          </a:p>
          <a:p>
            <a:pPr marL="457200" indent="-457200">
              <a:buFont typeface="+mj-lt"/>
              <a:buAutoNum type="arabicPeriod"/>
            </a:pPr>
            <a:r>
              <a:rPr lang="en-IN" dirty="0"/>
              <a:t>Tracking employees demographics, mailing lists, communication preference.</a:t>
            </a:r>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103094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5252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a:bodyPr>
          <a:lstStyle/>
          <a:p>
            <a:r>
              <a:rPr lang="en-IN" dirty="0"/>
              <a:t>The mission of the American Nurses Credentialing Center (ANCC), a subsidiary of the American Nurses Association (ANA), is to promote excellence in nursing and health care globally through credentialing programs.</a:t>
            </a:r>
          </a:p>
          <a:p>
            <a:r>
              <a:rPr lang="en-IN" dirty="0"/>
              <a:t>ANCC's internationally renowned credentialing programs certify and recognize individual nurses in specialty practice areas. </a:t>
            </a:r>
          </a:p>
          <a:p>
            <a:r>
              <a:rPr lang="en-IN" dirty="0"/>
              <a:t>ANCC accredits healthcare organizations that provide and approve continuing nursing education.</a:t>
            </a:r>
          </a:p>
          <a:p>
            <a:r>
              <a:rPr lang="en-IN" dirty="0"/>
              <a:t>ANCC has been incorporated in June 1990.</a:t>
            </a:r>
          </a:p>
          <a:p>
            <a:endParaRPr lang="en-IN" dirty="0"/>
          </a:p>
          <a:p>
            <a:endParaRPr lang="en-IN" dirty="0"/>
          </a:p>
        </p:txBody>
      </p:sp>
    </p:spTree>
    <p:extLst>
      <p:ext uri="{BB962C8B-B14F-4D97-AF65-F5344CB8AC3E}">
        <p14:creationId xmlns:p14="http://schemas.microsoft.com/office/powerpoint/2010/main" val="337093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Programs offered</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dirty="0"/>
              <a:t>Accreditation Program: It ensures the quality of nurse education program(CNE) and skills based competency programs.</a:t>
            </a:r>
          </a:p>
          <a:p>
            <a:pPr marL="457200" indent="-457200">
              <a:buFont typeface="+mj-lt"/>
              <a:buAutoNum type="arabicPeriod"/>
            </a:pPr>
            <a:r>
              <a:rPr lang="en-IN" dirty="0"/>
              <a:t>Certification Program: It is to certify nurses with professional practices according to the latest nursing practice standards.</a:t>
            </a:r>
          </a:p>
          <a:p>
            <a:pPr marL="457200" indent="-457200">
              <a:buFont typeface="+mj-lt"/>
              <a:buAutoNum type="arabicPeriod"/>
            </a:pPr>
            <a:r>
              <a:rPr lang="en-IN" dirty="0"/>
              <a:t>Pathway: It recognizes a healthcare organisation’s focus mainly having good practicing nursing environment, career development.</a:t>
            </a:r>
          </a:p>
          <a:p>
            <a:pPr marL="457200" indent="-457200">
              <a:buFont typeface="+mj-lt"/>
              <a:buAutoNum type="arabicPeriod"/>
            </a:pPr>
            <a:endParaRPr lang="en-IN" dirty="0"/>
          </a:p>
        </p:txBody>
      </p:sp>
    </p:spTree>
    <p:extLst>
      <p:ext uri="{BB962C8B-B14F-4D97-AF65-F5344CB8AC3E}">
        <p14:creationId xmlns:p14="http://schemas.microsoft.com/office/powerpoint/2010/main" val="342408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9930" y="1046922"/>
            <a:ext cx="9633615" cy="4419423"/>
          </a:xfrm>
        </p:spPr>
        <p:txBody>
          <a:bodyPr/>
          <a:lstStyle/>
          <a:p>
            <a:pPr marL="457200" indent="-457200">
              <a:buFont typeface="+mj-lt"/>
              <a:buAutoNum type="arabicPeriod" startAt="4"/>
            </a:pPr>
            <a:r>
              <a:rPr lang="en-IN" dirty="0"/>
              <a:t>Magnet Recognition Program: It is the most prestigious distinction a health care organization can receive for nursing excellence and quality patient outcomes.</a:t>
            </a:r>
          </a:p>
          <a:p>
            <a:pPr marL="457200" indent="-457200">
              <a:buFont typeface="+mj-lt"/>
              <a:buAutoNum type="arabicPeriod" startAt="4"/>
            </a:pPr>
            <a:r>
              <a:rPr lang="en-IN" dirty="0"/>
              <a:t>ISO: ANCC is the only nursing organisation to achieve ISO 9001:2008 certification </a:t>
            </a:r>
          </a:p>
          <a:p>
            <a:pPr marL="457200" indent="-457200">
              <a:buFont typeface="+mj-lt"/>
              <a:buAutoNum type="arabicPeriod" startAt="4"/>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74515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ANCC Workflow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303" y="1643270"/>
            <a:ext cx="9745785" cy="3675109"/>
          </a:xfrm>
        </p:spPr>
      </p:pic>
    </p:spTree>
    <p:extLst>
      <p:ext uri="{BB962C8B-B14F-4D97-AF65-F5344CB8AC3E}">
        <p14:creationId xmlns:p14="http://schemas.microsoft.com/office/powerpoint/2010/main" val="306616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ANCC Credentialing </a:t>
            </a:r>
          </a:p>
        </p:txBody>
      </p:sp>
      <p:sp>
        <p:nvSpPr>
          <p:cNvPr id="3" name="Content Placeholder 2"/>
          <p:cNvSpPr>
            <a:spLocks noGrp="1"/>
          </p:cNvSpPr>
          <p:nvPr>
            <p:ph idx="1"/>
          </p:nvPr>
        </p:nvSpPr>
        <p:spPr/>
        <p:txBody>
          <a:bodyPr>
            <a:normAutofit fontScale="92500"/>
          </a:bodyPr>
          <a:lstStyle/>
          <a:p>
            <a:r>
              <a:rPr lang="en-IN" dirty="0"/>
              <a:t>In 1999, To Err is Human: Building a Safer Health System publication reported that 98,000 deaths occurred annually in the United States due to medical error.</a:t>
            </a:r>
          </a:p>
          <a:p>
            <a:r>
              <a:rPr lang="en-IN" dirty="0"/>
              <a:t>This publication was the first in a series of IOM publications examining the quality and safety of the healthcare system (IOM, 2001; 2003; 2004a; 2004b). </a:t>
            </a:r>
          </a:p>
          <a:p>
            <a:r>
              <a:rPr lang="en-IN" dirty="0"/>
              <a:t>A new health system for 21</a:t>
            </a:r>
            <a:r>
              <a:rPr lang="en-IN" baseline="30000" dirty="0"/>
              <a:t>st</a:t>
            </a:r>
            <a:r>
              <a:rPr lang="en-IN" dirty="0"/>
              <a:t> century proposed 6 aims for improving healthcare that: Safe, Effective, Patient- Centered, Timely, Efficient and equitable care.</a:t>
            </a:r>
          </a:p>
        </p:txBody>
      </p:sp>
    </p:spTree>
    <p:extLst>
      <p:ext uri="{BB962C8B-B14F-4D97-AF65-F5344CB8AC3E}">
        <p14:creationId xmlns:p14="http://schemas.microsoft.com/office/powerpoint/2010/main" val="266986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ANCC Credentialing </a:t>
            </a:r>
          </a:p>
        </p:txBody>
      </p:sp>
      <p:sp>
        <p:nvSpPr>
          <p:cNvPr id="3" name="Content Placeholder 2"/>
          <p:cNvSpPr>
            <a:spLocks noGrp="1"/>
          </p:cNvSpPr>
          <p:nvPr>
            <p:ph idx="1"/>
          </p:nvPr>
        </p:nvSpPr>
        <p:spPr>
          <a:xfrm>
            <a:off x="967410" y="1616765"/>
            <a:ext cx="9766136" cy="3849580"/>
          </a:xfrm>
        </p:spPr>
        <p:txBody>
          <a:bodyPr>
            <a:normAutofit lnSpcReduction="10000"/>
          </a:bodyPr>
          <a:lstStyle/>
          <a:p>
            <a:r>
              <a:rPr lang="en-IN" dirty="0"/>
              <a:t>The IOM reports examined the complexity of the healthcare system and recognized that health professionals need new competencies—achieved and maintained through primary education and lifelong continuing education—to ensure the quality and safety of the health care delivered. </a:t>
            </a:r>
          </a:p>
          <a:p>
            <a:r>
              <a:rPr lang="en-IN" dirty="0"/>
              <a:t>With the heightened focus on the competency of health professionals, the issue of credentialing for health professionals as a means of protecting the public is undergoing critical analysis. </a:t>
            </a:r>
          </a:p>
          <a:p>
            <a:r>
              <a:rPr lang="en-IN" dirty="0"/>
              <a:t>Similarly, organizational credentialing has expanded over the past decade to reflect the importance of ensuring competency within a disease area (e.g., primary stroke center) or professional group. </a:t>
            </a:r>
          </a:p>
          <a:p>
            <a:endParaRPr lang="en-IN" dirty="0"/>
          </a:p>
        </p:txBody>
      </p:sp>
    </p:spTree>
    <p:extLst>
      <p:ext uri="{BB962C8B-B14F-4D97-AF65-F5344CB8AC3E}">
        <p14:creationId xmlns:p14="http://schemas.microsoft.com/office/powerpoint/2010/main" val="250298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ANCC as Credentialing</a:t>
            </a:r>
          </a:p>
        </p:txBody>
      </p:sp>
      <p:sp>
        <p:nvSpPr>
          <p:cNvPr id="3" name="Content Placeholder 2"/>
          <p:cNvSpPr>
            <a:spLocks noGrp="1"/>
          </p:cNvSpPr>
          <p:nvPr>
            <p:ph idx="1"/>
          </p:nvPr>
        </p:nvSpPr>
        <p:spPr/>
        <p:txBody>
          <a:bodyPr/>
          <a:lstStyle/>
          <a:p>
            <a:r>
              <a:rPr lang="en-IN" dirty="0"/>
              <a:t>Total number of nurses in US are : </a:t>
            </a:r>
            <a:r>
              <a:rPr lang="en-IN" b="1" dirty="0"/>
              <a:t>3,963,844.</a:t>
            </a:r>
          </a:p>
          <a:p>
            <a:r>
              <a:rPr lang="en-IN" dirty="0"/>
              <a:t>ANCC is the largest nursing credentialing organization in the world.</a:t>
            </a:r>
          </a:p>
          <a:p>
            <a:r>
              <a:rPr lang="en-IN" dirty="0"/>
              <a:t>ANCC offers four credentialing programs, one for individuals and three for organizations: </a:t>
            </a:r>
          </a:p>
          <a:p>
            <a:endParaRPr lang="en-IN" dirty="0"/>
          </a:p>
          <a:p>
            <a:pPr>
              <a:buFont typeface="Courier New" panose="02070309020205020404" pitchFamily="49" charset="0"/>
              <a:buChar char="o"/>
            </a:pPr>
            <a:r>
              <a:rPr lang="en-IN" dirty="0"/>
              <a:t>For individuals:</a:t>
            </a:r>
          </a:p>
          <a:p>
            <a:pPr marL="457200" indent="-457200">
              <a:buFont typeface="+mj-lt"/>
              <a:buAutoNum type="arabicPeriod"/>
            </a:pPr>
            <a:r>
              <a:rPr lang="en-IN" dirty="0"/>
              <a:t>Board Certification (25 programs, including 12 in advanced practice).</a:t>
            </a:r>
          </a:p>
          <a:p>
            <a:pPr marL="457200" indent="-457200">
              <a:buFont typeface="+mj-lt"/>
              <a:buAutoNum type="arabicPeriod"/>
            </a:pPr>
            <a:endParaRPr lang="en-IN" dirty="0"/>
          </a:p>
        </p:txBody>
      </p:sp>
    </p:spTree>
    <p:extLst>
      <p:ext uri="{BB962C8B-B14F-4D97-AF65-F5344CB8AC3E}">
        <p14:creationId xmlns:p14="http://schemas.microsoft.com/office/powerpoint/2010/main" val="148005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ANCC as Credentialing</a:t>
            </a:r>
          </a:p>
        </p:txBody>
      </p:sp>
      <p:sp>
        <p:nvSpPr>
          <p:cNvPr id="3" name="Content Placeholder 2"/>
          <p:cNvSpPr>
            <a:spLocks noGrp="1"/>
          </p:cNvSpPr>
          <p:nvPr>
            <p:ph idx="1"/>
          </p:nvPr>
        </p:nvSpPr>
        <p:spPr/>
        <p:txBody>
          <a:bodyPr/>
          <a:lstStyle/>
          <a:p>
            <a:r>
              <a:rPr lang="en-IN" dirty="0"/>
              <a:t>For organizations:</a:t>
            </a:r>
          </a:p>
          <a:p>
            <a:pPr marL="457200" indent="-457200">
              <a:buFont typeface="+mj-lt"/>
              <a:buAutoNum type="arabicPeriod"/>
            </a:pPr>
            <a:r>
              <a:rPr lang="en-IN" dirty="0"/>
              <a:t>Magnet Recognition Program.</a:t>
            </a:r>
          </a:p>
          <a:p>
            <a:pPr marL="457200" indent="-457200">
              <a:buFont typeface="+mj-lt"/>
              <a:buAutoNum type="arabicPeriod"/>
            </a:pPr>
            <a:r>
              <a:rPr lang="en-IN" dirty="0"/>
              <a:t>Pathway to Excellence recognition.</a:t>
            </a:r>
          </a:p>
          <a:p>
            <a:pPr marL="0" indent="0">
              <a:buNone/>
            </a:pPr>
            <a:r>
              <a:rPr lang="en-IN" dirty="0">
                <a:solidFill>
                  <a:schemeClr val="accent1"/>
                </a:solidFill>
              </a:rPr>
              <a:t>3.    </a:t>
            </a:r>
          </a:p>
          <a:p>
            <a:pPr marL="457200" indent="-457200">
              <a:buFont typeface="+mj-lt"/>
              <a:buAutoNum type="alphaLcParenR"/>
            </a:pPr>
            <a:r>
              <a:rPr lang="en-IN" dirty="0"/>
              <a:t>Accreditation of continuing nursing education organizations.</a:t>
            </a:r>
          </a:p>
          <a:p>
            <a:pPr marL="457200" indent="-457200">
              <a:buFont typeface="+mj-lt"/>
              <a:buAutoNum type="alphaLcParenR"/>
            </a:pPr>
            <a:r>
              <a:rPr lang="en-IN" dirty="0"/>
              <a:t>Accreditation of courses to validate a nurse’s skills or skill sets in the clinical setting (Nursing Skills Competency Program).</a:t>
            </a:r>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26663708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491</TotalTime>
  <Words>500</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Courier New</vt:lpstr>
      <vt:lpstr>Gallery</vt:lpstr>
      <vt:lpstr>ANCC Integration</vt:lpstr>
      <vt:lpstr>Introduction</vt:lpstr>
      <vt:lpstr>Programs offered</vt:lpstr>
      <vt:lpstr>PowerPoint Presentation</vt:lpstr>
      <vt:lpstr>ANCC Workflow</vt:lpstr>
      <vt:lpstr>History of ANCC Credentialing </vt:lpstr>
      <vt:lpstr>History of ANCC Credentialing </vt:lpstr>
      <vt:lpstr>ANCC as Credentialing</vt:lpstr>
      <vt:lpstr>ANCC as Credentialing</vt:lpstr>
      <vt:lpstr>ANCC as Credentialing</vt:lpstr>
      <vt:lpstr>Forms of credentialing in the American Nurses Association’s  </vt:lpstr>
      <vt:lpstr>Framework for credentialing research</vt:lpstr>
      <vt:lpstr>ANCC Mobile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ANCC Integration</dc:title>
  <dc:creator>Natasha Bhite</dc:creator>
  <cp:lastModifiedBy>Natasha Bhite</cp:lastModifiedBy>
  <cp:revision>14</cp:revision>
  <dcterms:created xsi:type="dcterms:W3CDTF">2016-04-29T06:18:06Z</dcterms:created>
  <dcterms:modified xsi:type="dcterms:W3CDTF">2016-04-29T15:17:15Z</dcterms:modified>
</cp:coreProperties>
</file>