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8" name="Shape 2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8" name="Shape 2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5" name="Shape 2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0" name="Shape 2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sp>
          <p:nvSpPr>
            <p:cNvPr id="24" name="Shape 24"/>
            <p:cNvSpPr/>
            <p:nvPr/>
          </p:nvSpPr>
          <p:spPr>
            <a:xfrm>
              <a:off x="0" y="-7862"/>
              <a:ext cx="863599" cy="5698066"/>
            </a:xfrm>
            <a:custGeom>
              <a:pathLst>
                <a:path extrusionOk="0" h="120000" w="120000">
                  <a:moveTo>
                    <a:pt x="0" y="178"/>
                  </a:moveTo>
                  <a:lnTo>
                    <a:pt x="120000" y="0"/>
                  </a:lnTo>
                  <a:lnTo>
                    <a:pt x="120000" y="356"/>
                  </a:lnTo>
                  <a:lnTo>
                    <a:pt x="0" y="12000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Shape 25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" name="Shape 27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77335" y="609600"/>
            <a:ext cx="8596668" cy="340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1366138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2" type="body"/>
          </p:nvPr>
        </p:nvSpPr>
        <p:spPr>
          <a:xfrm>
            <a:off x="677335" y="4470400"/>
            <a:ext cx="8596668" cy="1570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03" name="Shape 103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677335" y="1931988"/>
            <a:ext cx="8596668" cy="25954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931333" y="609600"/>
            <a:ext cx="8094134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118" name="Shape 118"/>
          <p:cNvSpPr txBox="1"/>
          <p:nvPr/>
        </p:nvSpPr>
        <p:spPr>
          <a:xfrm>
            <a:off x="541870" y="790377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8893010" y="2886556"/>
            <a:ext cx="60959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685799" y="609600"/>
            <a:ext cx="8588202" cy="30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77331" y="4013200"/>
            <a:ext cx="8596668" cy="5142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 rot="5400000">
            <a:off x="5994318" y="2582952"/>
            <a:ext cx="5251450" cy="1304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 rot="5400000">
            <a:off x="1581685" y="-294750"/>
            <a:ext cx="5251449" cy="7060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6" name="Shape 136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77335" y="2700866"/>
            <a:ext cx="8596668" cy="1826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77335" y="4527448"/>
            <a:ext cx="8596668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77333" y="2160589"/>
            <a:ext cx="4184035" cy="38807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5089969" y="2160589"/>
            <a:ext cx="418403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75745" y="2160983"/>
            <a:ext cx="418562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675745" y="2737244"/>
            <a:ext cx="418562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3" type="body"/>
          </p:nvPr>
        </p:nvSpPr>
        <p:spPr>
          <a:xfrm>
            <a:off x="5088382" y="2160983"/>
            <a:ext cx="418561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4" type="body"/>
          </p:nvPr>
        </p:nvSpPr>
        <p:spPr>
          <a:xfrm>
            <a:off x="5088383" y="2737244"/>
            <a:ext cx="4185616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677333" y="1498604"/>
            <a:ext cx="3854527" cy="127846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4760460" y="514924"/>
            <a:ext cx="4513540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2" type="body"/>
          </p:nvPr>
        </p:nvSpPr>
        <p:spPr>
          <a:xfrm>
            <a:off x="677333" y="2777068"/>
            <a:ext cx="3854527" cy="25844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2562" lvl="1" marL="45706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2425" lvl="2" marL="91412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2288" lvl="3" marL="1371189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2151" lvl="4" marL="182825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2013" lvl="5" marL="228531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1876" lvl="6" marL="274237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1739" lvl="7" marL="319944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1603" lvl="8" marL="365650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677333" y="4800600"/>
            <a:ext cx="859666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Shape 85"/>
          <p:cNvSpPr/>
          <p:nvPr>
            <p:ph idx="2" type="pic"/>
          </p:nvPr>
        </p:nvSpPr>
        <p:spPr>
          <a:xfrm>
            <a:off x="677333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77333" y="5367337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6"/>
            <a:ext cx="12192000" cy="6866467"/>
            <a:chOff x="0" y="-8466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1" y="0"/>
              <a:ext cx="1219199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6" y="3681412"/>
              <a:ext cx="4763558" cy="317658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5" y="-8466"/>
              <a:ext cx="3007348" cy="6866467"/>
            </a:xfrm>
            <a:custGeom>
              <a:pathLst>
                <a:path extrusionOk="0" h="120000" w="12000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6"/>
              <a:ext cx="2588558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2" y="3048000"/>
              <a:ext cx="3259667" cy="3809999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6"/>
              <a:ext cx="2854326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29" y="-8466"/>
              <a:ext cx="1290093" cy="6866467"/>
            </a:xfrm>
            <a:custGeom>
              <a:pathLst>
                <a:path extrusionOk="0" h="120000" w="12000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6"/>
              <a:ext cx="1249825" cy="6866467"/>
            </a:xfrm>
            <a:custGeom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5" y="3589867"/>
              <a:ext cx="1817159" cy="3268132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Shape 1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677333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▶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▶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7205132" y="6041362"/>
            <a:ext cx="9119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677333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40.png"/><Relationship Id="rId6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image" Target="../media/image36.png"/><Relationship Id="rId5" Type="http://schemas.openxmlformats.org/officeDocument/2006/relationships/image" Target="../media/image34.png"/><Relationship Id="rId6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4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Relationship Id="rId4" Type="http://schemas.openxmlformats.org/officeDocument/2006/relationships/image" Target="../media/image0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0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Relationship Id="rId4" Type="http://schemas.openxmlformats.org/officeDocument/2006/relationships/image" Target="../media/image12.png"/><Relationship Id="rId5" Type="http://schemas.openxmlformats.org/officeDocument/2006/relationships/image" Target="../media/image29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1507066" y="2404533"/>
            <a:ext cx="7766936" cy="16463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Bronco Startup Presentation Template</a:t>
            </a:r>
          </a:p>
        </p:txBody>
      </p:sp>
      <p:sp>
        <p:nvSpPr>
          <p:cNvPr id="144" name="Shape 144"/>
          <p:cNvSpPr txBox="1"/>
          <p:nvPr>
            <p:ph idx="1" type="subTitle"/>
          </p:nvPr>
        </p:nvSpPr>
        <p:spPr>
          <a:xfrm>
            <a:off x="1507066" y="4050832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Marketing Activities </a:t>
            </a:r>
          </a:p>
        </p:txBody>
      </p:sp>
      <p:pic>
        <p:nvPicPr>
          <p:cNvPr id="213" name="Shape 2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1831546"/>
            <a:ext cx="22860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Shape 2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3" y="2378803"/>
            <a:ext cx="7648941" cy="1318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Shape 2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333" y="3817807"/>
            <a:ext cx="2495549" cy="20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21401" y="3827160"/>
            <a:ext cx="344805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Shape 217"/>
          <p:cNvSpPr txBox="1"/>
          <p:nvPr/>
        </p:nvSpPr>
        <p:spPr>
          <a:xfrm>
            <a:off x="3549121" y="3697587"/>
            <a:ext cx="609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Forecast</a:t>
            </a:r>
          </a:p>
        </p:txBody>
      </p:sp>
      <p:pic>
        <p:nvPicPr>
          <p:cNvPr id="223" name="Shape 2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454" y="1708215"/>
            <a:ext cx="1009649" cy="30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Shape 2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3" y="2013015"/>
            <a:ext cx="8534548" cy="1327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Shape 2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5074" y="3538044"/>
            <a:ext cx="3381375" cy="22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Forecast</a:t>
            </a:r>
          </a:p>
        </p:txBody>
      </p:sp>
      <p:pic>
        <p:nvPicPr>
          <p:cNvPr id="231" name="Shape 2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736" y="2557225"/>
            <a:ext cx="7062679" cy="123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Shape 2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736" y="2281001"/>
            <a:ext cx="1409700" cy="27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Shape 2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2734" y="4046817"/>
            <a:ext cx="2286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33887" y="4046817"/>
            <a:ext cx="3324225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Shape 235"/>
          <p:cNvSpPr txBox="1"/>
          <p:nvPr/>
        </p:nvSpPr>
        <p:spPr>
          <a:xfrm>
            <a:off x="3531510" y="3963235"/>
            <a:ext cx="609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Forecast</a:t>
            </a:r>
          </a:p>
        </p:txBody>
      </p:sp>
      <p:pic>
        <p:nvPicPr>
          <p:cNvPr id="241" name="Shape 2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612" y="2484533"/>
            <a:ext cx="7250327" cy="1000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612" y="2151158"/>
            <a:ext cx="990599" cy="33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333" y="4038737"/>
            <a:ext cx="205740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74766" y="4038737"/>
            <a:ext cx="2924175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3539748" y="3982658"/>
            <a:ext cx="609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Milestones </a:t>
            </a:r>
          </a:p>
        </p:txBody>
      </p:sp>
      <p:pic>
        <p:nvPicPr>
          <p:cNvPr id="251" name="Shape 2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1930400"/>
            <a:ext cx="1276349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3" y="2451099"/>
            <a:ext cx="8483141" cy="154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Team and Key Roles</a:t>
            </a:r>
          </a:p>
        </p:txBody>
      </p:sp>
      <p:pic>
        <p:nvPicPr>
          <p:cNvPr id="258" name="Shape 25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2298377"/>
            <a:ext cx="2238374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3" y="2770230"/>
            <a:ext cx="8913647" cy="137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Partners and Resources</a:t>
            </a:r>
          </a:p>
        </p:txBody>
      </p:sp>
      <p:pic>
        <p:nvPicPr>
          <p:cNvPr id="265" name="Shape 2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425" y="1444625"/>
            <a:ext cx="2524124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425" y="1889467"/>
            <a:ext cx="8784637" cy="175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Why You?	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/>
              <a:t>Why are you the right (team)person for making this product into a reality?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677333" y="609600"/>
            <a:ext cx="8596800" cy="132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If you are submitting again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677333" y="2160589"/>
            <a:ext cx="8596800" cy="3880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What difference have you made/ what have you done differently to compete again in 2017?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Headline</a:t>
            </a:r>
          </a:p>
        </p:txBody>
      </p:sp>
      <p:pic>
        <p:nvPicPr>
          <p:cNvPr id="150" name="Shape 1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25" y="1853514"/>
            <a:ext cx="9636285" cy="2331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Worth Solving</a:t>
            </a:r>
          </a:p>
        </p:txBody>
      </p:sp>
      <p:pic>
        <p:nvPicPr>
          <p:cNvPr id="156" name="Shape 1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911" y="1614616"/>
            <a:ext cx="7354737" cy="2012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Shape 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8258" y="3720412"/>
            <a:ext cx="2295524" cy="20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0012" y="3720412"/>
            <a:ext cx="3314700" cy="27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4151869" y="3627305"/>
            <a:ext cx="609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Our Solution</a:t>
            </a:r>
          </a:p>
        </p:txBody>
      </p:sp>
      <p:pic>
        <p:nvPicPr>
          <p:cNvPr id="165" name="Shape 1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838" y="1598141"/>
            <a:ext cx="7545365" cy="202916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3592425" y="3627305"/>
            <a:ext cx="609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</a:t>
            </a: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3542" y="3669096"/>
            <a:ext cx="2695574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20838" y="3707196"/>
            <a:ext cx="1781175" cy="20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Target Market </a:t>
            </a:r>
          </a:p>
        </p:txBody>
      </p:sp>
      <p:pic>
        <p:nvPicPr>
          <p:cNvPr id="174" name="Shape 17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34" y="1930400"/>
            <a:ext cx="7603415" cy="3292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Target Market </a:t>
            </a:r>
          </a:p>
        </p:txBody>
      </p:sp>
      <p:pic>
        <p:nvPicPr>
          <p:cNvPr id="180" name="Shape 18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932" y="1930400"/>
            <a:ext cx="6419850" cy="32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79782" y="2501599"/>
            <a:ext cx="42862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Competitive Landscape</a:t>
            </a:r>
          </a:p>
        </p:txBody>
      </p:sp>
      <p:pic>
        <p:nvPicPr>
          <p:cNvPr id="187" name="Shape 18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1930400"/>
            <a:ext cx="63246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Shape 1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6509" y="3656012"/>
            <a:ext cx="6362699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Funding Needs </a:t>
            </a:r>
          </a:p>
        </p:txBody>
      </p:sp>
      <p:pic>
        <p:nvPicPr>
          <p:cNvPr id="194" name="Shape 19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2405213"/>
            <a:ext cx="8515611" cy="1896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3045" y="2177491"/>
            <a:ext cx="16383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333" y="4301375"/>
            <a:ext cx="2800349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333" y="4703032"/>
            <a:ext cx="24003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677333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1"/>
              </a:buClr>
              <a:buSzPct val="25000"/>
              <a:buFont typeface="Trebuchet MS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Sales Channel </a:t>
            </a:r>
          </a:p>
        </p:txBody>
      </p:sp>
      <p:pic>
        <p:nvPicPr>
          <p:cNvPr id="203" name="Shape 20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831" y="1930400"/>
            <a:ext cx="163830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831" y="2438915"/>
            <a:ext cx="8380848" cy="116471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 txBox="1"/>
          <p:nvPr/>
        </p:nvSpPr>
        <p:spPr>
          <a:xfrm>
            <a:off x="3643807" y="3606755"/>
            <a:ext cx="609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831" y="3667596"/>
            <a:ext cx="2209799" cy="2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Shape 2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81383" y="3667596"/>
            <a:ext cx="3048000" cy="24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