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599" cy="56980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Bronco Startup Presentation Template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Activities </a:t>
            </a:r>
          </a:p>
        </p:txBody>
      </p:sp>
      <p:pic>
        <p:nvPicPr>
          <p:cNvPr id="213" name="Shape 2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1831546"/>
            <a:ext cx="22860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2378803"/>
            <a:ext cx="7648941" cy="131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33" y="3817807"/>
            <a:ext cx="2495549" cy="20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21401" y="3827160"/>
            <a:ext cx="34480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3549121" y="3697587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</a:t>
            </a:r>
          </a:p>
        </p:txBody>
      </p:sp>
      <p:pic>
        <p:nvPicPr>
          <p:cNvPr id="223" name="Shape 2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9454" y="1708215"/>
            <a:ext cx="100964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2013015"/>
            <a:ext cx="8534548" cy="132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85074" y="3538044"/>
            <a:ext cx="3381375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</a:t>
            </a:r>
          </a:p>
        </p:txBody>
      </p:sp>
      <p:pic>
        <p:nvPicPr>
          <p:cNvPr id="231" name="Shape 2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2736" y="2557225"/>
            <a:ext cx="7062679" cy="123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736" y="2281001"/>
            <a:ext cx="1409700" cy="27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734" y="4046817"/>
            <a:ext cx="2286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33887" y="4046817"/>
            <a:ext cx="3324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3531510" y="3963235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</a:t>
            </a:r>
          </a:p>
        </p:txBody>
      </p:sp>
      <p:pic>
        <p:nvPicPr>
          <p:cNvPr id="241" name="Shape 2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8612" y="2484533"/>
            <a:ext cx="7250327" cy="10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612" y="2151158"/>
            <a:ext cx="990599" cy="33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33" y="4038737"/>
            <a:ext cx="20574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74766" y="4038737"/>
            <a:ext cx="2924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539748" y="3982658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Milestones </a:t>
            </a:r>
          </a:p>
        </p:txBody>
      </p:sp>
      <p:pic>
        <p:nvPicPr>
          <p:cNvPr id="251" name="Shape 2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1930400"/>
            <a:ext cx="127634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2451099"/>
            <a:ext cx="8483141" cy="15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and Key Roles</a:t>
            </a:r>
          </a:p>
        </p:txBody>
      </p:sp>
      <p:pic>
        <p:nvPicPr>
          <p:cNvPr id="258" name="Shape 2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2298377"/>
            <a:ext cx="2238374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2770230"/>
            <a:ext cx="8913647" cy="13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Partners and Resources</a:t>
            </a:r>
          </a:p>
        </p:txBody>
      </p:sp>
      <p:pic>
        <p:nvPicPr>
          <p:cNvPr id="265" name="Shape 26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4425" y="1444625"/>
            <a:ext cx="2524124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425" y="1889467"/>
            <a:ext cx="8784637" cy="175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Why You?	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Why are you the right (team)person for making this product into a reality?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If you are submitting again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difference have you made/ what have you done differently to compete again in 2018?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Headline</a:t>
            </a:r>
          </a:p>
        </p:txBody>
      </p:sp>
      <p:pic>
        <p:nvPicPr>
          <p:cNvPr id="150" name="Shape 1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525" y="1853514"/>
            <a:ext cx="9636285" cy="233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Worth Solving</a:t>
            </a:r>
          </a:p>
        </p:txBody>
      </p:sp>
      <p:pic>
        <p:nvPicPr>
          <p:cNvPr id="156" name="Shape 1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41911" y="1614616"/>
            <a:ext cx="7354737" cy="201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8258" y="3720412"/>
            <a:ext cx="2295524" cy="20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0012" y="3720412"/>
            <a:ext cx="3314700" cy="27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151869" y="3627305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Solution</a:t>
            </a:r>
          </a:p>
        </p:txBody>
      </p:sp>
      <p:pic>
        <p:nvPicPr>
          <p:cNvPr id="165" name="Shape 16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20838" y="1598141"/>
            <a:ext cx="7545365" cy="20291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592425" y="3627305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542" y="3669096"/>
            <a:ext cx="2695574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0838" y="3707196"/>
            <a:ext cx="1781175" cy="2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Market </a:t>
            </a:r>
          </a:p>
        </p:txBody>
      </p:sp>
      <p:pic>
        <p:nvPicPr>
          <p:cNvPr id="174" name="Shape 17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3934" y="1930400"/>
            <a:ext cx="7603415" cy="329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Market </a:t>
            </a:r>
          </a:p>
        </p:txBody>
      </p:sp>
      <p:pic>
        <p:nvPicPr>
          <p:cNvPr id="180" name="Shape 1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9932" y="1930400"/>
            <a:ext cx="64198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782" y="2501599"/>
            <a:ext cx="4286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Competitive Landscape</a:t>
            </a:r>
          </a:p>
        </p:txBody>
      </p:sp>
      <p:pic>
        <p:nvPicPr>
          <p:cNvPr id="187" name="Shape 18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1930400"/>
            <a:ext cx="63246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6509" y="3656012"/>
            <a:ext cx="6362699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Funding Needs </a:t>
            </a:r>
          </a:p>
        </p:txBody>
      </p:sp>
      <p:pic>
        <p:nvPicPr>
          <p:cNvPr id="194" name="Shape 19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2405213"/>
            <a:ext cx="8515611" cy="189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045" y="2177491"/>
            <a:ext cx="16383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33" y="4301375"/>
            <a:ext cx="2800349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33" y="4703032"/>
            <a:ext cx="24003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Sales Channel </a:t>
            </a:r>
          </a:p>
        </p:txBody>
      </p:sp>
      <p:pic>
        <p:nvPicPr>
          <p:cNvPr id="203" name="Shape 20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5831" y="1930400"/>
            <a:ext cx="16383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831" y="2438915"/>
            <a:ext cx="8380848" cy="116471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643807" y="3606755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5831" y="3667596"/>
            <a:ext cx="2209799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1383" y="3667596"/>
            <a:ext cx="3048000" cy="2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Noto Sans Symbols</vt:lpstr>
      <vt:lpstr>Trebuchet MS</vt:lpstr>
      <vt:lpstr>Facet</vt:lpstr>
      <vt:lpstr>Bronco Startup Presentation Template</vt:lpstr>
      <vt:lpstr>Headline</vt:lpstr>
      <vt:lpstr>Problem Worth Solving</vt:lpstr>
      <vt:lpstr>Our Solution</vt:lpstr>
      <vt:lpstr>Target Market </vt:lpstr>
      <vt:lpstr>Target Market </vt:lpstr>
      <vt:lpstr>Competitive Landscape</vt:lpstr>
      <vt:lpstr>Funding Needs </vt:lpstr>
      <vt:lpstr>Sales Channel </vt:lpstr>
      <vt:lpstr>Marketing Activities </vt:lpstr>
      <vt:lpstr>Forecast</vt:lpstr>
      <vt:lpstr>Forecast</vt:lpstr>
      <vt:lpstr>Forecast</vt:lpstr>
      <vt:lpstr>Milestones </vt:lpstr>
      <vt:lpstr>Team and Key Roles</vt:lpstr>
      <vt:lpstr>Partners and Resources</vt:lpstr>
      <vt:lpstr>Why You? </vt:lpstr>
      <vt:lpstr>If you are submitting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Bronco Startup Presentation Template</dc:title>
  <cp:lastModifiedBy>Alex Choi</cp:lastModifiedBy>
  <cp:revision>2</cp:revision>
  <dcterms:modified xsi:type="dcterms:W3CDTF">2018-01-29T22:59:42Z</dcterms:modified>
</cp:coreProperties>
</file>