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Bronco Startup Presentation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Activities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31546"/>
            <a:ext cx="228600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78804"/>
            <a:ext cx="7648941" cy="1318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17808"/>
            <a:ext cx="2495550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402" y="3827161"/>
            <a:ext cx="344805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9121" y="36975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54" y="1708215"/>
            <a:ext cx="100965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13015"/>
            <a:ext cx="8534548" cy="1327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74" y="3538045"/>
            <a:ext cx="33813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736" y="2557226"/>
            <a:ext cx="7062680" cy="1234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6" y="2281002"/>
            <a:ext cx="140970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35" y="4046818"/>
            <a:ext cx="22860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87" y="4046818"/>
            <a:ext cx="3324225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1511" y="3963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6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13" y="2484533"/>
            <a:ext cx="7250328" cy="1000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3" y="2151158"/>
            <a:ext cx="9906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038738"/>
            <a:ext cx="205740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766" y="4038738"/>
            <a:ext cx="2924175" cy="25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9749" y="39826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9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2763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51099"/>
            <a:ext cx="8483142" cy="15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2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Key Roles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98378"/>
            <a:ext cx="22383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70230"/>
            <a:ext cx="8913648" cy="13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3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 and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426" y="1444625"/>
            <a:ext cx="252412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26" y="1889468"/>
            <a:ext cx="8784637" cy="17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25" y="1853514"/>
            <a:ext cx="9636286" cy="23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Worth Solving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911" y="1614616"/>
            <a:ext cx="7354738" cy="2012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59" y="3720413"/>
            <a:ext cx="229552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13" y="3720413"/>
            <a:ext cx="3314700" cy="276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1870" y="36273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39" y="1598142"/>
            <a:ext cx="7545366" cy="2029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2425" y="36273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42" y="3669097"/>
            <a:ext cx="26955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39" y="3707197"/>
            <a:ext cx="17811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0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35" y="1930400"/>
            <a:ext cx="7603416" cy="32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1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32" y="1930400"/>
            <a:ext cx="6419850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82" y="2501599"/>
            <a:ext cx="4286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Landscape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32460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10" y="3656012"/>
            <a:ext cx="6362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7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Needs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05213"/>
            <a:ext cx="8515612" cy="189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5" y="2177492"/>
            <a:ext cx="163830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301375"/>
            <a:ext cx="280035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703033"/>
            <a:ext cx="2400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Channel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32" y="1930400"/>
            <a:ext cx="1638300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2" y="2438915"/>
            <a:ext cx="8380848" cy="1164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3807" y="36067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2" y="3667597"/>
            <a:ext cx="220980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384" y="3667597"/>
            <a:ext cx="3048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4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onco Startup Presentation Templat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eadlin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Problem Worth Solving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Our Solution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Target Market 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Target Market 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Competitive Landscape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Funding Needs &amp;quot;&quot;/&gt;&lt;property id=&quot;20307&quot; value=&quot;263&quot;/&gt;&lt;/object&gt;&lt;object type=&quot;3&quot; unique_id=&quot;10012&quot;&gt;&lt;property id=&quot;20148&quot; value=&quot;5&quot;/&gt;&lt;property id=&quot;20300&quot; value=&quot;Slide 9 - &amp;quot;Sales Channel &amp;quot;&quot;/&gt;&lt;property id=&quot;20307&quot; value=&quot;264&quot;/&gt;&lt;/object&gt;&lt;object type=&quot;3&quot; unique_id=&quot;10013&quot;&gt;&lt;property id=&quot;20148&quot; value=&quot;5&quot;/&gt;&lt;property id=&quot;20300&quot; value=&quot;Slide 10 - &amp;quot;Marketing Activities &amp;quot;&quot;/&gt;&lt;property id=&quot;20307&quot; value=&quot;265&quot;/&gt;&lt;/object&gt;&lt;object type=&quot;3&quot; unique_id=&quot;10014&quot;&gt;&lt;property id=&quot;20148&quot; value=&quot;5&quot;/&gt;&lt;property id=&quot;20300&quot; value=&quot;Slide 11 - &amp;quot;Forecast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Forecast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Forecast&amp;quot;&quot;/&gt;&lt;property id=&quot;20307&quot; value=&quot;268&quot;/&gt;&lt;/object&gt;&lt;object type=&quot;3&quot; unique_id=&quot;10017&quot;&gt;&lt;property id=&quot;20148&quot; value=&quot;5&quot;/&gt;&lt;property id=&quot;20300&quot; value=&quot;Slide 14 - &amp;quot;Milestones &amp;quot;&quot;/&gt;&lt;property id=&quot;20307&quot; value=&quot;269&quot;/&gt;&lt;/object&gt;&lt;object type=&quot;3&quot; unique_id=&quot;10018&quot;&gt;&lt;property id=&quot;20148&quot; value=&quot;5&quot;/&gt;&lt;property id=&quot;20300&quot; value=&quot;Slide 15 - &amp;quot;Team and Key Roles&amp;quot;&quot;/&gt;&lt;property id=&quot;20307&quot; value=&quot;270&quot;/&gt;&lt;/object&gt;&lt;object type=&quot;3&quot; unique_id=&quot;10019&quot;&gt;&lt;property id=&quot;20148&quot; value=&quot;5&quot;/&gt;&lt;property id=&quot;20300&quot; value=&quot;Slide 16 - &amp;quot;Partners and Resourc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39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Bronco Startup Presentation Template</vt:lpstr>
      <vt:lpstr>Headline</vt:lpstr>
      <vt:lpstr>Problem Worth Solving</vt:lpstr>
      <vt:lpstr>Our Solution</vt:lpstr>
      <vt:lpstr>Target Market </vt:lpstr>
      <vt:lpstr>Target Market </vt:lpstr>
      <vt:lpstr>Competitive Landscape</vt:lpstr>
      <vt:lpstr>Funding Needs </vt:lpstr>
      <vt:lpstr>Sales Channel </vt:lpstr>
      <vt:lpstr>Marketing Activities </vt:lpstr>
      <vt:lpstr>Forecast</vt:lpstr>
      <vt:lpstr>Forecast</vt:lpstr>
      <vt:lpstr>Forecast</vt:lpstr>
      <vt:lpstr>Milestones </vt:lpstr>
      <vt:lpstr>Team and Key Roles</vt:lpstr>
      <vt:lpstr>Partners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Pizarro</dc:creator>
  <cp:lastModifiedBy>Nelson Pizarro</cp:lastModifiedBy>
  <cp:revision>7</cp:revision>
  <dcterms:created xsi:type="dcterms:W3CDTF">2016-01-21T20:28:11Z</dcterms:created>
  <dcterms:modified xsi:type="dcterms:W3CDTF">2016-02-10T21:44:06Z</dcterms:modified>
</cp:coreProperties>
</file>