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Product Sans Black" charset="1" panose="020B0A03030502040203"/>
      <p:regular r:id="rId13"/>
    </p:embeddedFont>
    <p:embeddedFont>
      <p:font typeface="Product Sans Light" charset="1" panose="020B0303030502040203"/>
      <p:regular r:id="rId14"/>
    </p:embeddedFont>
    <p:embeddedFont>
      <p:font typeface="Product Sans" charset="1" panose="020B0403030502040203"/>
      <p:regular r:id="rId15"/>
    </p:embeddedFont>
    <p:embeddedFont>
      <p:font typeface="Product Sans Bold" charset="1" panose="020B0703030502040203"/>
      <p:regular r:id="rId16"/>
    </p:embeddedFont>
    <p:embeddedFont>
      <p:font typeface="Product Sans Medium" charset="1" panose="020B0503030502040203"/>
      <p:regular r:id="rId17"/>
    </p:embeddedFont>
    <p:embeddedFont>
      <p:font typeface="Product Sans Thin" charset="1" panose="020B02030305020402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2013D">
                    <a:alpha val="100000"/>
                  </a:srgbClr>
                </a:gs>
                <a:gs pos="100000">
                  <a:srgbClr val="55126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271674" y="414970"/>
            <a:ext cx="7764813" cy="9369307"/>
          </a:xfrm>
          <a:custGeom>
            <a:avLst/>
            <a:gdLst/>
            <a:ahLst/>
            <a:cxnLst/>
            <a:rect r="r" b="b" t="t" l="l"/>
            <a:pathLst>
              <a:path h="9369307" w="7764813">
                <a:moveTo>
                  <a:pt x="0" y="0"/>
                </a:moveTo>
                <a:lnTo>
                  <a:pt x="7764813" y="0"/>
                </a:lnTo>
                <a:lnTo>
                  <a:pt x="7764813" y="9369307"/>
                </a:lnTo>
                <a:lnTo>
                  <a:pt x="0" y="9369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656755" y="7129059"/>
            <a:ext cx="1100848" cy="1100848"/>
          </a:xfrm>
          <a:custGeom>
            <a:avLst/>
            <a:gdLst/>
            <a:ahLst/>
            <a:cxnLst/>
            <a:rect r="r" b="b" t="t" l="l"/>
            <a:pathLst>
              <a:path h="1100848" w="1100848">
                <a:moveTo>
                  <a:pt x="0" y="0"/>
                </a:moveTo>
                <a:lnTo>
                  <a:pt x="1100848" y="0"/>
                </a:lnTo>
                <a:lnTo>
                  <a:pt x="1100848" y="1100849"/>
                </a:lnTo>
                <a:lnTo>
                  <a:pt x="0" y="11008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72387" y="7237300"/>
            <a:ext cx="884368" cy="884368"/>
          </a:xfrm>
          <a:custGeom>
            <a:avLst/>
            <a:gdLst/>
            <a:ahLst/>
            <a:cxnLst/>
            <a:rect r="r" b="b" t="t" l="l"/>
            <a:pathLst>
              <a:path h="884368" w="884368">
                <a:moveTo>
                  <a:pt x="0" y="0"/>
                </a:moveTo>
                <a:lnTo>
                  <a:pt x="884368" y="0"/>
                </a:lnTo>
                <a:lnTo>
                  <a:pt x="884368" y="884368"/>
                </a:lnTo>
                <a:lnTo>
                  <a:pt x="0" y="88436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721814" y="7186410"/>
            <a:ext cx="986148" cy="986148"/>
          </a:xfrm>
          <a:custGeom>
            <a:avLst/>
            <a:gdLst/>
            <a:ahLst/>
            <a:cxnLst/>
            <a:rect r="r" b="b" t="t" l="l"/>
            <a:pathLst>
              <a:path h="986148" w="986148">
                <a:moveTo>
                  <a:pt x="0" y="0"/>
                </a:moveTo>
                <a:lnTo>
                  <a:pt x="986147" y="0"/>
                </a:lnTo>
                <a:lnTo>
                  <a:pt x="986147" y="986147"/>
                </a:lnTo>
                <a:lnTo>
                  <a:pt x="0" y="9861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909266" y="3943967"/>
            <a:ext cx="5696675" cy="1603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79"/>
              </a:lnSpc>
              <a:spcBef>
                <a:spcPct val="0"/>
              </a:spcBef>
            </a:pPr>
            <a:r>
              <a:rPr lang="en-US" sz="9414">
                <a:solidFill>
                  <a:srgbClr val="FFFFFF"/>
                </a:solidFill>
                <a:latin typeface="Product Sans Black"/>
                <a:ea typeface="Product Sans Black"/>
                <a:cs typeface="Product Sans Black"/>
                <a:sym typeface="Product Sans Black"/>
              </a:rPr>
              <a:t>PROJECT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36463" y="5480905"/>
            <a:ext cx="1471848" cy="582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sz="3400">
                <a:solidFill>
                  <a:srgbClr val="FFFFFF"/>
                </a:solidFill>
                <a:latin typeface="Product Sans Light"/>
                <a:ea typeface="Product Sans Light"/>
                <a:cs typeface="Product Sans Light"/>
                <a:sym typeface="Product Sans Light"/>
              </a:rPr>
              <a:t>Subtitle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2013D">
                    <a:alpha val="100000"/>
                  </a:srgbClr>
                </a:gs>
                <a:gs pos="100000">
                  <a:srgbClr val="55126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007699" y="1481493"/>
            <a:ext cx="7500236" cy="7500236"/>
          </a:xfrm>
          <a:custGeom>
            <a:avLst/>
            <a:gdLst/>
            <a:ahLst/>
            <a:cxnLst/>
            <a:rect r="r" b="b" t="t" l="l"/>
            <a:pathLst>
              <a:path h="7500236" w="7500236">
                <a:moveTo>
                  <a:pt x="0" y="0"/>
                </a:moveTo>
                <a:lnTo>
                  <a:pt x="7500236" y="0"/>
                </a:lnTo>
                <a:lnTo>
                  <a:pt x="7500236" y="7500236"/>
                </a:lnTo>
                <a:lnTo>
                  <a:pt x="0" y="75002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4000"/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1788345"/>
            <a:ext cx="2931196" cy="2931196"/>
            <a:chOff x="0" y="0"/>
            <a:chExt cx="3908261" cy="3908261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138323" y="138323"/>
              <a:ext cx="3631615" cy="3631615"/>
              <a:chOff x="0" y="0"/>
              <a:chExt cx="812800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65376" y="0"/>
                    </a:moveTo>
                    <a:lnTo>
                      <a:pt x="747424" y="0"/>
                    </a:lnTo>
                    <a:cubicBezTo>
                      <a:pt x="764763" y="0"/>
                      <a:pt x="781392" y="6888"/>
                      <a:pt x="793652" y="19148"/>
                    </a:cubicBezTo>
                    <a:cubicBezTo>
                      <a:pt x="805912" y="31408"/>
                      <a:pt x="812800" y="48037"/>
                      <a:pt x="812800" y="65376"/>
                    </a:cubicBezTo>
                    <a:lnTo>
                      <a:pt x="812800" y="747424"/>
                    </a:lnTo>
                    <a:cubicBezTo>
                      <a:pt x="812800" y="764763"/>
                      <a:pt x="805912" y="781392"/>
                      <a:pt x="793652" y="793652"/>
                    </a:cubicBezTo>
                    <a:cubicBezTo>
                      <a:pt x="781392" y="805912"/>
                      <a:pt x="764763" y="812800"/>
                      <a:pt x="747424" y="812800"/>
                    </a:cubicBezTo>
                    <a:lnTo>
                      <a:pt x="65376" y="812800"/>
                    </a:lnTo>
                    <a:cubicBezTo>
                      <a:pt x="48037" y="812800"/>
                      <a:pt x="31408" y="805912"/>
                      <a:pt x="19148" y="793652"/>
                    </a:cubicBezTo>
                    <a:cubicBezTo>
                      <a:pt x="6888" y="781392"/>
                      <a:pt x="0" y="764763"/>
                      <a:pt x="0" y="747424"/>
                    </a:cubicBezTo>
                    <a:lnTo>
                      <a:pt x="0" y="65376"/>
                    </a:lnTo>
                    <a:cubicBezTo>
                      <a:pt x="0" y="48037"/>
                      <a:pt x="6888" y="31408"/>
                      <a:pt x="19148" y="19148"/>
                    </a:cubicBezTo>
                    <a:cubicBezTo>
                      <a:pt x="31408" y="6888"/>
                      <a:pt x="48037" y="0"/>
                      <a:pt x="65376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2700">
                <a:solidFill>
                  <a:srgbClr val="000000"/>
                </a:solidFill>
              </a:ln>
            </p:spPr>
          </p:sp>
        </p:grp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908261" cy="3908261"/>
            </a:xfrm>
            <a:custGeom>
              <a:avLst/>
              <a:gdLst/>
              <a:ahLst/>
              <a:cxnLst/>
              <a:rect r="r" b="b" t="t" l="l"/>
              <a:pathLst>
                <a:path h="3908261" w="3908261">
                  <a:moveTo>
                    <a:pt x="0" y="0"/>
                  </a:moveTo>
                  <a:lnTo>
                    <a:pt x="3908261" y="0"/>
                  </a:lnTo>
                  <a:lnTo>
                    <a:pt x="3908261" y="3908261"/>
                  </a:lnTo>
                  <a:lnTo>
                    <a:pt x="0" y="39082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028700" y="6641429"/>
            <a:ext cx="2931196" cy="2931196"/>
            <a:chOff x="0" y="0"/>
            <a:chExt cx="3908261" cy="3908261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138323" y="138323"/>
              <a:ext cx="3631615" cy="3631615"/>
              <a:chOff x="0" y="0"/>
              <a:chExt cx="812800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65376" y="0"/>
                    </a:moveTo>
                    <a:lnTo>
                      <a:pt x="747424" y="0"/>
                    </a:lnTo>
                    <a:cubicBezTo>
                      <a:pt x="764763" y="0"/>
                      <a:pt x="781392" y="6888"/>
                      <a:pt x="793652" y="19148"/>
                    </a:cubicBezTo>
                    <a:cubicBezTo>
                      <a:pt x="805912" y="31408"/>
                      <a:pt x="812800" y="48037"/>
                      <a:pt x="812800" y="65376"/>
                    </a:cubicBezTo>
                    <a:lnTo>
                      <a:pt x="812800" y="747424"/>
                    </a:lnTo>
                    <a:cubicBezTo>
                      <a:pt x="812800" y="764763"/>
                      <a:pt x="805912" y="781392"/>
                      <a:pt x="793652" y="793652"/>
                    </a:cubicBezTo>
                    <a:cubicBezTo>
                      <a:pt x="781392" y="805912"/>
                      <a:pt x="764763" y="812800"/>
                      <a:pt x="747424" y="812800"/>
                    </a:cubicBezTo>
                    <a:lnTo>
                      <a:pt x="65376" y="812800"/>
                    </a:lnTo>
                    <a:cubicBezTo>
                      <a:pt x="48037" y="812800"/>
                      <a:pt x="31408" y="805912"/>
                      <a:pt x="19148" y="793652"/>
                    </a:cubicBezTo>
                    <a:cubicBezTo>
                      <a:pt x="6888" y="781392"/>
                      <a:pt x="0" y="764763"/>
                      <a:pt x="0" y="747424"/>
                    </a:cubicBezTo>
                    <a:lnTo>
                      <a:pt x="0" y="65376"/>
                    </a:lnTo>
                    <a:cubicBezTo>
                      <a:pt x="0" y="48037"/>
                      <a:pt x="6888" y="31408"/>
                      <a:pt x="19148" y="19148"/>
                    </a:cubicBezTo>
                    <a:cubicBezTo>
                      <a:pt x="31408" y="6888"/>
                      <a:pt x="48037" y="0"/>
                      <a:pt x="65376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2700">
                <a:solidFill>
                  <a:srgbClr val="000000"/>
                </a:solidFill>
              </a:ln>
            </p:spPr>
          </p:sp>
        </p:grp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908261" cy="3908261"/>
            </a:xfrm>
            <a:custGeom>
              <a:avLst/>
              <a:gdLst/>
              <a:ahLst/>
              <a:cxnLst/>
              <a:rect r="r" b="b" t="t" l="l"/>
              <a:pathLst>
                <a:path h="3908261" w="3908261">
                  <a:moveTo>
                    <a:pt x="0" y="0"/>
                  </a:moveTo>
                  <a:lnTo>
                    <a:pt x="3908261" y="0"/>
                  </a:lnTo>
                  <a:lnTo>
                    <a:pt x="3908261" y="3908261"/>
                  </a:lnTo>
                  <a:lnTo>
                    <a:pt x="0" y="39082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4192682" y="3536456"/>
            <a:ext cx="3998013" cy="446353"/>
            <a:chOff x="0" y="0"/>
            <a:chExt cx="1052975" cy="11755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52975" cy="117558"/>
            </a:xfrm>
            <a:custGeom>
              <a:avLst/>
              <a:gdLst/>
              <a:ahLst/>
              <a:cxnLst/>
              <a:rect r="r" b="b" t="t" l="l"/>
              <a:pathLst>
                <a:path h="117558" w="1052975">
                  <a:moveTo>
                    <a:pt x="58779" y="0"/>
                  </a:moveTo>
                  <a:lnTo>
                    <a:pt x="994196" y="0"/>
                  </a:lnTo>
                  <a:cubicBezTo>
                    <a:pt x="1009785" y="0"/>
                    <a:pt x="1024735" y="6193"/>
                    <a:pt x="1035759" y="17216"/>
                  </a:cubicBezTo>
                  <a:cubicBezTo>
                    <a:pt x="1046782" y="28239"/>
                    <a:pt x="1052975" y="43190"/>
                    <a:pt x="1052975" y="58779"/>
                  </a:cubicBezTo>
                  <a:lnTo>
                    <a:pt x="1052975" y="58779"/>
                  </a:lnTo>
                  <a:cubicBezTo>
                    <a:pt x="1052975" y="74368"/>
                    <a:pt x="1046782" y="89319"/>
                    <a:pt x="1035759" y="100342"/>
                  </a:cubicBezTo>
                  <a:cubicBezTo>
                    <a:pt x="1024735" y="111365"/>
                    <a:pt x="1009785" y="117558"/>
                    <a:pt x="994196" y="117558"/>
                  </a:cubicBezTo>
                  <a:lnTo>
                    <a:pt x="58779" y="117558"/>
                  </a:lnTo>
                  <a:cubicBezTo>
                    <a:pt x="43190" y="117558"/>
                    <a:pt x="28239" y="111365"/>
                    <a:pt x="17216" y="100342"/>
                  </a:cubicBezTo>
                  <a:cubicBezTo>
                    <a:pt x="6193" y="89319"/>
                    <a:pt x="0" y="74368"/>
                    <a:pt x="0" y="58779"/>
                  </a:cubicBezTo>
                  <a:lnTo>
                    <a:pt x="0" y="58779"/>
                  </a:lnTo>
                  <a:cubicBezTo>
                    <a:pt x="0" y="43190"/>
                    <a:pt x="6193" y="28239"/>
                    <a:pt x="17216" y="17216"/>
                  </a:cubicBezTo>
                  <a:cubicBezTo>
                    <a:pt x="28239" y="6193"/>
                    <a:pt x="43190" y="0"/>
                    <a:pt x="5877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052975" cy="1556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144994" y="6641429"/>
            <a:ext cx="3998013" cy="446353"/>
            <a:chOff x="0" y="0"/>
            <a:chExt cx="1052975" cy="11755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52975" cy="117558"/>
            </a:xfrm>
            <a:custGeom>
              <a:avLst/>
              <a:gdLst/>
              <a:ahLst/>
              <a:cxnLst/>
              <a:rect r="r" b="b" t="t" l="l"/>
              <a:pathLst>
                <a:path h="117558" w="1052975">
                  <a:moveTo>
                    <a:pt x="58779" y="0"/>
                  </a:moveTo>
                  <a:lnTo>
                    <a:pt x="994196" y="0"/>
                  </a:lnTo>
                  <a:cubicBezTo>
                    <a:pt x="1009785" y="0"/>
                    <a:pt x="1024735" y="6193"/>
                    <a:pt x="1035759" y="17216"/>
                  </a:cubicBezTo>
                  <a:cubicBezTo>
                    <a:pt x="1046782" y="28239"/>
                    <a:pt x="1052975" y="43190"/>
                    <a:pt x="1052975" y="58779"/>
                  </a:cubicBezTo>
                  <a:lnTo>
                    <a:pt x="1052975" y="58779"/>
                  </a:lnTo>
                  <a:cubicBezTo>
                    <a:pt x="1052975" y="74368"/>
                    <a:pt x="1046782" y="89319"/>
                    <a:pt x="1035759" y="100342"/>
                  </a:cubicBezTo>
                  <a:cubicBezTo>
                    <a:pt x="1024735" y="111365"/>
                    <a:pt x="1009785" y="117558"/>
                    <a:pt x="994196" y="117558"/>
                  </a:cubicBezTo>
                  <a:lnTo>
                    <a:pt x="58779" y="117558"/>
                  </a:lnTo>
                  <a:cubicBezTo>
                    <a:pt x="43190" y="117558"/>
                    <a:pt x="28239" y="111365"/>
                    <a:pt x="17216" y="100342"/>
                  </a:cubicBezTo>
                  <a:cubicBezTo>
                    <a:pt x="6193" y="89319"/>
                    <a:pt x="0" y="74368"/>
                    <a:pt x="0" y="58779"/>
                  </a:cubicBezTo>
                  <a:lnTo>
                    <a:pt x="0" y="58779"/>
                  </a:lnTo>
                  <a:cubicBezTo>
                    <a:pt x="0" y="43190"/>
                    <a:pt x="6193" y="28239"/>
                    <a:pt x="17216" y="17216"/>
                  </a:cubicBezTo>
                  <a:cubicBezTo>
                    <a:pt x="28239" y="6193"/>
                    <a:pt x="43190" y="0"/>
                    <a:pt x="5877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052975" cy="1556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4192682" y="9126272"/>
            <a:ext cx="3998013" cy="446353"/>
            <a:chOff x="0" y="0"/>
            <a:chExt cx="1052975" cy="11755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052975" cy="117558"/>
            </a:xfrm>
            <a:custGeom>
              <a:avLst/>
              <a:gdLst/>
              <a:ahLst/>
              <a:cxnLst/>
              <a:rect r="r" b="b" t="t" l="l"/>
              <a:pathLst>
                <a:path h="117558" w="1052975">
                  <a:moveTo>
                    <a:pt x="58779" y="0"/>
                  </a:moveTo>
                  <a:lnTo>
                    <a:pt x="994196" y="0"/>
                  </a:lnTo>
                  <a:cubicBezTo>
                    <a:pt x="1009785" y="0"/>
                    <a:pt x="1024735" y="6193"/>
                    <a:pt x="1035759" y="17216"/>
                  </a:cubicBezTo>
                  <a:cubicBezTo>
                    <a:pt x="1046782" y="28239"/>
                    <a:pt x="1052975" y="43190"/>
                    <a:pt x="1052975" y="58779"/>
                  </a:cubicBezTo>
                  <a:lnTo>
                    <a:pt x="1052975" y="58779"/>
                  </a:lnTo>
                  <a:cubicBezTo>
                    <a:pt x="1052975" y="74368"/>
                    <a:pt x="1046782" y="89319"/>
                    <a:pt x="1035759" y="100342"/>
                  </a:cubicBezTo>
                  <a:cubicBezTo>
                    <a:pt x="1024735" y="111365"/>
                    <a:pt x="1009785" y="117558"/>
                    <a:pt x="994196" y="117558"/>
                  </a:cubicBezTo>
                  <a:lnTo>
                    <a:pt x="58779" y="117558"/>
                  </a:lnTo>
                  <a:cubicBezTo>
                    <a:pt x="43190" y="117558"/>
                    <a:pt x="28239" y="111365"/>
                    <a:pt x="17216" y="100342"/>
                  </a:cubicBezTo>
                  <a:cubicBezTo>
                    <a:pt x="6193" y="89319"/>
                    <a:pt x="0" y="74368"/>
                    <a:pt x="0" y="58779"/>
                  </a:cubicBezTo>
                  <a:lnTo>
                    <a:pt x="0" y="58779"/>
                  </a:lnTo>
                  <a:cubicBezTo>
                    <a:pt x="0" y="43190"/>
                    <a:pt x="6193" y="28239"/>
                    <a:pt x="17216" y="17216"/>
                  </a:cubicBezTo>
                  <a:cubicBezTo>
                    <a:pt x="28239" y="6193"/>
                    <a:pt x="43190" y="0"/>
                    <a:pt x="5877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052975" cy="1556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7063605" y="615915"/>
            <a:ext cx="4160789" cy="1172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26"/>
              </a:lnSpc>
              <a:spcBef>
                <a:spcPct val="0"/>
              </a:spcBef>
            </a:pPr>
            <a:r>
              <a:rPr lang="en-US" sz="6875">
                <a:solidFill>
                  <a:srgbClr val="FFFFFF"/>
                </a:solidFill>
                <a:latin typeface="Product Sans Black"/>
                <a:ea typeface="Product Sans Black"/>
                <a:cs typeface="Product Sans Black"/>
                <a:sym typeface="Product Sans Black"/>
              </a:rPr>
              <a:t>Members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177723" y="3578975"/>
            <a:ext cx="2027932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Product Sans Light"/>
                <a:ea typeface="Product Sans Light"/>
                <a:cs typeface="Product Sans Light"/>
                <a:sym typeface="Product Sans Light"/>
              </a:rPr>
              <a:t>Name Number One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226860" y="6683948"/>
            <a:ext cx="20123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Product Sans Light"/>
                <a:ea typeface="Product Sans Light"/>
                <a:cs typeface="Product Sans Light"/>
                <a:sym typeface="Product Sans Light"/>
              </a:rPr>
              <a:t>Name Number Two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108369" y="9168791"/>
            <a:ext cx="216664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Product Sans Light"/>
                <a:ea typeface="Product Sans Light"/>
                <a:cs typeface="Product Sans Light"/>
                <a:sym typeface="Product Sans Light"/>
              </a:rPr>
              <a:t>Name Number Three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3959896" y="4212527"/>
            <a:ext cx="2931196" cy="2931196"/>
            <a:chOff x="0" y="0"/>
            <a:chExt cx="3908261" cy="3908261"/>
          </a:xfrm>
        </p:grpSpPr>
        <p:grpSp>
          <p:nvGrpSpPr>
            <p:cNvPr name="Group 28" id="28"/>
            <p:cNvGrpSpPr/>
            <p:nvPr/>
          </p:nvGrpSpPr>
          <p:grpSpPr>
            <a:xfrm rot="0">
              <a:off x="138323" y="138323"/>
              <a:ext cx="3631615" cy="3631615"/>
              <a:chOff x="0" y="0"/>
              <a:chExt cx="812800" cy="81280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65376" y="0"/>
                    </a:moveTo>
                    <a:lnTo>
                      <a:pt x="747424" y="0"/>
                    </a:lnTo>
                    <a:cubicBezTo>
                      <a:pt x="764763" y="0"/>
                      <a:pt x="781392" y="6888"/>
                      <a:pt x="793652" y="19148"/>
                    </a:cubicBezTo>
                    <a:cubicBezTo>
                      <a:pt x="805912" y="31408"/>
                      <a:pt x="812800" y="48037"/>
                      <a:pt x="812800" y="65376"/>
                    </a:cubicBezTo>
                    <a:lnTo>
                      <a:pt x="812800" y="747424"/>
                    </a:lnTo>
                    <a:cubicBezTo>
                      <a:pt x="812800" y="764763"/>
                      <a:pt x="805912" y="781392"/>
                      <a:pt x="793652" y="793652"/>
                    </a:cubicBezTo>
                    <a:cubicBezTo>
                      <a:pt x="781392" y="805912"/>
                      <a:pt x="764763" y="812800"/>
                      <a:pt x="747424" y="812800"/>
                    </a:cubicBezTo>
                    <a:lnTo>
                      <a:pt x="65376" y="812800"/>
                    </a:lnTo>
                    <a:cubicBezTo>
                      <a:pt x="48037" y="812800"/>
                      <a:pt x="31408" y="805912"/>
                      <a:pt x="19148" y="793652"/>
                    </a:cubicBezTo>
                    <a:cubicBezTo>
                      <a:pt x="6888" y="781392"/>
                      <a:pt x="0" y="764763"/>
                      <a:pt x="0" y="747424"/>
                    </a:cubicBezTo>
                    <a:lnTo>
                      <a:pt x="0" y="65376"/>
                    </a:lnTo>
                    <a:cubicBezTo>
                      <a:pt x="0" y="48037"/>
                      <a:pt x="6888" y="31408"/>
                      <a:pt x="19148" y="19148"/>
                    </a:cubicBezTo>
                    <a:cubicBezTo>
                      <a:pt x="31408" y="6888"/>
                      <a:pt x="48037" y="0"/>
                      <a:pt x="65376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2700">
                <a:solidFill>
                  <a:srgbClr val="000000"/>
                </a:solidFill>
              </a:ln>
            </p:spPr>
          </p:sp>
        </p:grpSp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3908261" cy="3908261"/>
            </a:xfrm>
            <a:custGeom>
              <a:avLst/>
              <a:gdLst/>
              <a:ahLst/>
              <a:cxnLst/>
              <a:rect r="r" b="b" t="t" l="l"/>
              <a:pathLst>
                <a:path h="3908261" w="3908261">
                  <a:moveTo>
                    <a:pt x="0" y="0"/>
                  </a:moveTo>
                  <a:lnTo>
                    <a:pt x="3908261" y="0"/>
                  </a:lnTo>
                  <a:lnTo>
                    <a:pt x="3908261" y="3908261"/>
                  </a:lnTo>
                  <a:lnTo>
                    <a:pt x="0" y="39082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2013D">
                    <a:alpha val="100000"/>
                  </a:srgbClr>
                </a:gs>
                <a:gs pos="100000">
                  <a:srgbClr val="55126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271674" y="414970"/>
            <a:ext cx="7764813" cy="9369307"/>
          </a:xfrm>
          <a:custGeom>
            <a:avLst/>
            <a:gdLst/>
            <a:ahLst/>
            <a:cxnLst/>
            <a:rect r="r" b="b" t="t" l="l"/>
            <a:pathLst>
              <a:path h="9369307" w="7764813">
                <a:moveTo>
                  <a:pt x="0" y="0"/>
                </a:moveTo>
                <a:lnTo>
                  <a:pt x="7764813" y="0"/>
                </a:lnTo>
                <a:lnTo>
                  <a:pt x="7764813" y="9369307"/>
                </a:lnTo>
                <a:lnTo>
                  <a:pt x="0" y="9369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73336" y="904875"/>
            <a:ext cx="4049586" cy="2323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69"/>
              </a:lnSpc>
              <a:spcBef>
                <a:spcPct val="0"/>
              </a:spcBef>
            </a:pPr>
            <a:r>
              <a:rPr lang="en-US" sz="6692">
                <a:solidFill>
                  <a:srgbClr val="FFFFFF"/>
                </a:solidFill>
                <a:latin typeface="Product Sans Black"/>
                <a:ea typeface="Product Sans Black"/>
                <a:cs typeface="Product Sans Black"/>
                <a:sym typeface="Product Sans Black"/>
              </a:rPr>
              <a:t>Table of Contents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73336" y="4029568"/>
            <a:ext cx="6118293" cy="4497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91"/>
              </a:lnSpc>
            </a:pPr>
            <a:r>
              <a:rPr lang="en-US" sz="5136">
                <a:solidFill>
                  <a:srgbClr val="FFFFFF"/>
                </a:solidFill>
                <a:latin typeface="Product Sans Light"/>
                <a:ea typeface="Product Sans Light"/>
                <a:cs typeface="Product Sans Light"/>
                <a:sym typeface="Product Sans Light"/>
              </a:rPr>
              <a:t>I. Introduction</a:t>
            </a:r>
          </a:p>
          <a:p>
            <a:pPr algn="l">
              <a:lnSpc>
                <a:spcPts val="7191"/>
              </a:lnSpc>
            </a:pPr>
            <a:r>
              <a:rPr lang="en-US" sz="5136">
                <a:solidFill>
                  <a:srgbClr val="FFFFFF"/>
                </a:solidFill>
                <a:latin typeface="Product Sans Light"/>
                <a:ea typeface="Product Sans Light"/>
                <a:cs typeface="Product Sans Light"/>
                <a:sym typeface="Product Sans Light"/>
              </a:rPr>
              <a:t>II. Something 1</a:t>
            </a:r>
          </a:p>
          <a:p>
            <a:pPr algn="l">
              <a:lnSpc>
                <a:spcPts val="7191"/>
              </a:lnSpc>
            </a:pPr>
            <a:r>
              <a:rPr lang="en-US" sz="5136">
                <a:solidFill>
                  <a:srgbClr val="FFFFFF"/>
                </a:solidFill>
                <a:latin typeface="Product Sans Light"/>
                <a:ea typeface="Product Sans Light"/>
                <a:cs typeface="Product Sans Light"/>
                <a:sym typeface="Product Sans Light"/>
              </a:rPr>
              <a:t>III. Something 2</a:t>
            </a:r>
          </a:p>
          <a:p>
            <a:pPr algn="l">
              <a:lnSpc>
                <a:spcPts val="7191"/>
              </a:lnSpc>
            </a:pPr>
            <a:r>
              <a:rPr lang="en-US" sz="5136">
                <a:solidFill>
                  <a:srgbClr val="FFFFFF"/>
                </a:solidFill>
                <a:latin typeface="Product Sans Light"/>
                <a:ea typeface="Product Sans Light"/>
                <a:cs typeface="Product Sans Light"/>
                <a:sym typeface="Product Sans Light"/>
              </a:rPr>
              <a:t>IV. Something 3</a:t>
            </a:r>
          </a:p>
          <a:p>
            <a:pPr algn="l">
              <a:lnSpc>
                <a:spcPts val="7191"/>
              </a:lnSpc>
              <a:spcBef>
                <a:spcPct val="0"/>
              </a:spcBef>
            </a:pPr>
            <a:r>
              <a:rPr lang="en-US" sz="5136">
                <a:solidFill>
                  <a:srgbClr val="FFFFFF"/>
                </a:solidFill>
                <a:latin typeface="Product Sans Light"/>
                <a:ea typeface="Product Sans Light"/>
                <a:cs typeface="Product Sans Light"/>
                <a:sym typeface="Product Sans Light"/>
              </a:rPr>
              <a:t>V. Conclusion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2013D">
                    <a:alpha val="100000"/>
                  </a:srgbClr>
                </a:gs>
                <a:gs pos="100000">
                  <a:srgbClr val="55126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112276" y="3718454"/>
            <a:ext cx="5759764" cy="5539846"/>
          </a:xfrm>
          <a:custGeom>
            <a:avLst/>
            <a:gdLst/>
            <a:ahLst/>
            <a:cxnLst/>
            <a:rect r="r" b="b" t="t" l="l"/>
            <a:pathLst>
              <a:path h="5539846" w="5759764">
                <a:moveTo>
                  <a:pt x="0" y="0"/>
                </a:moveTo>
                <a:lnTo>
                  <a:pt x="5759764" y="0"/>
                </a:lnTo>
                <a:lnTo>
                  <a:pt x="5759764" y="5539846"/>
                </a:lnTo>
                <a:lnTo>
                  <a:pt x="0" y="55398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73336" y="904875"/>
            <a:ext cx="5113242" cy="1138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69"/>
              </a:lnSpc>
              <a:spcBef>
                <a:spcPct val="0"/>
              </a:spcBef>
            </a:pPr>
            <a:r>
              <a:rPr lang="en-US" sz="6692">
                <a:solidFill>
                  <a:srgbClr val="FFFFFF"/>
                </a:solidFill>
                <a:latin typeface="Product Sans Black"/>
                <a:ea typeface="Product Sans Black"/>
                <a:cs typeface="Product Sans Black"/>
                <a:sym typeface="Product Sans Black"/>
              </a:rPr>
              <a:t>Introduction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2013D">
                    <a:alpha val="100000"/>
                  </a:srgbClr>
                </a:gs>
                <a:gs pos="100000">
                  <a:srgbClr val="55126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070027" y="3182091"/>
            <a:ext cx="4626751" cy="4626751"/>
          </a:xfrm>
          <a:custGeom>
            <a:avLst/>
            <a:gdLst/>
            <a:ahLst/>
            <a:cxnLst/>
            <a:rect r="r" b="b" t="t" l="l"/>
            <a:pathLst>
              <a:path h="4626751" w="4626751">
                <a:moveTo>
                  <a:pt x="0" y="0"/>
                </a:moveTo>
                <a:lnTo>
                  <a:pt x="4626751" y="0"/>
                </a:lnTo>
                <a:lnTo>
                  <a:pt x="4626751" y="4626751"/>
                </a:lnTo>
                <a:lnTo>
                  <a:pt x="0" y="4626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73336" y="904875"/>
            <a:ext cx="5745424" cy="1138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69"/>
              </a:lnSpc>
              <a:spcBef>
                <a:spcPct val="0"/>
              </a:spcBef>
            </a:pPr>
            <a:r>
              <a:rPr lang="en-US" sz="6692">
                <a:solidFill>
                  <a:srgbClr val="FFFFFF"/>
                </a:solidFill>
                <a:latin typeface="Product Sans Black"/>
                <a:ea typeface="Product Sans Black"/>
                <a:cs typeface="Product Sans Black"/>
                <a:sym typeface="Product Sans Black"/>
              </a:rPr>
              <a:t>FONT FAMILY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73336" y="2861680"/>
            <a:ext cx="7842613" cy="5729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97"/>
              </a:lnSpc>
            </a:pPr>
            <a:r>
              <a:rPr lang="en-US" sz="5426">
                <a:solidFill>
                  <a:srgbClr val="FFFFFF"/>
                </a:solidFill>
                <a:latin typeface="Product Sans"/>
                <a:ea typeface="Product Sans"/>
                <a:cs typeface="Product Sans"/>
                <a:sym typeface="Product Sans"/>
              </a:rPr>
              <a:t>Product Sans Regular</a:t>
            </a:r>
          </a:p>
          <a:p>
            <a:pPr algn="l">
              <a:lnSpc>
                <a:spcPts val="7597"/>
              </a:lnSpc>
            </a:pPr>
            <a:r>
              <a:rPr lang="en-US" sz="5426" b="true">
                <a:solidFill>
                  <a:srgbClr val="FFFFFF"/>
                </a:solidFill>
                <a:latin typeface="Product Sans Bold"/>
                <a:ea typeface="Product Sans Bold"/>
                <a:cs typeface="Product Sans Bold"/>
                <a:sym typeface="Product Sans Bold"/>
              </a:rPr>
              <a:t>Product Sans Bold</a:t>
            </a:r>
          </a:p>
          <a:p>
            <a:pPr algn="l">
              <a:lnSpc>
                <a:spcPts val="7597"/>
              </a:lnSpc>
            </a:pPr>
            <a:r>
              <a:rPr lang="en-US" sz="5426">
                <a:solidFill>
                  <a:srgbClr val="FFFFFF"/>
                </a:solidFill>
                <a:latin typeface="Product Sans Black"/>
                <a:ea typeface="Product Sans Black"/>
                <a:cs typeface="Product Sans Black"/>
                <a:sym typeface="Product Sans Black"/>
              </a:rPr>
              <a:t>Product Sans Black</a:t>
            </a:r>
          </a:p>
          <a:p>
            <a:pPr algn="l">
              <a:lnSpc>
                <a:spcPts val="7597"/>
              </a:lnSpc>
            </a:pPr>
            <a:r>
              <a:rPr lang="en-US" sz="5426">
                <a:solidFill>
                  <a:srgbClr val="FFFFFF"/>
                </a:solidFill>
                <a:latin typeface="Product Sans Light"/>
                <a:ea typeface="Product Sans Light"/>
                <a:cs typeface="Product Sans Light"/>
                <a:sym typeface="Product Sans Light"/>
              </a:rPr>
              <a:t>Product Sans Light</a:t>
            </a:r>
          </a:p>
          <a:p>
            <a:pPr algn="l">
              <a:lnSpc>
                <a:spcPts val="7597"/>
              </a:lnSpc>
            </a:pPr>
            <a:r>
              <a:rPr lang="en-US" sz="5426">
                <a:solidFill>
                  <a:srgbClr val="FFFFFF"/>
                </a:solidFill>
                <a:latin typeface="Product Sans Medium"/>
                <a:ea typeface="Product Sans Medium"/>
                <a:cs typeface="Product Sans Medium"/>
                <a:sym typeface="Product Sans Medium"/>
              </a:rPr>
              <a:t>Product Sans Medium</a:t>
            </a:r>
          </a:p>
          <a:p>
            <a:pPr algn="l">
              <a:lnSpc>
                <a:spcPts val="7597"/>
              </a:lnSpc>
              <a:spcBef>
                <a:spcPct val="0"/>
              </a:spcBef>
            </a:pPr>
            <a:r>
              <a:rPr lang="en-US" sz="5426">
                <a:solidFill>
                  <a:srgbClr val="FFFFFF"/>
                </a:solidFill>
                <a:latin typeface="Product Sans Thin"/>
                <a:ea typeface="Product Sans Thin"/>
                <a:cs typeface="Product Sans Thin"/>
                <a:sym typeface="Product Sans Thin"/>
              </a:rPr>
              <a:t>Product Sans Thin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2013D">
                    <a:alpha val="100000"/>
                  </a:srgbClr>
                </a:gs>
                <a:gs pos="100000">
                  <a:srgbClr val="55126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6766225" cy="10287000"/>
            <a:chOff x="0" y="0"/>
            <a:chExt cx="1048265" cy="15937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48265" cy="1593725"/>
            </a:xfrm>
            <a:custGeom>
              <a:avLst/>
              <a:gdLst/>
              <a:ahLst/>
              <a:cxnLst/>
              <a:rect r="r" b="b" t="t" l="l"/>
              <a:pathLst>
                <a:path h="1593725" w="1048265">
                  <a:moveTo>
                    <a:pt x="0" y="0"/>
                  </a:moveTo>
                  <a:lnTo>
                    <a:pt x="1048265" y="0"/>
                  </a:lnTo>
                  <a:lnTo>
                    <a:pt x="1048265" y="1593725"/>
                  </a:lnTo>
                  <a:lnTo>
                    <a:pt x="0" y="15937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TextBox 7" id="7"/>
          <p:cNvSpPr txBox="true"/>
          <p:nvPr/>
        </p:nvSpPr>
        <p:spPr>
          <a:xfrm rot="0">
            <a:off x="7119207" y="2961093"/>
            <a:ext cx="4551024" cy="1138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69"/>
              </a:lnSpc>
              <a:spcBef>
                <a:spcPct val="0"/>
              </a:spcBef>
            </a:pPr>
            <a:r>
              <a:rPr lang="en-US" sz="6692">
                <a:solidFill>
                  <a:srgbClr val="FFFFFF"/>
                </a:solidFill>
                <a:latin typeface="Product Sans Black"/>
                <a:ea typeface="Product Sans Black"/>
                <a:cs typeface="Product Sans Black"/>
                <a:sym typeface="Product Sans Black"/>
              </a:rPr>
              <a:t>Something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2013D">
                    <a:alpha val="100000"/>
                  </a:srgbClr>
                </a:gs>
                <a:gs pos="100000">
                  <a:srgbClr val="55126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271674" y="414970"/>
            <a:ext cx="7764813" cy="9369307"/>
          </a:xfrm>
          <a:custGeom>
            <a:avLst/>
            <a:gdLst/>
            <a:ahLst/>
            <a:cxnLst/>
            <a:rect r="r" b="b" t="t" l="l"/>
            <a:pathLst>
              <a:path h="9369307" w="7764813">
                <a:moveTo>
                  <a:pt x="0" y="0"/>
                </a:moveTo>
                <a:lnTo>
                  <a:pt x="7764813" y="0"/>
                </a:lnTo>
                <a:lnTo>
                  <a:pt x="7764813" y="9369307"/>
                </a:lnTo>
                <a:lnTo>
                  <a:pt x="0" y="9369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656755" y="7129059"/>
            <a:ext cx="1100848" cy="1100848"/>
          </a:xfrm>
          <a:custGeom>
            <a:avLst/>
            <a:gdLst/>
            <a:ahLst/>
            <a:cxnLst/>
            <a:rect r="r" b="b" t="t" l="l"/>
            <a:pathLst>
              <a:path h="1100848" w="1100848">
                <a:moveTo>
                  <a:pt x="0" y="0"/>
                </a:moveTo>
                <a:lnTo>
                  <a:pt x="1100848" y="0"/>
                </a:lnTo>
                <a:lnTo>
                  <a:pt x="1100848" y="1100849"/>
                </a:lnTo>
                <a:lnTo>
                  <a:pt x="0" y="11008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72387" y="7237300"/>
            <a:ext cx="884368" cy="884368"/>
          </a:xfrm>
          <a:custGeom>
            <a:avLst/>
            <a:gdLst/>
            <a:ahLst/>
            <a:cxnLst/>
            <a:rect r="r" b="b" t="t" l="l"/>
            <a:pathLst>
              <a:path h="884368" w="884368">
                <a:moveTo>
                  <a:pt x="0" y="0"/>
                </a:moveTo>
                <a:lnTo>
                  <a:pt x="884368" y="0"/>
                </a:lnTo>
                <a:lnTo>
                  <a:pt x="884368" y="884368"/>
                </a:lnTo>
                <a:lnTo>
                  <a:pt x="0" y="88436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721814" y="7186410"/>
            <a:ext cx="986148" cy="986148"/>
          </a:xfrm>
          <a:custGeom>
            <a:avLst/>
            <a:gdLst/>
            <a:ahLst/>
            <a:cxnLst/>
            <a:rect r="r" b="b" t="t" l="l"/>
            <a:pathLst>
              <a:path h="986148" w="986148">
                <a:moveTo>
                  <a:pt x="0" y="0"/>
                </a:moveTo>
                <a:lnTo>
                  <a:pt x="986147" y="0"/>
                </a:lnTo>
                <a:lnTo>
                  <a:pt x="986147" y="986147"/>
                </a:lnTo>
                <a:lnTo>
                  <a:pt x="0" y="9861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924473" y="5935209"/>
            <a:ext cx="626797" cy="652913"/>
          </a:xfrm>
          <a:custGeom>
            <a:avLst/>
            <a:gdLst/>
            <a:ahLst/>
            <a:cxnLst/>
            <a:rect r="r" b="b" t="t" l="l"/>
            <a:pathLst>
              <a:path h="652913" w="626797">
                <a:moveTo>
                  <a:pt x="0" y="0"/>
                </a:moveTo>
                <a:lnTo>
                  <a:pt x="626797" y="0"/>
                </a:lnTo>
                <a:lnTo>
                  <a:pt x="626797" y="652914"/>
                </a:lnTo>
                <a:lnTo>
                  <a:pt x="0" y="65291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655497" y="3943967"/>
            <a:ext cx="7392512" cy="1603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79"/>
              </a:lnSpc>
              <a:spcBef>
                <a:spcPct val="0"/>
              </a:spcBef>
            </a:pPr>
            <a:r>
              <a:rPr lang="en-US" sz="9414">
                <a:solidFill>
                  <a:srgbClr val="FFFFFF"/>
                </a:solidFill>
                <a:latin typeface="Product Sans Black"/>
                <a:ea typeface="Product Sans Black"/>
                <a:cs typeface="Product Sans Black"/>
                <a:sym typeface="Product Sans Black"/>
              </a:rPr>
              <a:t>THANK YOU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772387" y="5937140"/>
            <a:ext cx="1471848" cy="582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sz="3400">
                <a:solidFill>
                  <a:srgbClr val="FFFFFF"/>
                </a:solidFill>
                <a:latin typeface="Product Sans Light"/>
                <a:ea typeface="Product Sans Light"/>
                <a:cs typeface="Product Sans Light"/>
                <a:sym typeface="Product Sans Light"/>
              </a:rPr>
              <a:t>GitHub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DAGY9m3NbO0</dc:identifier>
  <dcterms:modified xsi:type="dcterms:W3CDTF">2011-08-01T06:04:30Z</dcterms:modified>
  <cp:revision>1</cp:revision>
  <dc:title>PROJECT</dc:title>
</cp:coreProperties>
</file>