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ima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E7B-A8EF-2631-42DE-BA633C31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428999"/>
            <a:ext cx="7197726" cy="956731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Angadala</a:t>
            </a:r>
            <a:r>
              <a:rPr lang="en-IN" dirty="0"/>
              <a:t> </a:t>
            </a:r>
            <a:r>
              <a:rPr lang="en-IN" dirty="0" err="1"/>
              <a:t>Hima</a:t>
            </a:r>
            <a:r>
              <a:rPr lang="en-IN" dirty="0"/>
              <a:t> Harshitha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76BD-6109-CB30-65F1-3C6560A3C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1191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D5B-1234-723F-4DF4-1010FEB5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3306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8B26-21C1-1637-6048-03F3678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4. Evaluation:</a:t>
            </a:r>
          </a:p>
          <a:p>
            <a:pPr marL="0" indent="0">
              <a:buNone/>
            </a:pPr>
            <a:r>
              <a:rPr lang="en-US" sz="1800" dirty="0"/>
              <a:t>  - Validate the model using a separate dataset.</a:t>
            </a:r>
          </a:p>
          <a:p>
            <a:pPr marL="0" indent="0">
              <a:buNone/>
            </a:pPr>
            <a:r>
              <a:rPr lang="en-US" sz="1800" dirty="0"/>
              <a:t>  - Assess performance using confusion matrix and ROC curves.</a:t>
            </a:r>
          </a:p>
          <a:p>
            <a:pPr marL="0" indent="0">
              <a:buNone/>
            </a:pPr>
            <a:r>
              <a:rPr lang="en-US" sz="1800" dirty="0"/>
              <a:t>5. Deployment:</a:t>
            </a:r>
          </a:p>
          <a:p>
            <a:pPr marL="0" indent="0">
              <a:buNone/>
            </a:pPr>
            <a:r>
              <a:rPr lang="en-US" sz="1800" dirty="0"/>
              <a:t>  - Integrate the model into an endpoint protection platform.</a:t>
            </a:r>
          </a:p>
          <a:p>
            <a:pPr marL="0" indent="0">
              <a:buNone/>
            </a:pPr>
            <a:r>
              <a:rPr lang="en-US" sz="1800" dirty="0"/>
              <a:t>  - Set up alerts for detected keylogger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750-F68D-CE3E-AD35-D977FA3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AC34-B69F-ACB0-94A6-1630CD26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6179"/>
          </a:xfrm>
        </p:spPr>
        <p:txBody>
          <a:bodyPr/>
          <a:lstStyle/>
          <a:p>
            <a:r>
              <a:rPr lang="en-US" dirty="0"/>
              <a:t>Hence we coded an effective Python Keylogger to record a victim’s keystrokes. </a:t>
            </a:r>
          </a:p>
          <a:p>
            <a:r>
              <a:rPr lang="en-US" dirty="0"/>
              <a:t>It generates a output file which contains all keystrokes that is entered by the user. </a:t>
            </a:r>
          </a:p>
          <a:p>
            <a:r>
              <a:rPr lang="en-US" dirty="0"/>
              <a:t>However, it is strictly for educational purposes and it shouldn’t be employed for malicious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B6-40EF-F51C-EEBF-83A52A9A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9117"/>
            <a:ext cx="10131425" cy="5422084"/>
          </a:xfrm>
        </p:spPr>
        <p:txBody>
          <a:bodyPr>
            <a:normAutofit/>
          </a:bodyPr>
          <a:lstStyle/>
          <a:p>
            <a:r>
              <a:rPr lang="en-US" sz="2000" dirty="0"/>
              <a:t>Project link : </a:t>
            </a:r>
            <a:r>
              <a:rPr lang="en-US" sz="2000" dirty="0">
                <a:hlinkClick r:id="rId2" action="ppaction://hlinkpres?slideindex=1&amp;slidetitle="/>
              </a:rPr>
              <a:t>https://github.com/AHHarshi/hima_apssdc.git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08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8ED9-C549-2978-B308-100D20B5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46" y="1328335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   </a:t>
            </a:r>
            <a:r>
              <a:rPr lang="en-US" sz="4800" dirty="0">
                <a:latin typeface="Lucida Handwriting" panose="03010101010101010101" pitchFamily="66" charset="0"/>
              </a:rPr>
              <a:t>Thank You</a:t>
            </a:r>
            <a:endParaRPr lang="en-IN" sz="48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40C2-7A57-CF27-28CF-C517604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Title: Keylogger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D54-3548-561C-9015-8A7B48EB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Keyloggers are a particularly insidious type of spyware that can record and steal consecutive keystrokes (and much more) that the user enters on a device.</a:t>
            </a:r>
          </a:p>
          <a:p>
            <a:r>
              <a:rPr lang="en-US" dirty="0"/>
              <a:t>The term keylogger, or “keystroke logger,” is self-explanatory: Software that logs what you type on your keyboard. </a:t>
            </a:r>
          </a:p>
          <a:p>
            <a:r>
              <a:rPr lang="en-US" dirty="0"/>
              <a:t>keyloggers can also enable cybercriminals to eavesdrop on you, watch you on your system camera, or listen over your smartphone’s microphone.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3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F5A-520E-729B-B651-DC767210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7906-D0C1-676B-28F5-A3EF948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 introduction</a:t>
            </a:r>
          </a:p>
          <a:p>
            <a:r>
              <a:rPr lang="en-IN" dirty="0"/>
              <a:t>Understanding the problem statement</a:t>
            </a:r>
          </a:p>
          <a:p>
            <a:r>
              <a:rPr lang="en-IN" dirty="0"/>
              <a:t>Overview of the project</a:t>
            </a:r>
          </a:p>
          <a:p>
            <a:r>
              <a:rPr lang="en-IN" dirty="0"/>
              <a:t>Identifying end users</a:t>
            </a:r>
          </a:p>
          <a:p>
            <a:r>
              <a:rPr lang="en-IN" dirty="0"/>
              <a:t>The wow in your Solution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574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15ED-156A-4BF1-B99C-8EA6484E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C0DF-C40F-8AE9-7D02-0748C69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Unlike other forms of malware, keylogging malware doesn’t damage your computer or operating system.  </a:t>
            </a:r>
          </a:p>
          <a:p>
            <a:endParaRPr lang="en-US" dirty="0"/>
          </a:p>
          <a:p>
            <a:r>
              <a:rPr lang="en-US" dirty="0"/>
              <a:t>As compared to hardware keyloggers, software keyloggers can be installed easily.</a:t>
            </a:r>
          </a:p>
          <a:p>
            <a:endParaRPr lang="en-US" dirty="0"/>
          </a:p>
          <a:p>
            <a:r>
              <a:rPr lang="en-US" dirty="0"/>
              <a:t>These can be detected by antiviruses.</a:t>
            </a:r>
          </a:p>
          <a:p>
            <a:endParaRPr lang="en-US" dirty="0"/>
          </a:p>
          <a:p>
            <a:r>
              <a:rPr lang="en-US" dirty="0"/>
              <a:t>Overview of keylogger detection and Prevention Techniques.</a:t>
            </a:r>
          </a:p>
          <a:p>
            <a:endParaRPr lang="en-US" dirty="0"/>
          </a:p>
          <a:p>
            <a:r>
              <a:rPr lang="en-US" dirty="0"/>
              <a:t>Developing effective solutions from being threaten.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CA8-E1FC-F0C6-FBBA-82E2430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C2ED-1600-0EE4-C5DF-FFE04622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dirty="0"/>
              <a:t>The project is to develop a software that performs keystroke recording activity on the computers and other devices.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So that we came to know, how our sensitive data and credentials are </a:t>
            </a:r>
          </a:p>
          <a:p>
            <a:pPr marL="0" indent="0">
              <a:buNone/>
            </a:pPr>
            <a:r>
              <a:rPr lang="en-US" sz="1800" dirty="0"/>
              <a:t>     going to exploited in cyber frauds.                                                  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These keyloggers are used for various purposes including cybercrimes, unauthorized monitoring.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E069-F538-6A93-4EAA-2896D2D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5914"/>
          </a:xfrm>
        </p:spPr>
        <p:txBody>
          <a:bodyPr/>
          <a:lstStyle/>
          <a:p>
            <a:r>
              <a:rPr lang="en-US" dirty="0"/>
              <a:t>WHO ARE THE 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FB53-2377-87DE-4227-7A8A398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b="1" dirty="0"/>
              <a:t>IT Security Professionals</a:t>
            </a:r>
            <a:r>
              <a:rPr lang="en-US" sz="1800" dirty="0"/>
              <a:t> : Individuals responsible for maintaining and securing information systems. They use keylogging tools to monitor and protect against unauthorized access.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Parental Controls</a:t>
            </a:r>
            <a:r>
              <a:rPr lang="en-US" sz="1800" dirty="0"/>
              <a:t> : Parents who use keylogging software to monitor their children's compute usage to protect them from online threats and ensure safe internet practices.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Security Teams</a:t>
            </a:r>
            <a:r>
              <a:rPr lang="en-US" sz="1800" dirty="0"/>
              <a:t> : Many big companies have teams within it who   focus on protecting company data. Keyloggers can be used to monitor employee activity to prevent data leaks and unauthorized 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2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1EE-8144-6996-4A2F-BDEAE8C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1229"/>
          </a:xfrm>
        </p:spPr>
        <p:txBody>
          <a:bodyPr/>
          <a:lstStyle/>
          <a:p>
            <a:r>
              <a:rPr lang="en-IN" dirty="0"/>
              <a:t>The 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7CFB-7ABE-2D8C-B61B-2E7D28A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 it is a software tool, it does not need system's owner permission.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python libraries like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libraries are used.</a:t>
            </a:r>
          </a:p>
          <a:p>
            <a:pPr marL="285750" indent="-285750">
              <a:buFont typeface="Arial" charset="2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 recorded keystrokes are recorded in separate file in the      same 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5C3-9E62-858D-92C6-BCDB927D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3643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24A-F2A7-9334-350D-1888FDBF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7157"/>
            <a:ext cx="10131425" cy="462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Keylogger Detection and Modeling Techniques : 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Signature-Based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Using known signatures (hashes, patterns) of keylogger files. Regular updates are needed to include new signatures.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Behavioral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Analyzing unusual behaviors. Excessive use of certain system APIs. Frequent hooking of keyboard interrupts. Abnormal logging activity. Machine learning models can be trained on such behaviors to detect anomalies.</a:t>
            </a: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Network-Based Detection 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Monitoring network traffic for signs of data exfiltration. Using anomaly detection algorithms to spot irregular communication patterns.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4076-3834-FF8D-7FD4-C5200B5F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4583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8E45-4F1C-BAFD-F89A-2C0D5291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4183"/>
            <a:ext cx="10131425" cy="486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Modeling Steps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1. Data Collection: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Gather datasets of known keylogger signatures and behaviors.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Collect benign and malicious keystroke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2. Feature Engineering: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Identify key features that distinguish keylogger activity from normal activity.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Common features include API call frequency, CPU usage patterns, and  network traffic characteristics.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Model Training: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Use supervised learning techniques to train models on labeled datasets.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Common algorithms include Random Forests, Support Vector Machines (SVM), and Neural Networks.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4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215</TotalTime>
  <Words>659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Handwriting</vt:lpstr>
      <vt:lpstr>Celestial</vt:lpstr>
      <vt:lpstr>Angadala Hima Harshitha</vt:lpstr>
      <vt:lpstr>Project Title: Keylogger and security</vt:lpstr>
      <vt:lpstr>Agenda</vt:lpstr>
      <vt:lpstr>Problem statement</vt:lpstr>
      <vt:lpstr>Project overview</vt:lpstr>
      <vt:lpstr>WHO ARE THE END USERS</vt:lpstr>
      <vt:lpstr>The wow in your solution</vt:lpstr>
      <vt:lpstr>modelling</vt:lpstr>
      <vt:lpstr>modelling</vt:lpstr>
      <vt:lpstr>modelling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ANGADALA himaharshitha</dc:creator>
  <cp:lastModifiedBy>ANGADALA himaharshitha</cp:lastModifiedBy>
  <cp:revision>2</cp:revision>
  <dcterms:created xsi:type="dcterms:W3CDTF">2024-06-25T05:12:37Z</dcterms:created>
  <dcterms:modified xsi:type="dcterms:W3CDTF">2024-06-25T08:55:06Z</dcterms:modified>
</cp:coreProperties>
</file>