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AE7B-A8EF-2631-42DE-BA633C31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428999"/>
            <a:ext cx="7197726" cy="956731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Angadala</a:t>
            </a:r>
            <a:r>
              <a:rPr lang="en-IN" dirty="0"/>
              <a:t> </a:t>
            </a:r>
            <a:r>
              <a:rPr lang="en-IN" dirty="0" err="1"/>
              <a:t>Hima</a:t>
            </a:r>
            <a:r>
              <a:rPr lang="en-IN" dirty="0"/>
              <a:t> Harshitha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76BD-6109-CB30-65F1-3C6560A3C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31191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D5B-1234-723F-4DF4-1010FEB5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8B26-21C1-1637-6048-03F36780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4. Evaluation:</a:t>
            </a:r>
          </a:p>
          <a:p>
            <a:pPr marL="0" indent="0">
              <a:buNone/>
            </a:pPr>
            <a:r>
              <a:rPr lang="en-US" sz="1800" dirty="0"/>
              <a:t>  - Validate the model using a separate dataset.</a:t>
            </a:r>
          </a:p>
          <a:p>
            <a:pPr marL="0" indent="0">
              <a:buNone/>
            </a:pPr>
            <a:r>
              <a:rPr lang="en-US" sz="1800" dirty="0"/>
              <a:t>  - Assess performance using confusion matrix and ROC curves.</a:t>
            </a:r>
          </a:p>
          <a:p>
            <a:pPr marL="0" indent="0">
              <a:buNone/>
            </a:pPr>
            <a:r>
              <a:rPr lang="en-US" sz="1800" dirty="0"/>
              <a:t>5. Deployment:</a:t>
            </a:r>
          </a:p>
          <a:p>
            <a:pPr marL="0" indent="0">
              <a:buNone/>
            </a:pPr>
            <a:r>
              <a:rPr lang="en-US" sz="1800" dirty="0"/>
              <a:t>  - Integrate the model into an endpoint protection platform.</a:t>
            </a:r>
          </a:p>
          <a:p>
            <a:pPr marL="0" indent="0">
              <a:buNone/>
            </a:pPr>
            <a:r>
              <a:rPr lang="en-US" sz="1800" dirty="0"/>
              <a:t>  - Set up alerts for detected keylogger activity.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79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F750-F68D-CE3E-AD35-D977FA31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AC34-B69F-ACB0-94A6-1630CD26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 we coded an effective Python Keylogger to record a victim’s keystrokes. </a:t>
            </a:r>
          </a:p>
          <a:p>
            <a:r>
              <a:rPr lang="en-US" dirty="0"/>
              <a:t>It generates a output file which contains all keystrokes that is entered by the user. </a:t>
            </a:r>
          </a:p>
          <a:p>
            <a:r>
              <a:rPr lang="en-US" dirty="0"/>
              <a:t>However, it is strictly for educational purposes and it shouldn’t be employed for malicious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53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E627-B340-4294-5D8E-4ABC4C85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3CB6-40EF-F51C-EEBF-83A52A9A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1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3706-6A42-1F31-EFBF-804768EC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8ED9-C549-2978-B308-100D20B5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2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615-40FC-095A-D995-7DF977E1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903F-3F7E-611C-8CBE-950B159E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8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40C2-7A57-CF27-28CF-C5176042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Title: Keylogger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6D54-3548-561C-9015-8A7B48EB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Keyloggers are a particularly insidious type of spyware that can record and steal consecutive keystrokes (and much more) that the user enters on a device.</a:t>
            </a:r>
          </a:p>
          <a:p>
            <a:r>
              <a:rPr lang="en-US" dirty="0"/>
              <a:t>The term keylogger, or “keystroke logger,” is self-explanatory: Software that logs what you type on your keyboard. </a:t>
            </a:r>
          </a:p>
          <a:p>
            <a:r>
              <a:rPr lang="en-US" dirty="0"/>
              <a:t>keyloggers can also enable cybercriminals to eavesdrop on you, watch you on your system camera, or listen over your smartphone’s microphone.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83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F5A-520E-729B-B651-DC767210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7906-D0C1-676B-28F5-A3EF9484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Keylogger introduction</a:t>
            </a:r>
          </a:p>
          <a:p>
            <a:r>
              <a:rPr lang="en-IN" dirty="0"/>
              <a:t>Understanding the problem statement</a:t>
            </a:r>
          </a:p>
          <a:p>
            <a:r>
              <a:rPr lang="en-IN" dirty="0"/>
              <a:t>Overview of the project</a:t>
            </a:r>
          </a:p>
          <a:p>
            <a:r>
              <a:rPr lang="en-IN" dirty="0"/>
              <a:t>Identifying end users</a:t>
            </a:r>
          </a:p>
          <a:p>
            <a:r>
              <a:rPr lang="en-IN" dirty="0"/>
              <a:t>Solution</a:t>
            </a:r>
          </a:p>
          <a:p>
            <a:r>
              <a:rPr lang="en-IN" dirty="0"/>
              <a:t>Modelling</a:t>
            </a:r>
          </a:p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5746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15ED-156A-4BF1-B99C-8EA6484E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C0DF-C40F-8AE9-7D02-0748C690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Unlike other forms of malware, keylogging malware doesn’t damage your computer or operating system.  </a:t>
            </a:r>
          </a:p>
          <a:p>
            <a:endParaRPr lang="en-US" dirty="0"/>
          </a:p>
          <a:p>
            <a:r>
              <a:rPr lang="en-US" dirty="0"/>
              <a:t>As compared to hardware keyloggers, software keyloggers can be installed easily.</a:t>
            </a:r>
          </a:p>
          <a:p>
            <a:endParaRPr lang="en-US" dirty="0"/>
          </a:p>
          <a:p>
            <a:r>
              <a:rPr lang="en-US" dirty="0"/>
              <a:t>These can be detected by antiviruses.</a:t>
            </a:r>
          </a:p>
          <a:p>
            <a:endParaRPr lang="en-US" dirty="0"/>
          </a:p>
          <a:p>
            <a:r>
              <a:rPr lang="en-US" dirty="0"/>
              <a:t>Overview of keylogger detection and Prevention Techniques.</a:t>
            </a:r>
          </a:p>
          <a:p>
            <a:endParaRPr lang="en-US" dirty="0"/>
          </a:p>
          <a:p>
            <a:r>
              <a:rPr lang="en-US" dirty="0"/>
              <a:t>Developing effective solutions from being threaten.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7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CA8-E1FC-F0C6-FBBA-82E24309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C2ED-1600-0EE4-C5DF-FFE04622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2"/>
              <a:buChar char="•"/>
            </a:pPr>
            <a:r>
              <a:rPr lang="en-US" sz="1800" dirty="0"/>
              <a:t>The project is to develop a software that performs keystroke recording activity on the computers and other devices.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/>
              <a:t>So that we came to know, how our sensitive data and credentials are </a:t>
            </a:r>
          </a:p>
          <a:p>
            <a:pPr marL="0" indent="0">
              <a:buNone/>
            </a:pPr>
            <a:r>
              <a:rPr lang="en-US" sz="1800" dirty="0"/>
              <a:t>     going to exploited in cyber frauds.                                                  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/>
              <a:t>These keyloggers are used for various purposes including cybercrimes, unauthorized monitoring.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90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E069-F538-6A93-4EAA-2896D2D4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55914"/>
          </a:xfrm>
        </p:spPr>
        <p:txBody>
          <a:bodyPr/>
          <a:lstStyle/>
          <a:p>
            <a:r>
              <a:rPr lang="en-US" dirty="0"/>
              <a:t>WHO ARE THE 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FB53-2377-87DE-4227-7A8A398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2"/>
              <a:buChar char="•"/>
            </a:pPr>
            <a:r>
              <a:rPr lang="en-US" sz="1800" b="1" dirty="0"/>
              <a:t>IT Security Professionals</a:t>
            </a:r>
            <a:r>
              <a:rPr lang="en-US" sz="1800" dirty="0"/>
              <a:t> : Individuals responsible for maintaining and securing information systems. They use keylogging tools to monitor and protect against unauthorized access.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b="1" dirty="0"/>
              <a:t>Parental Controls</a:t>
            </a:r>
            <a:r>
              <a:rPr lang="en-US" sz="1800" dirty="0"/>
              <a:t> : Parents who use keylogging software to monitor their children's compute usage to protect them from online threats and ensure safe internet practices.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b="1" dirty="0"/>
              <a:t>Security Teams</a:t>
            </a:r>
            <a:r>
              <a:rPr lang="en-US" sz="1800" dirty="0"/>
              <a:t> : Many big companies have teams within it who   focus on protecting company data. Keyloggers can be used to monitor employee activity to prevent data leaks and unauthorized 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24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F1EE-8144-6996-4A2F-BDEAE8C5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1229"/>
          </a:xfrm>
        </p:spPr>
        <p:txBody>
          <a:bodyPr/>
          <a:lstStyle/>
          <a:p>
            <a:r>
              <a:rPr lang="en-IN" dirty="0"/>
              <a:t>The wow in 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7CFB-7ABE-2D8C-B61B-2E7D28A6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Century Gothic"/>
                <a:cs typeface="Arial"/>
              </a:rPr>
              <a:t>As it is a software tool, it does not need system's owner permission.</a:t>
            </a:r>
            <a:endParaRPr lang="en-US" sz="1800" dirty="0">
              <a:solidFill>
                <a:schemeClr val="tx1"/>
              </a:solidFill>
              <a:latin typeface="Century Gothic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entury Gothic"/>
              <a:cs typeface="Arial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Century Gothic"/>
                <a:cs typeface="Arial"/>
              </a:rPr>
              <a:t>Some python libraries like </a:t>
            </a:r>
            <a:r>
              <a:rPr lang="en-US" sz="1800" dirty="0" err="1">
                <a:solidFill>
                  <a:schemeClr val="tx1"/>
                </a:solidFill>
                <a:latin typeface="Century Gothic"/>
                <a:cs typeface="Arial"/>
              </a:rPr>
              <a:t>pynput</a:t>
            </a:r>
            <a:r>
              <a:rPr lang="en-US" sz="1800" dirty="0">
                <a:solidFill>
                  <a:schemeClr val="tx1"/>
                </a:solidFill>
                <a:latin typeface="Century Gothic"/>
                <a:cs typeface="Arial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entury Gothic"/>
                <a:cs typeface="Arial"/>
              </a:rPr>
              <a:t>json</a:t>
            </a:r>
            <a:r>
              <a:rPr lang="en-US" sz="1800" dirty="0">
                <a:solidFill>
                  <a:schemeClr val="tx1"/>
                </a:solidFill>
                <a:latin typeface="Century Gothic"/>
                <a:cs typeface="Arial"/>
              </a:rPr>
              <a:t> libraries are used.</a:t>
            </a:r>
          </a:p>
          <a:p>
            <a:pPr marL="285750" indent="-285750">
              <a:buFont typeface="Arial" charset="2"/>
              <a:buChar char="•"/>
            </a:pPr>
            <a:endParaRPr lang="en-US" sz="1800" dirty="0">
              <a:solidFill>
                <a:schemeClr val="tx1"/>
              </a:solidFill>
              <a:latin typeface="Century Gothic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entury Gothic"/>
                <a:cs typeface="Arial"/>
              </a:rPr>
              <a:t>The output recorded keystrokes are recorded in separate file in the </a:t>
            </a:r>
            <a:r>
              <a:rPr lang="en-US" sz="1800" dirty="0">
                <a:solidFill>
                  <a:schemeClr val="tx1"/>
                </a:solidFill>
                <a:latin typeface="Century Gothic"/>
                <a:cs typeface="Segoe UI"/>
              </a:rPr>
              <a:t>     same folder.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73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D5C3-9E62-858D-92C6-BCDB927D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43643"/>
          </a:xfrm>
        </p:spPr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B24A-F2A7-9334-350D-1888FDBF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7157"/>
            <a:ext cx="10131425" cy="4620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Keylogger Detection and Modeling Techniques : </a:t>
            </a: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 Signature-Based Detection: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Using known signatures (hashes, patterns) of keylogger files. Regular updates are needed to include new signatures.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 Behavioral Detection: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Analyzing unusual behaviors. Excessive use of certain system APIs. Frequent hooking of keyboard interrupts. Abnormal logging activity. Machine learning models can be trained on such behaviors to detect anomalies.</a:t>
            </a: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Network-Based Detection 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Monitoring network traffic for signs of data exfiltration. Using anomaly detection algorithms to spot irregular communication patterns.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18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4076-3834-FF8D-7FD4-C5200B5F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8E45-4F1C-BAFD-F89A-2C0D5291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Modeling Steps</a:t>
            </a:r>
            <a:endParaRPr lang="en-US" sz="1800" b="1" dirty="0"/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1. Data Collection: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Gather datasets of known keylogger signatures and behaviors.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Collect benign and malicious keystroke data.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2. Feature Engineering: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Identify key features that distinguish keylogger activity from normal activity.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Common features include API call frequency, CPU usage patterns, and  network traffic characteristics.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3. Model Training: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Use supervised learning techniques to train models on labeled datasets.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Common algorithms include Random Forests, Support Vector Machines (SVM), and Neural Networks.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542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204</TotalTime>
  <Words>634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Celestial</vt:lpstr>
      <vt:lpstr>Angadala Hima Harshitha</vt:lpstr>
      <vt:lpstr>Project Title: Keylogger and security</vt:lpstr>
      <vt:lpstr>Agenda</vt:lpstr>
      <vt:lpstr>Problem statement</vt:lpstr>
      <vt:lpstr>Project overview</vt:lpstr>
      <vt:lpstr>WHO ARE THE END USERS</vt:lpstr>
      <vt:lpstr>The wow in your solution</vt:lpstr>
      <vt:lpstr>modelling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ANGADALA himaharshitha</dc:creator>
  <cp:lastModifiedBy>ANGADALA himaharshitha</cp:lastModifiedBy>
  <cp:revision>1</cp:revision>
  <dcterms:created xsi:type="dcterms:W3CDTF">2024-06-25T05:12:37Z</dcterms:created>
  <dcterms:modified xsi:type="dcterms:W3CDTF">2024-06-25T08:37:16Z</dcterms:modified>
</cp:coreProperties>
</file>