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5" r:id="rId3"/>
    <p:sldId id="266" r:id="rId4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Elbow Connector 503"/>
          <p:cNvCxnSpPr>
            <a:endCxn id="502" idx="1"/>
          </p:cNvCxnSpPr>
          <p:nvPr/>
        </p:nvCxnSpPr>
        <p:spPr>
          <a:xfrm flipV="1">
            <a:off x="8572603" y="4382765"/>
            <a:ext cx="4572198" cy="2858473"/>
          </a:xfrm>
          <a:prstGeom prst="bentConnector3">
            <a:avLst>
              <a:gd name="adj1" fmla="val 933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Rectangle 420"/>
          <p:cNvSpPr/>
          <p:nvPr/>
        </p:nvSpPr>
        <p:spPr>
          <a:xfrm>
            <a:off x="8412928" y="7153839"/>
            <a:ext cx="304637" cy="1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9" name="Group 438"/>
          <p:cNvGrpSpPr/>
          <p:nvPr/>
        </p:nvGrpSpPr>
        <p:grpSpPr>
          <a:xfrm>
            <a:off x="10159096" y="3048088"/>
            <a:ext cx="306672" cy="375954"/>
            <a:chOff x="10171796" y="3569296"/>
            <a:chExt cx="306672" cy="375954"/>
          </a:xfrm>
        </p:grpSpPr>
        <p:cxnSp>
          <p:nvCxnSpPr>
            <p:cNvPr id="384" name="Straight Arrow Connector 383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ounded Rectangle 249"/>
          <p:cNvSpPr/>
          <p:nvPr/>
        </p:nvSpPr>
        <p:spPr>
          <a:xfrm>
            <a:off x="415957" y="1013678"/>
            <a:ext cx="16330194" cy="715191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54" name="Elbow Connector 353"/>
          <p:cNvCxnSpPr/>
          <p:nvPr/>
        </p:nvCxnSpPr>
        <p:spPr>
          <a:xfrm rot="5400000" flipH="1" flipV="1">
            <a:off x="6860237" y="4306933"/>
            <a:ext cx="3750667" cy="451184"/>
          </a:xfrm>
          <a:prstGeom prst="bentConnector3">
            <a:avLst>
              <a:gd name="adj1" fmla="val -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78449" y="4512170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87667" y="2985226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13527" y="1772709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51985" y="2393332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4450688" y="1172160"/>
            <a:ext cx="507476" cy="687595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MEM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32590" y="3939470"/>
            <a:ext cx="1179508" cy="368056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39351" y="3001076"/>
            <a:ext cx="1915815" cy="2187769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04412" y="5457040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09771" y="6342059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49575" y="60453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69055" y="4297160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76155" y="4435269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310404" y="5520976"/>
            <a:ext cx="9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 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00710" y="6487374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39168" y="7044813"/>
            <a:ext cx="16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 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31147" y="6230036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98255" y="58607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24672" y="4647667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93352" y="4045693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46828" y="4230359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350018" y="2574642"/>
            <a:ext cx="204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Jump &amp; Branch Enable</a:t>
            </a:r>
            <a:endParaRPr lang="en-US" sz="16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775556" y="3621394"/>
            <a:ext cx="437904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25415" y="33577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64446" y="36944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87107" y="3879153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697137" y="3552939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1" idx="1"/>
            <a:endCxn id="87" idx="0"/>
          </p:cNvCxnSpPr>
          <p:nvPr/>
        </p:nvCxnSpPr>
        <p:spPr>
          <a:xfrm rot="10800000" flipH="1" flipV="1">
            <a:off x="1078687" y="572848"/>
            <a:ext cx="818571" cy="2428228"/>
          </a:xfrm>
          <a:prstGeom prst="bentConnector4">
            <a:avLst>
              <a:gd name="adj1" fmla="val -27927"/>
              <a:gd name="adj2" fmla="val 563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18144" y="2336327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1078688" y="266478"/>
            <a:ext cx="14968669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9135" y="1836755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254264" y="174723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37277" y="2370472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24975" y="2086242"/>
            <a:ext cx="1988552" cy="254385"/>
          </a:xfrm>
          <a:prstGeom prst="bentConnector3">
            <a:avLst>
              <a:gd name="adj1" fmla="val 3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71433" y="1175593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02645" y="3307662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454662" y="3734577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397713" y="330931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849730" y="3736225"/>
            <a:ext cx="712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Index 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39955" y="3304678"/>
            <a:ext cx="296134" cy="2868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36089" y="3437667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196659" y="4579721"/>
            <a:ext cx="378709" cy="6974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00455" y="4660593"/>
            <a:ext cx="555785" cy="7128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01183" y="5294970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1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001183" y="5477233"/>
            <a:ext cx="121866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Enable 2</a:t>
            </a:r>
            <a:endParaRPr lang="en-US" sz="1400" dirty="0"/>
          </a:p>
        </p:txBody>
      </p:sp>
      <p:sp>
        <p:nvSpPr>
          <p:cNvPr id="176" name="Rounded Rectangle 175"/>
          <p:cNvSpPr/>
          <p:nvPr/>
        </p:nvSpPr>
        <p:spPr>
          <a:xfrm>
            <a:off x="6260575" y="3991782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RegFile Control Logic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08923" y="4361064"/>
            <a:ext cx="1102566" cy="4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83926" y="4373624"/>
            <a:ext cx="1129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sp>
        <p:nvSpPr>
          <p:cNvPr id="221" name="Trapezoid 220"/>
          <p:cNvSpPr/>
          <p:nvPr/>
        </p:nvSpPr>
        <p:spPr>
          <a:xfrm rot="5400000">
            <a:off x="5884114" y="6269745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55334" y="2086242"/>
            <a:ext cx="1042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599821" y="2539749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6965282" y="3591556"/>
            <a:ext cx="1325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67436" y="6407855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72862" y="7228574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447303" y="6099630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1 Bus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34055" y="5729353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5084825" y="632081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dirty="0" smtClean="0"/>
              <a:t>ource 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70333" y="6010983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781035" y="6334900"/>
            <a:ext cx="812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ource 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37606" y="6925220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63115" y="7434072"/>
            <a:ext cx="3420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891248" y="7090464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76609" y="7578829"/>
            <a:ext cx="13547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Forwarded Data</a:t>
            </a:r>
            <a:endParaRPr lang="en-US" sz="1400" dirty="0"/>
          </a:p>
        </p:txBody>
      </p:sp>
      <p:cxnSp>
        <p:nvCxnSpPr>
          <p:cNvPr id="287" name="Elbow Connector 286"/>
          <p:cNvCxnSpPr/>
          <p:nvPr/>
        </p:nvCxnSpPr>
        <p:spPr>
          <a:xfrm flipV="1">
            <a:off x="5397713" y="1604772"/>
            <a:ext cx="2906917" cy="1079546"/>
          </a:xfrm>
          <a:prstGeom prst="bentConnector3">
            <a:avLst>
              <a:gd name="adj1" fmla="val 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5084824" y="1459992"/>
            <a:ext cx="3226665" cy="1249034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flipV="1">
            <a:off x="4792850" y="1322832"/>
            <a:ext cx="3518639" cy="1386194"/>
          </a:xfrm>
          <a:prstGeom prst="bentConnector3">
            <a:avLst>
              <a:gd name="adj1" fmla="val 4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77776" y="2691938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4326515" y="1548991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4612053" y="157925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funct7</a:t>
            </a:r>
            <a:endParaRPr lang="en-US" sz="1400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4910738" y="159590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9098342" y="1977417"/>
            <a:ext cx="1681976" cy="10918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314" name="Trapezoid 313"/>
          <p:cNvSpPr/>
          <p:nvPr/>
        </p:nvSpPr>
        <p:spPr>
          <a:xfrm rot="5400000">
            <a:off x="9448798" y="2694199"/>
            <a:ext cx="418017" cy="195737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10211086" y="2272269"/>
            <a:ext cx="354648" cy="35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Elbow Connector 316"/>
          <p:cNvCxnSpPr>
            <a:endCxn id="315" idx="0"/>
          </p:cNvCxnSpPr>
          <p:nvPr/>
        </p:nvCxnSpPr>
        <p:spPr>
          <a:xfrm>
            <a:off x="8731470" y="2095583"/>
            <a:ext cx="1656940" cy="1766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314" idx="0"/>
            <a:endCxn id="315" idx="4"/>
          </p:cNvCxnSpPr>
          <p:nvPr/>
        </p:nvCxnSpPr>
        <p:spPr>
          <a:xfrm flipV="1">
            <a:off x="9755675" y="2623998"/>
            <a:ext cx="632735" cy="1680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15" idx="6"/>
          </p:cNvCxnSpPr>
          <p:nvPr/>
        </p:nvCxnSpPr>
        <p:spPr>
          <a:xfrm flipV="1">
            <a:off x="10565734" y="2448133"/>
            <a:ext cx="1541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0860957" y="212106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9234370" y="2059193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9225945" y="2902417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168623" y="2660989"/>
            <a:ext cx="387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8957320" y="2660989"/>
            <a:ext cx="599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/>
          <p:cNvGrpSpPr/>
          <p:nvPr/>
        </p:nvGrpSpPr>
        <p:grpSpPr>
          <a:xfrm>
            <a:off x="8819729" y="1322832"/>
            <a:ext cx="3298126" cy="281940"/>
            <a:chOff x="8832429" y="1844040"/>
            <a:chExt cx="3298126" cy="281940"/>
          </a:xfrm>
        </p:grpSpPr>
        <p:cxnSp>
          <p:nvCxnSpPr>
            <p:cNvPr id="370" name="Straight Arrow Connector 369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Arrow Connector 377"/>
          <p:cNvCxnSpPr/>
          <p:nvPr/>
        </p:nvCxnSpPr>
        <p:spPr>
          <a:xfrm>
            <a:off x="10159096" y="1311161"/>
            <a:ext cx="0" cy="65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310777" y="1459992"/>
            <a:ext cx="3440" cy="512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0474235" y="1604772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9094069" y="3414411"/>
            <a:ext cx="2383796" cy="16367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467651" y="3745446"/>
            <a:ext cx="778320" cy="1084962"/>
            <a:chOff x="10479752" y="4146268"/>
            <a:chExt cx="786037" cy="1171631"/>
          </a:xfrm>
        </p:grpSpPr>
        <p:grpSp>
          <p:nvGrpSpPr>
            <p:cNvPr id="391" name="Group 390"/>
            <p:cNvGrpSpPr/>
            <p:nvPr/>
          </p:nvGrpSpPr>
          <p:grpSpPr>
            <a:xfrm rot="5400000">
              <a:off x="10286955" y="4339065"/>
              <a:ext cx="1171631" cy="786037"/>
              <a:chOff x="13246100" y="1859929"/>
              <a:chExt cx="1724765" cy="889749"/>
            </a:xfrm>
            <a:solidFill>
              <a:schemeClr val="bg1"/>
            </a:solidFill>
          </p:grpSpPr>
          <p:sp>
            <p:nvSpPr>
              <p:cNvPr id="389" name="Parallelogram 388"/>
              <p:cNvSpPr/>
              <p:nvPr/>
            </p:nvSpPr>
            <p:spPr>
              <a:xfrm flipH="1">
                <a:off x="14139639" y="1859929"/>
                <a:ext cx="831226" cy="888896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13246100" y="1860782"/>
                <a:ext cx="1217288" cy="888896"/>
                <a:chOff x="13246100" y="1860782"/>
                <a:chExt cx="1217288" cy="888896"/>
              </a:xfrm>
              <a:grpFill/>
            </p:grpSpPr>
            <p:sp>
              <p:nvSpPr>
                <p:cNvPr id="387" name="Parallelogram 386"/>
                <p:cNvSpPr/>
                <p:nvPr/>
              </p:nvSpPr>
              <p:spPr>
                <a:xfrm>
                  <a:off x="13246100" y="1860783"/>
                  <a:ext cx="825500" cy="888895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3787809" y="1860782"/>
                  <a:ext cx="675579" cy="6073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2" name="Freeform 391"/>
            <p:cNvSpPr/>
            <p:nvPr/>
          </p:nvSpPr>
          <p:spPr>
            <a:xfrm>
              <a:off x="10578296" y="4470400"/>
              <a:ext cx="679472" cy="609600"/>
            </a:xfrm>
            <a:custGeom>
              <a:avLst/>
              <a:gdLst>
                <a:gd name="connsiteX0" fmla="*/ 35560 w 635000"/>
                <a:gd name="connsiteY0" fmla="*/ 9652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35560 w 635000"/>
                <a:gd name="connsiteY10" fmla="*/ 96520 h 629920"/>
                <a:gd name="connsiteX0" fmla="*/ 86360 w 635000"/>
                <a:gd name="connsiteY0" fmla="*/ 16256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86360 w 635000"/>
                <a:gd name="connsiteY10" fmla="*/ 162560 h 629920"/>
                <a:gd name="connsiteX0" fmla="*/ 130344 w 678984"/>
                <a:gd name="connsiteY0" fmla="*/ 162560 h 629920"/>
                <a:gd name="connsiteX1" fmla="*/ 3344 w 678984"/>
                <a:gd name="connsiteY1" fmla="*/ 81280 h 629920"/>
                <a:gd name="connsiteX2" fmla="*/ 287824 w 678984"/>
                <a:gd name="connsiteY2" fmla="*/ 228600 h 629920"/>
                <a:gd name="connsiteX3" fmla="*/ 181144 w 678984"/>
                <a:gd name="connsiteY3" fmla="*/ 421640 h 629920"/>
                <a:gd name="connsiteX4" fmla="*/ 160824 w 678984"/>
                <a:gd name="connsiteY4" fmla="*/ 406400 h 629920"/>
                <a:gd name="connsiteX5" fmla="*/ 43984 w 678984"/>
                <a:gd name="connsiteY5" fmla="*/ 472440 h 629920"/>
                <a:gd name="connsiteX6" fmla="*/ 170984 w 678984"/>
                <a:gd name="connsiteY6" fmla="*/ 629920 h 629920"/>
                <a:gd name="connsiteX7" fmla="*/ 678984 w 678984"/>
                <a:gd name="connsiteY7" fmla="*/ 604520 h 629920"/>
                <a:gd name="connsiteX8" fmla="*/ 673904 w 678984"/>
                <a:gd name="connsiteY8" fmla="*/ 0 h 629920"/>
                <a:gd name="connsiteX9" fmla="*/ 79544 w 678984"/>
                <a:gd name="connsiteY9" fmla="*/ 40640 h 629920"/>
                <a:gd name="connsiteX10" fmla="*/ 130344 w 678984"/>
                <a:gd name="connsiteY10" fmla="*/ 162560 h 62992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472" h="609600">
                  <a:moveTo>
                    <a:pt x="130344" y="142240"/>
                  </a:moveTo>
                  <a:cubicBezTo>
                    <a:pt x="113411" y="120227"/>
                    <a:pt x="-22903" y="49953"/>
                    <a:pt x="3344" y="60960"/>
                  </a:cubicBezTo>
                  <a:cubicBezTo>
                    <a:pt x="29591" y="71967"/>
                    <a:pt x="218397" y="164253"/>
                    <a:pt x="287824" y="208280"/>
                  </a:cubicBezTo>
                  <a:lnTo>
                    <a:pt x="181144" y="401320"/>
                  </a:lnTo>
                  <a:lnTo>
                    <a:pt x="160824" y="386080"/>
                  </a:lnTo>
                  <a:lnTo>
                    <a:pt x="43984" y="452120"/>
                  </a:lnTo>
                  <a:lnTo>
                    <a:pt x="170984" y="609600"/>
                  </a:lnTo>
                  <a:lnTo>
                    <a:pt x="678984" y="584200"/>
                  </a:lnTo>
                  <a:cubicBezTo>
                    <a:pt x="677291" y="382693"/>
                    <a:pt x="680677" y="201507"/>
                    <a:pt x="678984" y="0"/>
                  </a:cubicBezTo>
                  <a:lnTo>
                    <a:pt x="79544" y="20320"/>
                  </a:lnTo>
                  <a:lnTo>
                    <a:pt x="130344" y="142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725350" y="4574431"/>
              <a:ext cx="519128" cy="36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</p:grpSp>
      <p:cxnSp>
        <p:nvCxnSpPr>
          <p:cNvPr id="397" name="Elbow Connector 396"/>
          <p:cNvCxnSpPr>
            <a:stCxn id="388" idx="0"/>
          </p:cNvCxnSpPr>
          <p:nvPr/>
        </p:nvCxnSpPr>
        <p:spPr>
          <a:xfrm>
            <a:off x="11245225" y="4298694"/>
            <a:ext cx="502596" cy="166428"/>
          </a:xfrm>
          <a:prstGeom prst="bentConnector3">
            <a:avLst>
              <a:gd name="adj1" fmla="val 6212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rapezoid 397"/>
          <p:cNvSpPr/>
          <p:nvPr/>
        </p:nvSpPr>
        <p:spPr>
          <a:xfrm rot="5400000">
            <a:off x="9580263" y="3848875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400" name="Trapezoid 399"/>
          <p:cNvSpPr/>
          <p:nvPr/>
        </p:nvSpPr>
        <p:spPr>
          <a:xfrm rot="5400000">
            <a:off x="9584009" y="4548030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02" name="Straight Arrow Connector 401"/>
          <p:cNvCxnSpPr>
            <a:stCxn id="398" idx="0"/>
            <a:endCxn id="387" idx="3"/>
          </p:cNvCxnSpPr>
          <p:nvPr/>
        </p:nvCxnSpPr>
        <p:spPr>
          <a:xfrm>
            <a:off x="9939453" y="3938419"/>
            <a:ext cx="528203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400" idx="0"/>
            <a:endCxn id="389" idx="3"/>
          </p:cNvCxnSpPr>
          <p:nvPr/>
        </p:nvCxnSpPr>
        <p:spPr>
          <a:xfrm flipV="1">
            <a:off x="9943199" y="4634327"/>
            <a:ext cx="525198" cy="32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>
            <a:off x="9430412" y="4098642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8957320" y="3791164"/>
            <a:ext cx="798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Elbow Connector 417"/>
          <p:cNvCxnSpPr>
            <a:stCxn id="421" idx="3"/>
            <a:endCxn id="400" idx="2"/>
          </p:cNvCxnSpPr>
          <p:nvPr/>
        </p:nvCxnSpPr>
        <p:spPr>
          <a:xfrm flipV="1">
            <a:off x="8717565" y="4637574"/>
            <a:ext cx="1046548" cy="26036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12253" y="1175594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426" name="Elbow Connector 425"/>
          <p:cNvCxnSpPr/>
          <p:nvPr/>
        </p:nvCxnSpPr>
        <p:spPr>
          <a:xfrm rot="16200000" flipH="1">
            <a:off x="8223111" y="2904480"/>
            <a:ext cx="2354737" cy="721038"/>
          </a:xfrm>
          <a:prstGeom prst="bentConnector3">
            <a:avLst>
              <a:gd name="adj1" fmla="val 10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>
            <a:off x="9421905" y="4845560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ounded Rectangle 437"/>
          <p:cNvSpPr/>
          <p:nvPr/>
        </p:nvSpPr>
        <p:spPr>
          <a:xfrm>
            <a:off x="9462466" y="5427871"/>
            <a:ext cx="2016738" cy="979983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Jump Branch Unit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440" name="Group 439"/>
          <p:cNvGrpSpPr/>
          <p:nvPr/>
        </p:nvGrpSpPr>
        <p:grpSpPr>
          <a:xfrm>
            <a:off x="10159096" y="5045785"/>
            <a:ext cx="306672" cy="375954"/>
            <a:chOff x="10171796" y="3569296"/>
            <a:chExt cx="306672" cy="375954"/>
          </a:xfrm>
        </p:grpSpPr>
        <p:cxnSp>
          <p:nvCxnSpPr>
            <p:cNvPr id="441" name="Straight Arrow Connector 440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7" name="Straight Arrow Connector 456"/>
          <p:cNvCxnSpPr/>
          <p:nvPr/>
        </p:nvCxnSpPr>
        <p:spPr>
          <a:xfrm>
            <a:off x="9253508" y="6186515"/>
            <a:ext cx="2089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/>
          <p:cNvCxnSpPr/>
          <p:nvPr/>
        </p:nvCxnSpPr>
        <p:spPr>
          <a:xfrm>
            <a:off x="8957320" y="5602747"/>
            <a:ext cx="5051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/>
          <p:cNvCxnSpPr>
            <a:stCxn id="438" idx="3"/>
          </p:cNvCxnSpPr>
          <p:nvPr/>
        </p:nvCxnSpPr>
        <p:spPr>
          <a:xfrm flipV="1">
            <a:off x="11479204" y="5914801"/>
            <a:ext cx="627765" cy="3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/>
          <p:cNvSpPr txBox="1"/>
          <p:nvPr/>
        </p:nvSpPr>
        <p:spPr>
          <a:xfrm>
            <a:off x="9147988" y="7626526"/>
            <a:ext cx="1527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Instruction Type</a:t>
            </a:r>
            <a:endParaRPr lang="en-US" sz="1600" dirty="0"/>
          </a:p>
        </p:txBody>
      </p:sp>
      <p:cxnSp>
        <p:nvCxnSpPr>
          <p:cNvPr id="466" name="Elbow Connector 465"/>
          <p:cNvCxnSpPr>
            <a:stCxn id="464" idx="1"/>
          </p:cNvCxnSpPr>
          <p:nvPr/>
        </p:nvCxnSpPr>
        <p:spPr>
          <a:xfrm rot="10800000" flipH="1">
            <a:off x="9147987" y="6396139"/>
            <a:ext cx="578765" cy="1399665"/>
          </a:xfrm>
          <a:prstGeom prst="bentConnector4">
            <a:avLst>
              <a:gd name="adj1" fmla="val -21066"/>
              <a:gd name="adj2" fmla="val 865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rapezoid 469"/>
          <p:cNvSpPr/>
          <p:nvPr/>
        </p:nvSpPr>
        <p:spPr>
          <a:xfrm rot="5400000">
            <a:off x="11567717" y="4527917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74" name="Straight Arrow Connector 473"/>
          <p:cNvCxnSpPr>
            <a:stCxn id="470" idx="0"/>
            <a:endCxn id="164" idx="1"/>
          </p:cNvCxnSpPr>
          <p:nvPr/>
        </p:nvCxnSpPr>
        <p:spPr>
          <a:xfrm flipV="1">
            <a:off x="11926907" y="4610138"/>
            <a:ext cx="193695" cy="7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9461127" y="6776736"/>
            <a:ext cx="2016738" cy="717717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Additional EXEC Unit (MUL/DIV/FPU)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9" idx="3"/>
            <a:endCxn id="470" idx="2"/>
          </p:cNvCxnSpPr>
          <p:nvPr/>
        </p:nvCxnSpPr>
        <p:spPr>
          <a:xfrm flipV="1">
            <a:off x="11477865" y="4617461"/>
            <a:ext cx="269956" cy="25181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10191110" y="6401685"/>
            <a:ext cx="306672" cy="375954"/>
            <a:chOff x="10171796" y="3569296"/>
            <a:chExt cx="306672" cy="375954"/>
          </a:xfrm>
        </p:grpSpPr>
        <p:cxnSp>
          <p:nvCxnSpPr>
            <p:cNvPr id="490" name="Straight Arrow Connector 489"/>
            <p:cNvCxnSpPr/>
            <p:nvPr/>
          </p:nvCxnSpPr>
          <p:spPr>
            <a:xfrm>
              <a:off x="10478468" y="3572605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10328679" y="3571702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10171796" y="3569296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1" name="TextBox 500"/>
          <p:cNvSpPr txBox="1"/>
          <p:nvPr/>
        </p:nvSpPr>
        <p:spPr>
          <a:xfrm rot="16200000">
            <a:off x="11220617" y="4939347"/>
            <a:ext cx="142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Jump &amp; Branch Enable</a:t>
            </a:r>
          </a:p>
          <a:p>
            <a:endParaRPr lang="en-US" sz="1200" dirty="0"/>
          </a:p>
        </p:txBody>
      </p:sp>
      <p:sp>
        <p:nvSpPr>
          <p:cNvPr id="502" name="Rounded Rectangle 501"/>
          <p:cNvSpPr/>
          <p:nvPr/>
        </p:nvSpPr>
        <p:spPr>
          <a:xfrm>
            <a:off x="13144801" y="3096159"/>
            <a:ext cx="1015809" cy="2573212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Store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Unit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10" name="Elbow Connector 509"/>
          <p:cNvCxnSpPr/>
          <p:nvPr/>
        </p:nvCxnSpPr>
        <p:spPr>
          <a:xfrm>
            <a:off x="12443630" y="2459615"/>
            <a:ext cx="840176" cy="636544"/>
          </a:xfrm>
          <a:prstGeom prst="bentConnector3">
            <a:avLst>
              <a:gd name="adj1" fmla="val 998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20602" y="1172160"/>
            <a:ext cx="507476" cy="687595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104050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grpSp>
        <p:nvGrpSpPr>
          <p:cNvPr id="514" name="Group 513"/>
          <p:cNvGrpSpPr/>
          <p:nvPr/>
        </p:nvGrpSpPr>
        <p:grpSpPr>
          <a:xfrm>
            <a:off x="12620854" y="1322832"/>
            <a:ext cx="1829834" cy="281940"/>
            <a:chOff x="8832429" y="1844040"/>
            <a:chExt cx="3298126" cy="281940"/>
          </a:xfrm>
        </p:grpSpPr>
        <p:cxnSp>
          <p:nvCxnSpPr>
            <p:cNvPr id="515" name="Straight Arrow Connector 514"/>
            <p:cNvCxnSpPr/>
            <p:nvPr/>
          </p:nvCxnSpPr>
          <p:spPr>
            <a:xfrm>
              <a:off x="8843315" y="184404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>
              <a:off x="8835176" y="198120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>
              <a:off x="8832429" y="2125980"/>
              <a:ext cx="3287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" name="TextBox 517"/>
          <p:cNvSpPr txBox="1"/>
          <p:nvPr/>
        </p:nvSpPr>
        <p:spPr>
          <a:xfrm>
            <a:off x="12583270" y="2140311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cxnSp>
        <p:nvCxnSpPr>
          <p:cNvPr id="519" name="Straight Arrow Connector 518"/>
          <p:cNvCxnSpPr>
            <a:endCxn id="502" idx="0"/>
          </p:cNvCxnSpPr>
          <p:nvPr/>
        </p:nvCxnSpPr>
        <p:spPr>
          <a:xfrm>
            <a:off x="13652048" y="1322832"/>
            <a:ext cx="658" cy="1773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Arrow Connector 519"/>
          <p:cNvCxnSpPr/>
          <p:nvPr/>
        </p:nvCxnSpPr>
        <p:spPr>
          <a:xfrm flipH="1">
            <a:off x="13866609" y="1604772"/>
            <a:ext cx="8915" cy="1503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 rot="16200000">
            <a:off x="13165429" y="1839543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533" name="TextBox 532"/>
          <p:cNvSpPr txBox="1"/>
          <p:nvPr/>
        </p:nvSpPr>
        <p:spPr>
          <a:xfrm rot="16200000">
            <a:off x="13439244" y="186233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534" name="TextBox 533"/>
          <p:cNvSpPr txBox="1"/>
          <p:nvPr/>
        </p:nvSpPr>
        <p:spPr>
          <a:xfrm rot="16200000">
            <a:off x="12464132" y="3724321"/>
            <a:ext cx="950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tore Data</a:t>
            </a:r>
            <a:endParaRPr lang="en-US" sz="1400" dirty="0"/>
          </a:p>
        </p:txBody>
      </p:sp>
      <p:cxnSp>
        <p:nvCxnSpPr>
          <p:cNvPr id="536" name="Elbow Connector 535"/>
          <p:cNvCxnSpPr>
            <a:stCxn id="502" idx="2"/>
          </p:cNvCxnSpPr>
          <p:nvPr/>
        </p:nvCxnSpPr>
        <p:spPr>
          <a:xfrm rot="16200000" flipH="1">
            <a:off x="13853977" y="5468100"/>
            <a:ext cx="389400" cy="7919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/>
          <p:cNvSpPr txBox="1"/>
          <p:nvPr/>
        </p:nvSpPr>
        <p:spPr>
          <a:xfrm>
            <a:off x="13543320" y="6065304"/>
            <a:ext cx="91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Data</a:t>
            </a:r>
            <a:endParaRPr lang="en-US" sz="1400" dirty="0"/>
          </a:p>
        </p:txBody>
      </p:sp>
      <p:sp>
        <p:nvSpPr>
          <p:cNvPr id="538" name="Rounded Rectangle 537"/>
          <p:cNvSpPr/>
          <p:nvPr/>
        </p:nvSpPr>
        <p:spPr>
          <a:xfrm>
            <a:off x="15148502" y="4791913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(Write)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540" name="Straight Arrow Connector 539"/>
          <p:cNvCxnSpPr>
            <a:stCxn id="217" idx="0"/>
            <a:endCxn id="538" idx="0"/>
          </p:cNvCxnSpPr>
          <p:nvPr/>
        </p:nvCxnSpPr>
        <p:spPr>
          <a:xfrm>
            <a:off x="15822344" y="4307526"/>
            <a:ext cx="5572" cy="48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TextBox 540"/>
          <p:cNvSpPr txBox="1"/>
          <p:nvPr/>
        </p:nvSpPr>
        <p:spPr>
          <a:xfrm>
            <a:off x="15798412" y="4373492"/>
            <a:ext cx="97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Data</a:t>
            </a:r>
            <a:endParaRPr lang="en-US" sz="1400" dirty="0"/>
          </a:p>
        </p:txBody>
      </p:sp>
      <p:cxnSp>
        <p:nvCxnSpPr>
          <p:cNvPr id="543" name="Straight Arrow Connector 542"/>
          <p:cNvCxnSpPr/>
          <p:nvPr/>
        </p:nvCxnSpPr>
        <p:spPr>
          <a:xfrm>
            <a:off x="15421475" y="2228470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>
            <a:endCxn id="217" idx="2"/>
          </p:cNvCxnSpPr>
          <p:nvPr/>
        </p:nvCxnSpPr>
        <p:spPr>
          <a:xfrm>
            <a:off x="15822344" y="2228470"/>
            <a:ext cx="0" cy="171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/>
          <p:nvPr/>
        </p:nvCxnSpPr>
        <p:spPr>
          <a:xfrm>
            <a:off x="16217341" y="2237837"/>
            <a:ext cx="0" cy="1709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/>
          <p:cNvSpPr txBox="1"/>
          <p:nvPr/>
        </p:nvSpPr>
        <p:spPr>
          <a:xfrm rot="16200000">
            <a:off x="14730673" y="2878810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552" name="TextBox 551"/>
          <p:cNvSpPr txBox="1"/>
          <p:nvPr/>
        </p:nvSpPr>
        <p:spPr>
          <a:xfrm rot="16200000">
            <a:off x="15162034" y="2911031"/>
            <a:ext cx="101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 Data</a:t>
            </a:r>
            <a:endParaRPr lang="en-US" sz="1600" dirty="0"/>
          </a:p>
        </p:txBody>
      </p:sp>
      <p:sp>
        <p:nvSpPr>
          <p:cNvPr id="553" name="TextBox 552"/>
          <p:cNvSpPr txBox="1"/>
          <p:nvPr/>
        </p:nvSpPr>
        <p:spPr>
          <a:xfrm rot="16200000">
            <a:off x="15458277" y="2838896"/>
            <a:ext cx="115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ALU Output</a:t>
            </a:r>
            <a:endParaRPr lang="en-US" sz="1600" dirty="0"/>
          </a:p>
        </p:txBody>
      </p:sp>
      <p:sp>
        <p:nvSpPr>
          <p:cNvPr id="554" name="TextBox 553"/>
          <p:cNvSpPr txBox="1"/>
          <p:nvPr/>
        </p:nvSpPr>
        <p:spPr>
          <a:xfrm>
            <a:off x="15018164" y="6610283"/>
            <a:ext cx="1029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Index</a:t>
            </a:r>
            <a:endParaRPr lang="en-US" sz="1400" dirty="0"/>
          </a:p>
        </p:txBody>
      </p:sp>
      <p:sp>
        <p:nvSpPr>
          <p:cNvPr id="555" name="TextBox 554"/>
          <p:cNvSpPr txBox="1"/>
          <p:nvPr/>
        </p:nvSpPr>
        <p:spPr>
          <a:xfrm>
            <a:off x="15023992" y="6827818"/>
            <a:ext cx="112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 Enable</a:t>
            </a:r>
            <a:endParaRPr lang="en-US" sz="1400" dirty="0"/>
          </a:p>
        </p:txBody>
      </p:sp>
      <p:cxnSp>
        <p:nvCxnSpPr>
          <p:cNvPr id="557" name="Elbow Connector 556"/>
          <p:cNvCxnSpPr>
            <a:stCxn id="555" idx="3"/>
          </p:cNvCxnSpPr>
          <p:nvPr/>
        </p:nvCxnSpPr>
        <p:spPr>
          <a:xfrm flipV="1">
            <a:off x="16153660" y="6003197"/>
            <a:ext cx="213230" cy="9785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Elbow Connector 560"/>
          <p:cNvCxnSpPr>
            <a:stCxn id="554" idx="3"/>
          </p:cNvCxnSpPr>
          <p:nvPr/>
        </p:nvCxnSpPr>
        <p:spPr>
          <a:xfrm flipV="1">
            <a:off x="16047357" y="6003198"/>
            <a:ext cx="129195" cy="7609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/>
          <p:cNvSpPr/>
          <p:nvPr/>
        </p:nvSpPr>
        <p:spPr>
          <a:xfrm>
            <a:off x="3974592" y="8371445"/>
            <a:ext cx="12797356" cy="612740"/>
          </a:xfrm>
          <a:prstGeom prst="roundRect">
            <a:avLst>
              <a:gd name="adj" fmla="val 9508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and </a:t>
            </a:r>
            <a:r>
              <a:rPr lang="en-US" sz="1798" smtClean="0">
                <a:solidFill>
                  <a:schemeClr val="tx1"/>
                </a:solidFill>
              </a:rPr>
              <a:t>Data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450578" y="6910451"/>
            <a:ext cx="1731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Register Source 2 Bus</a:t>
            </a:r>
            <a:endParaRPr lang="en-US" sz="1400" dirty="0"/>
          </a:p>
        </p:txBody>
      </p:sp>
      <p:cxnSp>
        <p:nvCxnSpPr>
          <p:cNvPr id="35" name="Elbow Connector 34"/>
          <p:cNvCxnSpPr>
            <a:endCxn id="9" idx="1"/>
          </p:cNvCxnSpPr>
          <p:nvPr/>
        </p:nvCxnSpPr>
        <p:spPr>
          <a:xfrm flipV="1">
            <a:off x="2499360" y="2609752"/>
            <a:ext cx="619775" cy="391324"/>
          </a:xfrm>
          <a:prstGeom prst="bentConnector3">
            <a:avLst>
              <a:gd name="adj1" fmla="val -11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270</Words>
  <Application>Microsoft Office PowerPoint</Application>
  <PresentationFormat>Custom</PresentationFormat>
  <Paragraphs>161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96</cp:revision>
  <dcterms:created xsi:type="dcterms:W3CDTF">2023-08-05T05:33:17Z</dcterms:created>
  <dcterms:modified xsi:type="dcterms:W3CDTF">2023-09-17T11:45:16Z</dcterms:modified>
</cp:coreProperties>
</file>