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5" r:id="rId3"/>
    <p:sldId id="266" r:id="rId4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15957" y="696686"/>
            <a:ext cx="16355991" cy="7151914"/>
            <a:chOff x="428657" y="1534886"/>
            <a:chExt cx="16355991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323104" y="6676168"/>
              <a:ext cx="9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 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66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 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337318" y="3729834"/>
              <a:ext cx="2049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 &amp; Branch 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793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 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27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Instruction 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467362" y="4255785"/>
              <a:ext cx="712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Index 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862430" y="4257433"/>
              <a:ext cx="712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Index 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2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Read enable 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Read enable 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2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 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6977982" y="4112764"/>
              <a:ext cx="13257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6460003" y="6620838"/>
              <a:ext cx="1731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Register source 1 bus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5097525" y="6842018"/>
              <a:ext cx="812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400" dirty="0" smtClean="0"/>
                <a:t>ource 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793735" y="6856108"/>
              <a:ext cx="812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ource 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13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Forwarded 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27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Instruction 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233317" y="5460555"/>
              <a:ext cx="1426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Jump &amp; Branch Enable</a:t>
              </a:r>
            </a:p>
            <a:p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76832" y="4245529"/>
              <a:ext cx="950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tore Data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56020" y="6586512"/>
              <a:ext cx="916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Load 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7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4734" y="3432239"/>
              <a:ext cx="1018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Load 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70977" y="3360104"/>
              <a:ext cx="11596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ALU 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29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29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 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66360" y="6524405"/>
              <a:ext cx="213230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60057" y="6524406"/>
              <a:ext cx="129195" cy="76097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ounded Rectangle 190"/>
          <p:cNvSpPr/>
          <p:nvPr/>
        </p:nvSpPr>
        <p:spPr>
          <a:xfrm>
            <a:off x="415957" y="8054453"/>
            <a:ext cx="16355991" cy="612740"/>
          </a:xfrm>
          <a:prstGeom prst="roundRect">
            <a:avLst>
              <a:gd name="adj" fmla="val 9508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and </a:t>
            </a:r>
            <a:r>
              <a:rPr lang="en-US" sz="1798" smtClean="0">
                <a:solidFill>
                  <a:schemeClr val="tx1"/>
                </a:solidFill>
              </a:rPr>
              <a:t>Data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450578" y="6593459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2 bus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271</Words>
  <Application>Microsoft Office PowerPoint</Application>
  <PresentationFormat>Custom</PresentationFormat>
  <Paragraphs>163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88</cp:revision>
  <dcterms:created xsi:type="dcterms:W3CDTF">2023-08-05T05:33:17Z</dcterms:created>
  <dcterms:modified xsi:type="dcterms:W3CDTF">2023-09-17T11:23:08Z</dcterms:modified>
</cp:coreProperties>
</file>