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65" r:id="rId3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6744" y="-1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420"/>
          <p:cNvSpPr/>
          <p:nvPr/>
        </p:nvSpPr>
        <p:spPr>
          <a:xfrm>
            <a:off x="8425628" y="7675047"/>
            <a:ext cx="304637" cy="17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9" name="Group 438"/>
          <p:cNvGrpSpPr/>
          <p:nvPr/>
        </p:nvGrpSpPr>
        <p:grpSpPr>
          <a:xfrm>
            <a:off x="10171796" y="3569296"/>
            <a:ext cx="306672" cy="375954"/>
            <a:chOff x="10171796" y="3569296"/>
            <a:chExt cx="306672" cy="375954"/>
          </a:xfrm>
        </p:grpSpPr>
        <p:cxnSp>
          <p:nvCxnSpPr>
            <p:cNvPr id="384" name="Straight Arrow Connector 383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ounded Rectangle 249"/>
          <p:cNvSpPr/>
          <p:nvPr/>
        </p:nvSpPr>
        <p:spPr>
          <a:xfrm>
            <a:off x="428657" y="1232876"/>
            <a:ext cx="16278897" cy="74539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54" name="Elbow Connector 353"/>
          <p:cNvCxnSpPr/>
          <p:nvPr/>
        </p:nvCxnSpPr>
        <p:spPr>
          <a:xfrm rot="5400000" flipH="1" flipV="1">
            <a:off x="6872937" y="4828141"/>
            <a:ext cx="3750667" cy="451184"/>
          </a:xfrm>
          <a:prstGeom prst="bentConnector3">
            <a:avLst>
              <a:gd name="adj1" fmla="val -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1149" y="5033378"/>
            <a:ext cx="1358828" cy="1211284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(Read)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35064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726227" y="2293917"/>
            <a:ext cx="1541807" cy="627065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</a:t>
            </a:r>
            <a:r>
              <a:rPr lang="en-US" sz="1798" dirty="0" smtClean="0">
                <a:solidFill>
                  <a:schemeClr val="tx1"/>
                </a:solidFill>
              </a:rPr>
              <a:t>mmediate Generator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5864685" y="2914540"/>
            <a:ext cx="287" cy="321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8"/>
            <a:ext cx="507476" cy="687595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104050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7" name="Rounded Rectangle 86"/>
          <p:cNvSpPr/>
          <p:nvPr/>
        </p:nvSpPr>
        <p:spPr>
          <a:xfrm>
            <a:off x="952051" y="2986174"/>
            <a:ext cx="1915815" cy="3357863"/>
          </a:xfrm>
          <a:prstGeom prst="roundRect">
            <a:avLst>
              <a:gd name="adj" fmla="val 2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 rot="5400000">
            <a:off x="1717112" y="6612232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1322471" y="7497251"/>
            <a:ext cx="189076" cy="1476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3" name="TextBox 92"/>
          <p:cNvSpPr txBox="1"/>
          <p:nvPr/>
        </p:nvSpPr>
        <p:spPr>
          <a:xfrm>
            <a:off x="1762275" y="72005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sp>
        <p:nvSpPr>
          <p:cNvPr id="98" name="Trapezoid 97"/>
          <p:cNvSpPr/>
          <p:nvPr/>
        </p:nvSpPr>
        <p:spPr>
          <a:xfrm rot="16200000">
            <a:off x="981755" y="5452352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98" idx="0"/>
            <a:endCxn id="91" idx="2"/>
          </p:cNvCxnSpPr>
          <p:nvPr/>
        </p:nvCxnSpPr>
        <p:spPr>
          <a:xfrm rot="10800000" flipH="1" flipV="1">
            <a:off x="1188855" y="5590461"/>
            <a:ext cx="8997" cy="1794767"/>
          </a:xfrm>
          <a:prstGeom prst="bentConnector3">
            <a:avLst>
              <a:gd name="adj1" fmla="val -61978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6200000">
            <a:off x="291845" y="6676168"/>
            <a:ext cx="9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next_PC</a:t>
            </a:r>
            <a:endParaRPr lang="en-US" sz="1800" dirty="0"/>
          </a:p>
        </p:txBody>
      </p:sp>
      <p:cxnSp>
        <p:nvCxnSpPr>
          <p:cNvPr id="25" name="Elbow Connector 24"/>
          <p:cNvCxnSpPr>
            <a:stCxn id="108" idx="0"/>
            <a:endCxn id="91" idx="3"/>
          </p:cNvCxnSpPr>
          <p:nvPr/>
        </p:nvCxnSpPr>
        <p:spPr>
          <a:xfrm rot="5400000" flipH="1" flipV="1">
            <a:off x="1413410" y="7642566"/>
            <a:ext cx="561038" cy="553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51868" y="8200005"/>
            <a:ext cx="173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RESET_ADDRESS</a:t>
            </a:r>
            <a:endParaRPr lang="en-US" sz="1800" dirty="0"/>
          </a:p>
        </p:txBody>
      </p:sp>
      <p:cxnSp>
        <p:nvCxnSpPr>
          <p:cNvPr id="44" name="Straight Arrow Connector 43"/>
          <p:cNvCxnSpPr>
            <a:stCxn id="91" idx="0"/>
          </p:cNvCxnSpPr>
          <p:nvPr/>
        </p:nvCxnSpPr>
        <p:spPr>
          <a:xfrm flipV="1">
            <a:off x="2743847" y="7385228"/>
            <a:ext cx="12402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310955" y="70158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1437372" y="5802859"/>
            <a:ext cx="1598560" cy="1554241"/>
          </a:xfrm>
          <a:prstGeom prst="bentConnector3">
            <a:avLst>
              <a:gd name="adj1" fmla="val 996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006052" y="5200885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address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stCxn id="109" idx="1"/>
          </p:cNvCxnSpPr>
          <p:nvPr/>
        </p:nvCxnSpPr>
        <p:spPr>
          <a:xfrm flipH="1">
            <a:off x="1459528" y="5385551"/>
            <a:ext cx="1546524" cy="5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-290831" y="3729834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jump_branch_enable</a:t>
            </a:r>
            <a:endParaRPr lang="en-US" sz="1600" dirty="0"/>
          </a:p>
        </p:txBody>
      </p:sp>
      <p:cxnSp>
        <p:nvCxnSpPr>
          <p:cNvPr id="47" name="Elbow Connector 46"/>
          <p:cNvCxnSpPr>
            <a:stCxn id="111" idx="1"/>
            <a:endCxn id="98" idx="3"/>
          </p:cNvCxnSpPr>
          <p:nvPr/>
        </p:nvCxnSpPr>
        <p:spPr>
          <a:xfrm rot="16200000" flipH="1">
            <a:off x="788256" y="4776586"/>
            <a:ext cx="437904" cy="6395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38115" y="45129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clock</a:t>
            </a:r>
            <a:endParaRPr lang="en-US" sz="1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77146" y="484967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enable</a:t>
            </a:r>
            <a:endParaRPr lang="en-US" sz="1800" dirty="0"/>
          </a:p>
        </p:txBody>
      </p:sp>
      <p:cxnSp>
        <p:nvCxnSpPr>
          <p:cNvPr id="64" name="Straight Arrow Connector 63"/>
          <p:cNvCxnSpPr>
            <a:endCxn id="116" idx="3"/>
          </p:cNvCxnSpPr>
          <p:nvPr/>
        </p:nvCxnSpPr>
        <p:spPr>
          <a:xfrm flipH="1">
            <a:off x="2699807" y="5034345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2709837" y="4708131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 rot="5400000">
            <a:off x="1657866" y="3176076"/>
            <a:ext cx="507476" cy="639487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1" idx="1"/>
            <a:endCxn id="131" idx="2"/>
          </p:cNvCxnSpPr>
          <p:nvPr/>
        </p:nvCxnSpPr>
        <p:spPr>
          <a:xfrm rot="10800000" flipH="1" flipV="1">
            <a:off x="1110065" y="2008952"/>
            <a:ext cx="481796" cy="1486868"/>
          </a:xfrm>
          <a:prstGeom prst="bentConnector3">
            <a:avLst>
              <a:gd name="adj1" fmla="val -474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1240058" y="3886914"/>
            <a:ext cx="435429" cy="25785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590558" y="3842724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fetch_done</a:t>
            </a:r>
            <a:endParaRPr lang="en-US" sz="1800" dirty="0"/>
          </a:p>
        </p:txBody>
      </p:sp>
      <p:cxnSp>
        <p:nvCxnSpPr>
          <p:cNvPr id="78" name="Straight Arrow Connector 77"/>
          <p:cNvCxnSpPr>
            <a:stCxn id="131" idx="0"/>
          </p:cNvCxnSpPr>
          <p:nvPr/>
        </p:nvCxnSpPr>
        <p:spPr>
          <a:xfrm flipV="1">
            <a:off x="2231348" y="3491519"/>
            <a:ext cx="906503" cy="4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30844" y="3491519"/>
            <a:ext cx="353289" cy="4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63108" y="2412473"/>
            <a:ext cx="1815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fetched_instruction</a:t>
            </a:r>
            <a:endParaRPr lang="en-US" sz="1600" dirty="0"/>
          </a:p>
        </p:txBody>
      </p:sp>
      <p:sp>
        <p:nvSpPr>
          <p:cNvPr id="151" name="Rounded Rectangle 150"/>
          <p:cNvSpPr/>
          <p:nvPr/>
        </p:nvSpPr>
        <p:spPr>
          <a:xfrm>
            <a:off x="1110065" y="1702582"/>
            <a:ext cx="2578256" cy="612740"/>
          </a:xfrm>
          <a:prstGeom prst="roundRect">
            <a:avLst>
              <a:gd name="adj" fmla="val 5363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Memory</a:t>
            </a:r>
            <a:r>
              <a:rPr lang="fa-IR" sz="1798" dirty="0" smtClean="0">
                <a:solidFill>
                  <a:schemeClr val="tx1"/>
                </a:solidFill>
              </a:rPr>
              <a:t> </a:t>
            </a:r>
            <a:r>
              <a:rPr lang="en-US" sz="1798" dirty="0" smtClean="0">
                <a:solidFill>
                  <a:schemeClr val="tx1"/>
                </a:solidFill>
              </a:rPr>
              <a:t> Interface (4MB)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31835" y="2991947"/>
            <a:ext cx="507476" cy="1546000"/>
            <a:chOff x="3112606" y="1696803"/>
            <a:chExt cx="507476" cy="1546000"/>
          </a:xfrm>
          <a:solidFill>
            <a:schemeClr val="bg1"/>
          </a:solidFill>
        </p:grpSpPr>
        <p:sp>
          <p:nvSpPr>
            <p:cNvPr id="9" name="Rounded Rectangle 8"/>
            <p:cNvSpPr/>
            <p:nvPr/>
          </p:nvSpPr>
          <p:spPr>
            <a:xfrm>
              <a:off x="3112606" y="1696803"/>
              <a:ext cx="507476" cy="1545994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280719" y="3101400"/>
              <a:ext cx="169681" cy="14140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2732946" y="2226089"/>
              <a:ext cx="1230337" cy="378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instruction</a:t>
              </a:r>
              <a:endParaRPr lang="en-US" sz="180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266964" y="2268439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immediate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049977" y="2891680"/>
            <a:ext cx="15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nstruction_type</a:t>
            </a:r>
            <a:endParaRPr lang="en-US" sz="1600" dirty="0"/>
          </a:p>
        </p:txBody>
      </p:sp>
      <p:cxnSp>
        <p:nvCxnSpPr>
          <p:cNvPr id="135" name="Elbow Connector 134"/>
          <p:cNvCxnSpPr>
            <a:endCxn id="84" idx="1"/>
          </p:cNvCxnSpPr>
          <p:nvPr/>
        </p:nvCxnSpPr>
        <p:spPr>
          <a:xfrm flipV="1">
            <a:off x="3737675" y="2607450"/>
            <a:ext cx="1988552" cy="888369"/>
          </a:xfrm>
          <a:prstGeom prst="bentConnector3">
            <a:avLst>
              <a:gd name="adj1" fmla="val 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84133" y="1696801"/>
            <a:ext cx="507476" cy="6872535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flipH="1">
            <a:off x="5015345" y="3828870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16200000">
            <a:off x="4232105" y="4255785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dirty="0" smtClean="0"/>
              <a:t>ead_index_1</a:t>
            </a:r>
            <a:endParaRPr lang="en-US" sz="14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5410413" y="3830518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4627173" y="4257433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dirty="0" smtClean="0"/>
              <a:t>ead_index_2</a:t>
            </a:r>
            <a:endParaRPr lang="en-US" sz="1400" dirty="0"/>
          </a:p>
        </p:txBody>
      </p:sp>
      <p:cxnSp>
        <p:nvCxnSpPr>
          <p:cNvPr id="161" name="Elbow Connector 160"/>
          <p:cNvCxnSpPr>
            <a:endCxn id="192" idx="1"/>
          </p:cNvCxnSpPr>
          <p:nvPr/>
        </p:nvCxnSpPr>
        <p:spPr>
          <a:xfrm>
            <a:off x="5652655" y="3825886"/>
            <a:ext cx="296134" cy="286878"/>
          </a:xfrm>
          <a:prstGeom prst="bentConnector3">
            <a:avLst>
              <a:gd name="adj1" fmla="val 8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948789" y="3958875"/>
            <a:ext cx="123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</a:t>
            </a:r>
            <a:r>
              <a:rPr lang="en-US" sz="1400" dirty="0" smtClean="0"/>
              <a:t>_index_2</a:t>
            </a:r>
            <a:endParaRPr lang="en-US" sz="1400" dirty="0"/>
          </a:p>
        </p:txBody>
      </p:sp>
      <p:cxnSp>
        <p:nvCxnSpPr>
          <p:cNvPr id="178" name="Elbow Connector 177"/>
          <p:cNvCxnSpPr>
            <a:stCxn id="176" idx="2"/>
            <a:endCxn id="36" idx="3"/>
          </p:cNvCxnSpPr>
          <p:nvPr/>
        </p:nvCxnSpPr>
        <p:spPr>
          <a:xfrm rot="5400000">
            <a:off x="6209359" y="5100929"/>
            <a:ext cx="378709" cy="69747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76" idx="2"/>
          </p:cNvCxnSpPr>
          <p:nvPr/>
        </p:nvCxnSpPr>
        <p:spPr>
          <a:xfrm rot="5400000">
            <a:off x="6113155" y="5181801"/>
            <a:ext cx="555785" cy="71280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6013883" y="5816178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en-US" sz="1400" dirty="0" smtClean="0">
                <a:solidFill>
                  <a:srgbClr val="FF0000"/>
                </a:solidFill>
              </a:rPr>
              <a:t>ead_enable_1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013883" y="5998441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</a:t>
            </a:r>
            <a:r>
              <a:rPr lang="en-US" sz="1400" dirty="0" smtClean="0">
                <a:solidFill>
                  <a:srgbClr val="FF0000"/>
                </a:solidFill>
              </a:rPr>
              <a:t>ead_enable_2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273275" y="4512990"/>
            <a:ext cx="948348" cy="747321"/>
          </a:xfrm>
          <a:prstGeom prst="roundRect">
            <a:avLst>
              <a:gd name="adj" fmla="val 90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RegFile Control Logic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3" name="Straight Arrow Connector 202"/>
          <p:cNvCxnSpPr>
            <a:stCxn id="176" idx="3"/>
          </p:cNvCxnSpPr>
          <p:nvPr/>
        </p:nvCxnSpPr>
        <p:spPr>
          <a:xfrm flipV="1">
            <a:off x="7221623" y="4882272"/>
            <a:ext cx="1102566" cy="43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196626" y="4894832"/>
            <a:ext cx="115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write</a:t>
            </a:r>
            <a:r>
              <a:rPr lang="en-US" sz="1400" dirty="0" smtClean="0">
                <a:solidFill>
                  <a:srgbClr val="FF0000"/>
                </a:solidFill>
              </a:rPr>
              <a:t>_enable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1" name="Trapezoid 220"/>
          <p:cNvSpPr/>
          <p:nvPr/>
        </p:nvSpPr>
        <p:spPr>
          <a:xfrm rot="5400000">
            <a:off x="5896814" y="6790953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162" name="Straight Arrow Connector 161"/>
          <p:cNvCxnSpPr>
            <a:stCxn id="84" idx="3"/>
          </p:cNvCxnSpPr>
          <p:nvPr/>
        </p:nvCxnSpPr>
        <p:spPr>
          <a:xfrm>
            <a:off x="7268034" y="2607450"/>
            <a:ext cx="1042755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71" idx="3"/>
          </p:cNvCxnSpPr>
          <p:nvPr/>
        </p:nvCxnSpPr>
        <p:spPr>
          <a:xfrm>
            <a:off x="7612521" y="3060957"/>
            <a:ext cx="691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92" idx="3"/>
          </p:cNvCxnSpPr>
          <p:nvPr/>
        </p:nvCxnSpPr>
        <p:spPr>
          <a:xfrm>
            <a:off x="7182012" y="4112764"/>
            <a:ext cx="11216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1" idx="0"/>
          </p:cNvCxnSpPr>
          <p:nvPr/>
        </p:nvCxnSpPr>
        <p:spPr>
          <a:xfrm flipV="1">
            <a:off x="6380136" y="6929063"/>
            <a:ext cx="19306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2" idx="0"/>
          </p:cNvCxnSpPr>
          <p:nvPr/>
        </p:nvCxnSpPr>
        <p:spPr>
          <a:xfrm flipV="1">
            <a:off x="6385562" y="7749782"/>
            <a:ext cx="193176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7215816" y="6632956"/>
            <a:ext cx="75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bus_rs1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7215816" y="7454669"/>
            <a:ext cx="75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bus_rs2</a:t>
            </a:r>
            <a:endParaRPr lang="en-US" sz="1400" dirty="0"/>
          </a:p>
        </p:txBody>
      </p:sp>
      <p:cxnSp>
        <p:nvCxnSpPr>
          <p:cNvPr id="237" name="Elbow Connector 236"/>
          <p:cNvCxnSpPr/>
          <p:nvPr/>
        </p:nvCxnSpPr>
        <p:spPr>
          <a:xfrm rot="16200000" flipH="1">
            <a:off x="5646755" y="6250561"/>
            <a:ext cx="463061" cy="451262"/>
          </a:xfrm>
          <a:prstGeom prst="bentConnector3">
            <a:avLst>
              <a:gd name="adj1" fmla="val 993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16200000">
            <a:off x="4943637" y="6842018"/>
            <a:ext cx="111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RF_source_1</a:t>
            </a:r>
            <a:endParaRPr lang="en-US" sz="1400" dirty="0"/>
          </a:p>
        </p:txBody>
      </p:sp>
      <p:cxnSp>
        <p:nvCxnSpPr>
          <p:cNvPr id="246" name="Elbow Connector 245"/>
          <p:cNvCxnSpPr>
            <a:stCxn id="36" idx="2"/>
          </p:cNvCxnSpPr>
          <p:nvPr/>
        </p:nvCxnSpPr>
        <p:spPr>
          <a:xfrm rot="16200000" flipH="1">
            <a:off x="5083033" y="6532191"/>
            <a:ext cx="1315545" cy="740485"/>
          </a:xfrm>
          <a:prstGeom prst="bentConnector3">
            <a:avLst>
              <a:gd name="adj1" fmla="val 1000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 rot="16200000">
            <a:off x="4639847" y="6856108"/>
            <a:ext cx="111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RF_source_2</a:t>
            </a:r>
            <a:endParaRPr lang="en-US" sz="1400" dirty="0"/>
          </a:p>
        </p:txBody>
      </p:sp>
      <p:cxnSp>
        <p:nvCxnSpPr>
          <p:cNvPr id="253" name="Elbow Connector 252"/>
          <p:cNvCxnSpPr>
            <a:stCxn id="261" idx="0"/>
          </p:cNvCxnSpPr>
          <p:nvPr/>
        </p:nvCxnSpPr>
        <p:spPr>
          <a:xfrm rot="5400000" flipH="1" flipV="1">
            <a:off x="5450306" y="7446428"/>
            <a:ext cx="968544" cy="338675"/>
          </a:xfrm>
          <a:prstGeom prst="bentConnector3">
            <a:avLst>
              <a:gd name="adj1" fmla="val 9982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775815" y="7955280"/>
            <a:ext cx="342042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apezoid 221"/>
          <p:cNvSpPr/>
          <p:nvPr/>
        </p:nvSpPr>
        <p:spPr>
          <a:xfrm rot="5400000">
            <a:off x="5903948" y="7611672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289309" y="8100037"/>
            <a:ext cx="95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FWD_data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87" name="Elbow Connector 286"/>
          <p:cNvCxnSpPr/>
          <p:nvPr/>
        </p:nvCxnSpPr>
        <p:spPr>
          <a:xfrm flipV="1">
            <a:off x="5410413" y="2125980"/>
            <a:ext cx="2906917" cy="1079546"/>
          </a:xfrm>
          <a:prstGeom prst="bentConnector3">
            <a:avLst>
              <a:gd name="adj1" fmla="val 1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5097524" y="1981200"/>
            <a:ext cx="3226665" cy="1249034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/>
          <p:nvPr/>
        </p:nvCxnSpPr>
        <p:spPr>
          <a:xfrm flipV="1">
            <a:off x="4805550" y="1844040"/>
            <a:ext cx="3518639" cy="1386194"/>
          </a:xfrm>
          <a:prstGeom prst="bentConnector3">
            <a:avLst>
              <a:gd name="adj1" fmla="val 4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90476" y="3213146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309" name="TextBox 308"/>
          <p:cNvSpPr txBox="1"/>
          <p:nvPr/>
        </p:nvSpPr>
        <p:spPr>
          <a:xfrm rot="16200000">
            <a:off x="4339215" y="2070199"/>
            <a:ext cx="7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opcode</a:t>
            </a:r>
            <a:endParaRPr lang="en-US" sz="1400" dirty="0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4624753" y="210046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funct7</a:t>
            </a:r>
            <a:endParaRPr lang="en-US" sz="1400" dirty="0"/>
          </a:p>
        </p:txBody>
      </p:sp>
      <p:sp>
        <p:nvSpPr>
          <p:cNvPr id="311" name="TextBox 310"/>
          <p:cNvSpPr txBox="1"/>
          <p:nvPr/>
        </p:nvSpPr>
        <p:spPr>
          <a:xfrm rot="16200000">
            <a:off x="4923438" y="211711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funct3</a:t>
            </a:r>
            <a:endParaRPr lang="en-US" sz="1400" dirty="0"/>
          </a:p>
        </p:txBody>
      </p:sp>
      <p:sp>
        <p:nvSpPr>
          <p:cNvPr id="313" name="Rounded Rectangle 312"/>
          <p:cNvSpPr/>
          <p:nvPr/>
        </p:nvSpPr>
        <p:spPr>
          <a:xfrm>
            <a:off x="9111042" y="2498625"/>
            <a:ext cx="1681976" cy="10918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314" name="Trapezoid 313"/>
          <p:cNvSpPr/>
          <p:nvPr/>
        </p:nvSpPr>
        <p:spPr>
          <a:xfrm rot="5400000">
            <a:off x="9461498" y="3215407"/>
            <a:ext cx="418017" cy="195737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10223786" y="2793477"/>
            <a:ext cx="354648" cy="35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7" name="Elbow Connector 316"/>
          <p:cNvCxnSpPr>
            <a:endCxn id="315" idx="0"/>
          </p:cNvCxnSpPr>
          <p:nvPr/>
        </p:nvCxnSpPr>
        <p:spPr>
          <a:xfrm>
            <a:off x="8744170" y="2616791"/>
            <a:ext cx="1656940" cy="176686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314" idx="0"/>
            <a:endCxn id="315" idx="4"/>
          </p:cNvCxnSpPr>
          <p:nvPr/>
        </p:nvCxnSpPr>
        <p:spPr>
          <a:xfrm flipV="1">
            <a:off x="9768375" y="3145206"/>
            <a:ext cx="632735" cy="1680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15" idx="6"/>
          </p:cNvCxnSpPr>
          <p:nvPr/>
        </p:nvCxnSpPr>
        <p:spPr>
          <a:xfrm flipV="1">
            <a:off x="10578434" y="2969341"/>
            <a:ext cx="154123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10873657" y="2642269"/>
            <a:ext cx="8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330" name="TextBox 329"/>
          <p:cNvSpPr txBox="1"/>
          <p:nvPr/>
        </p:nvSpPr>
        <p:spPr>
          <a:xfrm>
            <a:off x="9247070" y="2580401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immediate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9238645" y="3423625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9181323" y="3182197"/>
            <a:ext cx="38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363" name="Straight Arrow Connector 362"/>
          <p:cNvCxnSpPr/>
          <p:nvPr/>
        </p:nvCxnSpPr>
        <p:spPr>
          <a:xfrm>
            <a:off x="8970020" y="3182197"/>
            <a:ext cx="599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9098360" y="2896688"/>
            <a:ext cx="495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rs_1</a:t>
            </a:r>
            <a:endParaRPr lang="en-US" sz="1400" dirty="0"/>
          </a:p>
        </p:txBody>
      </p:sp>
      <p:cxnSp>
        <p:nvCxnSpPr>
          <p:cNvPr id="370" name="Straight Arrow Connector 369"/>
          <p:cNvCxnSpPr/>
          <p:nvPr/>
        </p:nvCxnSpPr>
        <p:spPr>
          <a:xfrm>
            <a:off x="8843315" y="1844040"/>
            <a:ext cx="3287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>
            <a:off x="8835176" y="1981200"/>
            <a:ext cx="3287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>
            <a:off x="8832429" y="2125980"/>
            <a:ext cx="3287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/>
          <p:nvPr/>
        </p:nvCxnSpPr>
        <p:spPr>
          <a:xfrm>
            <a:off x="10171796" y="1832369"/>
            <a:ext cx="0" cy="653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10323477" y="1981200"/>
            <a:ext cx="3440" cy="512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10486935" y="2125980"/>
            <a:ext cx="0" cy="372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9106769" y="3935619"/>
            <a:ext cx="2383796" cy="16367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10480351" y="4266654"/>
            <a:ext cx="778320" cy="1084962"/>
            <a:chOff x="10479752" y="4146268"/>
            <a:chExt cx="786037" cy="1171631"/>
          </a:xfrm>
        </p:grpSpPr>
        <p:grpSp>
          <p:nvGrpSpPr>
            <p:cNvPr id="391" name="Group 390"/>
            <p:cNvGrpSpPr/>
            <p:nvPr/>
          </p:nvGrpSpPr>
          <p:grpSpPr>
            <a:xfrm rot="5400000">
              <a:off x="10286955" y="4339065"/>
              <a:ext cx="1171631" cy="786037"/>
              <a:chOff x="13246100" y="1859929"/>
              <a:chExt cx="1724765" cy="889749"/>
            </a:xfrm>
            <a:solidFill>
              <a:schemeClr val="bg1"/>
            </a:solidFill>
          </p:grpSpPr>
          <p:sp>
            <p:nvSpPr>
              <p:cNvPr id="389" name="Parallelogram 388"/>
              <p:cNvSpPr/>
              <p:nvPr/>
            </p:nvSpPr>
            <p:spPr>
              <a:xfrm flipH="1">
                <a:off x="14139639" y="1859929"/>
                <a:ext cx="831226" cy="888896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0" name="Group 389"/>
              <p:cNvGrpSpPr/>
              <p:nvPr/>
            </p:nvGrpSpPr>
            <p:grpSpPr>
              <a:xfrm>
                <a:off x="13246100" y="1860782"/>
                <a:ext cx="1217288" cy="888896"/>
                <a:chOff x="13246100" y="1860782"/>
                <a:chExt cx="1217288" cy="888896"/>
              </a:xfrm>
              <a:grpFill/>
            </p:grpSpPr>
            <p:sp>
              <p:nvSpPr>
                <p:cNvPr id="387" name="Parallelogram 386"/>
                <p:cNvSpPr/>
                <p:nvPr/>
              </p:nvSpPr>
              <p:spPr>
                <a:xfrm>
                  <a:off x="13246100" y="1860783"/>
                  <a:ext cx="825500" cy="888895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13787809" y="1860782"/>
                  <a:ext cx="675579" cy="6073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2" name="Freeform 391"/>
            <p:cNvSpPr/>
            <p:nvPr/>
          </p:nvSpPr>
          <p:spPr>
            <a:xfrm>
              <a:off x="10578296" y="4470400"/>
              <a:ext cx="679472" cy="609600"/>
            </a:xfrm>
            <a:custGeom>
              <a:avLst/>
              <a:gdLst>
                <a:gd name="connsiteX0" fmla="*/ 35560 w 635000"/>
                <a:gd name="connsiteY0" fmla="*/ 9652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35560 w 635000"/>
                <a:gd name="connsiteY10" fmla="*/ 96520 h 629920"/>
                <a:gd name="connsiteX0" fmla="*/ 86360 w 635000"/>
                <a:gd name="connsiteY0" fmla="*/ 16256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86360 w 635000"/>
                <a:gd name="connsiteY10" fmla="*/ 162560 h 629920"/>
                <a:gd name="connsiteX0" fmla="*/ 130344 w 678984"/>
                <a:gd name="connsiteY0" fmla="*/ 162560 h 629920"/>
                <a:gd name="connsiteX1" fmla="*/ 3344 w 678984"/>
                <a:gd name="connsiteY1" fmla="*/ 81280 h 629920"/>
                <a:gd name="connsiteX2" fmla="*/ 287824 w 678984"/>
                <a:gd name="connsiteY2" fmla="*/ 228600 h 629920"/>
                <a:gd name="connsiteX3" fmla="*/ 181144 w 678984"/>
                <a:gd name="connsiteY3" fmla="*/ 421640 h 629920"/>
                <a:gd name="connsiteX4" fmla="*/ 160824 w 678984"/>
                <a:gd name="connsiteY4" fmla="*/ 406400 h 629920"/>
                <a:gd name="connsiteX5" fmla="*/ 43984 w 678984"/>
                <a:gd name="connsiteY5" fmla="*/ 472440 h 629920"/>
                <a:gd name="connsiteX6" fmla="*/ 170984 w 678984"/>
                <a:gd name="connsiteY6" fmla="*/ 629920 h 629920"/>
                <a:gd name="connsiteX7" fmla="*/ 678984 w 678984"/>
                <a:gd name="connsiteY7" fmla="*/ 604520 h 629920"/>
                <a:gd name="connsiteX8" fmla="*/ 673904 w 678984"/>
                <a:gd name="connsiteY8" fmla="*/ 0 h 629920"/>
                <a:gd name="connsiteX9" fmla="*/ 79544 w 678984"/>
                <a:gd name="connsiteY9" fmla="*/ 40640 h 629920"/>
                <a:gd name="connsiteX10" fmla="*/ 130344 w 678984"/>
                <a:gd name="connsiteY10" fmla="*/ 162560 h 62992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472" h="609600">
                  <a:moveTo>
                    <a:pt x="130344" y="142240"/>
                  </a:moveTo>
                  <a:cubicBezTo>
                    <a:pt x="113411" y="120227"/>
                    <a:pt x="-22903" y="49953"/>
                    <a:pt x="3344" y="60960"/>
                  </a:cubicBezTo>
                  <a:cubicBezTo>
                    <a:pt x="29591" y="71967"/>
                    <a:pt x="218397" y="164253"/>
                    <a:pt x="287824" y="208280"/>
                  </a:cubicBezTo>
                  <a:lnTo>
                    <a:pt x="181144" y="401320"/>
                  </a:lnTo>
                  <a:lnTo>
                    <a:pt x="160824" y="386080"/>
                  </a:lnTo>
                  <a:lnTo>
                    <a:pt x="43984" y="452120"/>
                  </a:lnTo>
                  <a:lnTo>
                    <a:pt x="170984" y="609600"/>
                  </a:lnTo>
                  <a:lnTo>
                    <a:pt x="678984" y="584200"/>
                  </a:lnTo>
                  <a:cubicBezTo>
                    <a:pt x="677291" y="382693"/>
                    <a:pt x="680677" y="201507"/>
                    <a:pt x="678984" y="0"/>
                  </a:cubicBezTo>
                  <a:lnTo>
                    <a:pt x="79544" y="20320"/>
                  </a:lnTo>
                  <a:lnTo>
                    <a:pt x="130344" y="142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0725350" y="4574431"/>
              <a:ext cx="519128" cy="36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ALU</a:t>
              </a:r>
              <a:endParaRPr lang="en-US" sz="1600" dirty="0"/>
            </a:p>
          </p:txBody>
        </p:sp>
      </p:grpSp>
      <p:cxnSp>
        <p:nvCxnSpPr>
          <p:cNvPr id="397" name="Elbow Connector 396"/>
          <p:cNvCxnSpPr>
            <a:stCxn id="388" idx="0"/>
          </p:cNvCxnSpPr>
          <p:nvPr/>
        </p:nvCxnSpPr>
        <p:spPr>
          <a:xfrm>
            <a:off x="11257925" y="4819902"/>
            <a:ext cx="502596" cy="166428"/>
          </a:xfrm>
          <a:prstGeom prst="bentConnector3">
            <a:avLst>
              <a:gd name="adj1" fmla="val 621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rapezoid 397"/>
          <p:cNvSpPr/>
          <p:nvPr/>
        </p:nvSpPr>
        <p:spPr>
          <a:xfrm rot="5400000">
            <a:off x="9592963" y="4370083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400" name="Trapezoid 399"/>
          <p:cNvSpPr/>
          <p:nvPr/>
        </p:nvSpPr>
        <p:spPr>
          <a:xfrm rot="5400000">
            <a:off x="9596709" y="5069238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402" name="Straight Arrow Connector 401"/>
          <p:cNvCxnSpPr>
            <a:stCxn id="398" idx="0"/>
            <a:endCxn id="387" idx="3"/>
          </p:cNvCxnSpPr>
          <p:nvPr/>
        </p:nvCxnSpPr>
        <p:spPr>
          <a:xfrm>
            <a:off x="9952153" y="4459627"/>
            <a:ext cx="528203" cy="1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400" idx="0"/>
            <a:endCxn id="389" idx="3"/>
          </p:cNvCxnSpPr>
          <p:nvPr/>
        </p:nvCxnSpPr>
        <p:spPr>
          <a:xfrm flipV="1">
            <a:off x="9955899" y="5155535"/>
            <a:ext cx="525198" cy="3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9825374" y="3993329"/>
            <a:ext cx="86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dirty="0" smtClean="0"/>
              <a:t>perand_1</a:t>
            </a:r>
            <a:endParaRPr lang="en-US" sz="1200" dirty="0"/>
          </a:p>
        </p:txBody>
      </p:sp>
      <p:sp>
        <p:nvSpPr>
          <p:cNvPr id="411" name="TextBox 410"/>
          <p:cNvSpPr txBox="1"/>
          <p:nvPr/>
        </p:nvSpPr>
        <p:spPr>
          <a:xfrm>
            <a:off x="9808899" y="4709331"/>
            <a:ext cx="86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operand_2</a:t>
            </a:r>
            <a:endParaRPr lang="en-US" sz="1200" dirty="0"/>
          </a:p>
        </p:txBody>
      </p:sp>
      <p:cxnSp>
        <p:nvCxnSpPr>
          <p:cNvPr id="412" name="Straight Arrow Connector 411"/>
          <p:cNvCxnSpPr/>
          <p:nvPr/>
        </p:nvCxnSpPr>
        <p:spPr>
          <a:xfrm>
            <a:off x="9443112" y="4619850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9385790" y="4378422"/>
            <a:ext cx="38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414" name="Straight Arrow Connector 413"/>
          <p:cNvCxnSpPr/>
          <p:nvPr/>
        </p:nvCxnSpPr>
        <p:spPr>
          <a:xfrm>
            <a:off x="8970020" y="4312372"/>
            <a:ext cx="7983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9197841" y="4038439"/>
            <a:ext cx="495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rs_1</a:t>
            </a:r>
            <a:endParaRPr lang="en-US" sz="1400" dirty="0"/>
          </a:p>
        </p:txBody>
      </p:sp>
      <p:cxnSp>
        <p:nvCxnSpPr>
          <p:cNvPr id="418" name="Elbow Connector 417"/>
          <p:cNvCxnSpPr>
            <a:stCxn id="421" idx="3"/>
            <a:endCxn id="400" idx="2"/>
          </p:cNvCxnSpPr>
          <p:nvPr/>
        </p:nvCxnSpPr>
        <p:spPr>
          <a:xfrm flipV="1">
            <a:off x="8730265" y="5158782"/>
            <a:ext cx="1046548" cy="2603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324953" y="1696802"/>
            <a:ext cx="507476" cy="687253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9266208" y="4897116"/>
            <a:ext cx="495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rs_2</a:t>
            </a:r>
            <a:endParaRPr lang="en-US" sz="1400" dirty="0"/>
          </a:p>
        </p:txBody>
      </p:sp>
      <p:cxnSp>
        <p:nvCxnSpPr>
          <p:cNvPr id="426" name="Elbow Connector 425"/>
          <p:cNvCxnSpPr/>
          <p:nvPr/>
        </p:nvCxnSpPr>
        <p:spPr>
          <a:xfrm rot="16200000" flipH="1">
            <a:off x="8235811" y="3425688"/>
            <a:ext cx="2354737" cy="721038"/>
          </a:xfrm>
          <a:prstGeom prst="bentConnector3">
            <a:avLst>
              <a:gd name="adj1" fmla="val 100063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9064532" y="4710113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030A0"/>
                </a:solidFill>
              </a:rPr>
              <a:t>immediate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32" name="Straight Arrow Connector 431"/>
          <p:cNvCxnSpPr/>
          <p:nvPr/>
        </p:nvCxnSpPr>
        <p:spPr>
          <a:xfrm>
            <a:off x="9434605" y="5366768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9233206" y="5131315"/>
            <a:ext cx="626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32’d4</a:t>
            </a:r>
            <a:endParaRPr lang="en-US" sz="1200" dirty="0"/>
          </a:p>
        </p:txBody>
      </p:sp>
      <p:sp>
        <p:nvSpPr>
          <p:cNvPr id="438" name="Rounded Rectangle 437"/>
          <p:cNvSpPr/>
          <p:nvPr/>
        </p:nvSpPr>
        <p:spPr>
          <a:xfrm>
            <a:off x="9475166" y="5949079"/>
            <a:ext cx="2016738" cy="979983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Jump Branch Unit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440" name="Group 439"/>
          <p:cNvGrpSpPr/>
          <p:nvPr/>
        </p:nvGrpSpPr>
        <p:grpSpPr>
          <a:xfrm>
            <a:off x="10171796" y="5566993"/>
            <a:ext cx="306672" cy="375954"/>
            <a:chOff x="10171796" y="3569296"/>
            <a:chExt cx="306672" cy="375954"/>
          </a:xfrm>
        </p:grpSpPr>
        <p:cxnSp>
          <p:nvCxnSpPr>
            <p:cNvPr id="441" name="Straight Arrow Connector 440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7" name="Straight Arrow Connector 456"/>
          <p:cNvCxnSpPr/>
          <p:nvPr/>
        </p:nvCxnSpPr>
        <p:spPr>
          <a:xfrm>
            <a:off x="9266208" y="6707723"/>
            <a:ext cx="2089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/>
          <p:nvPr/>
        </p:nvCxnSpPr>
        <p:spPr>
          <a:xfrm>
            <a:off x="8970020" y="6123955"/>
            <a:ext cx="50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stCxn id="438" idx="3"/>
          </p:cNvCxnSpPr>
          <p:nvPr/>
        </p:nvCxnSpPr>
        <p:spPr>
          <a:xfrm flipV="1">
            <a:off x="11491904" y="6436009"/>
            <a:ext cx="627765" cy="3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/>
          <p:cNvSpPr txBox="1"/>
          <p:nvPr/>
        </p:nvSpPr>
        <p:spPr>
          <a:xfrm>
            <a:off x="9160688" y="8147734"/>
            <a:ext cx="15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nstruction_type</a:t>
            </a:r>
            <a:endParaRPr lang="en-US" sz="1600" dirty="0"/>
          </a:p>
        </p:txBody>
      </p:sp>
      <p:cxnSp>
        <p:nvCxnSpPr>
          <p:cNvPr id="466" name="Elbow Connector 465"/>
          <p:cNvCxnSpPr>
            <a:stCxn id="464" idx="1"/>
          </p:cNvCxnSpPr>
          <p:nvPr/>
        </p:nvCxnSpPr>
        <p:spPr>
          <a:xfrm rot="10800000" flipH="1">
            <a:off x="9160687" y="6917347"/>
            <a:ext cx="578765" cy="1399665"/>
          </a:xfrm>
          <a:prstGeom prst="bentConnector4">
            <a:avLst>
              <a:gd name="adj1" fmla="val -21066"/>
              <a:gd name="adj2" fmla="val 865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rapezoid 469"/>
          <p:cNvSpPr/>
          <p:nvPr/>
        </p:nvSpPr>
        <p:spPr>
          <a:xfrm rot="5400000">
            <a:off x="11580417" y="5049125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474" name="Straight Arrow Connector 473"/>
          <p:cNvCxnSpPr>
            <a:stCxn id="470" idx="0"/>
            <a:endCxn id="164" idx="1"/>
          </p:cNvCxnSpPr>
          <p:nvPr/>
        </p:nvCxnSpPr>
        <p:spPr>
          <a:xfrm flipV="1">
            <a:off x="11939607" y="5131346"/>
            <a:ext cx="193695" cy="7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9473827" y="7297944"/>
            <a:ext cx="2016738" cy="717717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Additional EXEC Unit (MUL/DIV/FPU)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9" idx="3"/>
            <a:endCxn id="470" idx="2"/>
          </p:cNvCxnSpPr>
          <p:nvPr/>
        </p:nvCxnSpPr>
        <p:spPr>
          <a:xfrm flipV="1">
            <a:off x="11490565" y="5138669"/>
            <a:ext cx="269956" cy="2518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10203810" y="6922893"/>
            <a:ext cx="306672" cy="375954"/>
            <a:chOff x="10171796" y="3569296"/>
            <a:chExt cx="306672" cy="375954"/>
          </a:xfrm>
        </p:grpSpPr>
        <p:cxnSp>
          <p:nvCxnSpPr>
            <p:cNvPr id="490" name="Straight Arrow Connector 489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TextBox 500"/>
          <p:cNvSpPr txBox="1"/>
          <p:nvPr/>
        </p:nvSpPr>
        <p:spPr>
          <a:xfrm rot="16200000">
            <a:off x="11349263" y="5699178"/>
            <a:ext cx="105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jump_branch_enable</a:t>
            </a:r>
            <a:endParaRPr lang="en-US" sz="1200" dirty="0"/>
          </a:p>
        </p:txBody>
      </p:sp>
      <p:sp>
        <p:nvSpPr>
          <p:cNvPr id="502" name="Rounded Rectangle 501"/>
          <p:cNvSpPr/>
          <p:nvPr/>
        </p:nvSpPr>
        <p:spPr>
          <a:xfrm>
            <a:off x="12834473" y="2485762"/>
            <a:ext cx="1336735" cy="3056791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Unit</a:t>
            </a:r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</TotalTime>
  <Words>134</Words>
  <Application>Microsoft Office PowerPoint</Application>
  <PresentationFormat>Custom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69</cp:revision>
  <dcterms:created xsi:type="dcterms:W3CDTF">2023-08-05T05:33:17Z</dcterms:created>
  <dcterms:modified xsi:type="dcterms:W3CDTF">2023-09-16T14:43:45Z</dcterms:modified>
</cp:coreProperties>
</file>