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2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5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4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6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4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7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8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31AE7-621F-408D-ADF2-E78BA68C77B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062" y="2097021"/>
            <a:ext cx="477887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latin typeface="Tw Cen MT" panose="020B0602020104020603" pitchFamily="34" charset="0"/>
              </a:rPr>
              <a:t>Phoeni</a:t>
            </a:r>
            <a:endParaRPr lang="en-US" sz="13800" dirty="0"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5143" y="1450108"/>
            <a:ext cx="253466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Xperia" pitchFamily="2" charset="0"/>
              </a:rPr>
              <a:t>X</a:t>
            </a:r>
            <a:endParaRPr lang="en-US" sz="19900" dirty="0">
              <a:latin typeface="Xper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8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062" y="2097021"/>
            <a:ext cx="477887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latin typeface="Tw Cen MT" panose="020B0602020104020603" pitchFamily="34" charset="0"/>
              </a:rPr>
              <a:t>Phoeni</a:t>
            </a:r>
            <a:endParaRPr lang="en-US" sz="13800" dirty="0"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5143" y="1450108"/>
            <a:ext cx="253466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Xperia" pitchFamily="2" charset="0"/>
              </a:rPr>
              <a:t>X</a:t>
            </a:r>
            <a:endParaRPr lang="en-US" sz="19900" dirty="0">
              <a:latin typeface="Xperia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48499" y="2657475"/>
            <a:ext cx="3714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4" t="3921" r="9358" b="4414"/>
          <a:stretch/>
        </p:blipFill>
        <p:spPr>
          <a:xfrm>
            <a:off x="6990855" y="2474464"/>
            <a:ext cx="486762" cy="5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862" y="2163696"/>
            <a:ext cx="605165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latin typeface="Century Gothic" panose="020B05020202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Phoeni</a:t>
            </a:r>
            <a:endParaRPr lang="en-US" sz="13800" dirty="0">
              <a:latin typeface="Century Gothic" panose="020B0502020202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5143" y="1450108"/>
            <a:ext cx="253466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Xperia" pitchFamily="2" charset="0"/>
              </a:rPr>
              <a:t>X</a:t>
            </a:r>
            <a:endParaRPr lang="en-US" sz="19900" dirty="0">
              <a:latin typeface="Xperia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4" t="3921" r="9358" b="4414"/>
          <a:stretch/>
        </p:blipFill>
        <p:spPr>
          <a:xfrm>
            <a:off x="4092220" y="3162300"/>
            <a:ext cx="486762" cy="5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9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862" y="2163696"/>
            <a:ext cx="605165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latin typeface="Century Gothic" panose="020B05020202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Pheon</a:t>
            </a:r>
            <a:r>
              <a:rPr lang="en-US" sz="13800" dirty="0">
                <a:latin typeface="Century Gothic" panose="020B05020202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35143" y="1450108"/>
            <a:ext cx="253466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Xperia" pitchFamily="2" charset="0"/>
              </a:rPr>
              <a:t>X</a:t>
            </a:r>
            <a:endParaRPr lang="en-US" sz="19900" dirty="0">
              <a:latin typeface="Xperia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4" t="3921" r="9358" b="4414"/>
          <a:stretch/>
        </p:blipFill>
        <p:spPr>
          <a:xfrm>
            <a:off x="5229225" y="3162300"/>
            <a:ext cx="486762" cy="5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0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310" y="2152439"/>
            <a:ext cx="544129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latin typeface="Trebuchet MS" panose="020B0603020202020204" pitchFamily="34" charset="0"/>
              </a:rPr>
              <a:t>Phoeni</a:t>
            </a:r>
            <a:endParaRPr lang="en-US" sz="13800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5143" y="1450108"/>
            <a:ext cx="253466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Xperia" pitchFamily="2" charset="0"/>
              </a:rPr>
              <a:t>X</a:t>
            </a:r>
            <a:endParaRPr lang="en-US" sz="19900" dirty="0">
              <a:latin typeface="Xperia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38109" y="2567709"/>
            <a:ext cx="406400" cy="277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r="35121" b="82483"/>
          <a:stretch/>
        </p:blipFill>
        <p:spPr>
          <a:xfrm>
            <a:off x="6990014" y="2615769"/>
            <a:ext cx="454495" cy="31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1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61310" y="1487054"/>
            <a:ext cx="7508501" cy="3154710"/>
            <a:chOff x="2161310" y="1487054"/>
            <a:chExt cx="7508501" cy="3154710"/>
          </a:xfrm>
        </p:grpSpPr>
        <p:sp>
          <p:nvSpPr>
            <p:cNvPr id="4" name="TextBox 3"/>
            <p:cNvSpPr txBox="1"/>
            <p:nvPr/>
          </p:nvSpPr>
          <p:spPr>
            <a:xfrm>
              <a:off x="2161310" y="2152439"/>
              <a:ext cx="5522666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phoeni</a:t>
              </a:r>
              <a:endParaRPr lang="en-US" sz="138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35143" y="1487054"/>
              <a:ext cx="253466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dirty="0" smtClean="0">
                  <a:solidFill>
                    <a:schemeClr val="bg1"/>
                  </a:solidFill>
                  <a:latin typeface="Xperia" pitchFamily="2" charset="0"/>
                </a:rPr>
                <a:t>X</a:t>
              </a:r>
              <a:endParaRPr lang="en-US" sz="19900" dirty="0">
                <a:solidFill>
                  <a:schemeClr val="bg1"/>
                </a:solidFill>
                <a:latin typeface="Xperia" pitchFamily="2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7038109" y="2567709"/>
              <a:ext cx="406400" cy="2770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73" r="35121" b="82483"/>
            <a:stretch/>
          </p:blipFill>
          <p:spPr>
            <a:xfrm>
              <a:off x="7063902" y="2615769"/>
              <a:ext cx="454495" cy="313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48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Sans Serif Collection</vt:lpstr>
      <vt:lpstr>Trebuchet MS</vt:lpstr>
      <vt:lpstr>Tw Cen MT</vt:lpstr>
      <vt:lpstr>Xperia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</cp:revision>
  <dcterms:created xsi:type="dcterms:W3CDTF">2023-08-14T18:27:27Z</dcterms:created>
  <dcterms:modified xsi:type="dcterms:W3CDTF">2023-08-24T08:56:54Z</dcterms:modified>
</cp:coreProperties>
</file>