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3D3"/>
    <a:srgbClr val="E6E6E6"/>
    <a:srgbClr val="00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A4C7-5804-4C88-BE22-0C4427C3590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3884-7017-4572-8E5E-35B899F6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7B53-14FD-401E-937A-02A387E76FC7}" type="datetime1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42A-6801-498B-8DCD-ECEF7FA84649}" type="datetime1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03E2-CED2-43B8-8B8B-96AB17B6E689}" type="datetime1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B118-03A4-4F47-A289-6AE283DD0F52}" type="datetime1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2FAD-9513-4FA6-B386-3D285524CC92}" type="datetime1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088C-722A-45F0-B2F6-0EF8AC1CE7A2}" type="datetime1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9DC-8DE7-406E-BC6D-647F26CF13E6}" type="datetime1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FC5C-E41A-49E8-A3B3-BB25F2C72DD2}" type="datetime1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F942-E420-488C-8E4E-8793FADA640D}" type="datetime1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4E19-3B75-4867-B13C-60E93ABEB35F}" type="datetime1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A1B6-2238-42C9-9485-9BE52BF25972}" type="datetime1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BC38-6E08-4B57-BCAC-519D639A32AE}" type="datetime1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84885" y="265612"/>
            <a:ext cx="8327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4400" dirty="0">
                <a:latin typeface="Georgia" panose="02040502050405020303" pitchFamily="18" charset="0"/>
              </a:rPr>
              <a:t>-bit RISC-V CPU Design</a:t>
            </a:r>
          </a:p>
          <a:p>
            <a:pPr marR="42570" algn="ctr"/>
            <a:r>
              <a:rPr lang="en-US" sz="2800" dirty="0">
                <a:latin typeface="Georgia" panose="02040502050405020303" pitchFamily="18" charset="0"/>
              </a:rPr>
              <a:t>Review and discussion session – August 13th 2023 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32259" y="2523714"/>
            <a:ext cx="731642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dirty="0" smtClean="0">
                <a:latin typeface="Georgia" panose="02040502050405020303" pitchFamily="18" charset="0"/>
              </a:rPr>
              <a:t>-bit </a:t>
            </a:r>
            <a:r>
              <a:rPr lang="en-US" sz="2400" dirty="0" smtClean="0">
                <a:latin typeface="Georgia" panose="02040502050405020303" pitchFamily="18" charset="0"/>
              </a:rPr>
              <a:t>RISC-V Core in one sight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5 stage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I-M-F Extensions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“F” Extension is Replaced with “Fixed-Point”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Approximate Multiplication Unit</a:t>
            </a: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pPr marL="8159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Controlled by a Special Purpose Register</a:t>
            </a:r>
          </a:p>
          <a:p>
            <a:pPr lvl="1"/>
            <a:endParaRPr lang="en-US" sz="2400" dirty="0" smtClean="0">
              <a:latin typeface="Georgia" panose="02040502050405020303" pitchFamily="18" charset="0"/>
            </a:endParaRPr>
          </a:p>
          <a:p>
            <a:pPr marL="8159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7-Error control bits (128 different accuracies) 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429750" y="5016981"/>
            <a:ext cx="971550" cy="689420"/>
            <a:chOff x="9582150" y="1891483"/>
            <a:chExt cx="971550" cy="689420"/>
          </a:xfrm>
        </p:grpSpPr>
        <p:cxnSp>
          <p:nvCxnSpPr>
            <p:cNvPr id="190" name="Straight Arrow Connector 189"/>
            <p:cNvCxnSpPr/>
            <p:nvPr/>
          </p:nvCxnSpPr>
          <p:spPr>
            <a:xfrm>
              <a:off x="9582150" y="18914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0068072" y="18914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0553700" y="18914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9429750" y="3588523"/>
            <a:ext cx="971550" cy="855155"/>
            <a:chOff x="9429750" y="3032899"/>
            <a:chExt cx="971550" cy="689420"/>
          </a:xfrm>
        </p:grpSpPr>
        <p:cxnSp>
          <p:nvCxnSpPr>
            <p:cNvPr id="183" name="Straight Arrow Connector 182"/>
            <p:cNvCxnSpPr/>
            <p:nvPr/>
          </p:nvCxnSpPr>
          <p:spPr>
            <a:xfrm>
              <a:off x="9429750" y="3032899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9915672" y="3032899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0401300" y="3032899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Elbow Connector 168"/>
          <p:cNvCxnSpPr>
            <a:stCxn id="94" idx="1"/>
          </p:cNvCxnSpPr>
          <p:nvPr/>
        </p:nvCxnSpPr>
        <p:spPr>
          <a:xfrm rot="10800000" flipH="1" flipV="1">
            <a:off x="9253776" y="3280972"/>
            <a:ext cx="1970962" cy="987447"/>
          </a:xfrm>
          <a:prstGeom prst="bentConnector3">
            <a:avLst>
              <a:gd name="adj1" fmla="val 768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5652" y="219456"/>
            <a:ext cx="631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 algn="ctr"/>
            <a:r>
              <a:rPr lang="en-US" sz="3600" dirty="0" smtClean="0">
                <a:latin typeface="Georgia" panose="02040502050405020303" pitchFamily="18" charset="0"/>
              </a:rPr>
              <a:t>“NAME” CPU Block Diagram: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955548" y="1655573"/>
            <a:ext cx="15478252" cy="6120384"/>
          </a:xfrm>
          <a:prstGeom prst="roundRect">
            <a:avLst>
              <a:gd name="adj" fmla="val 1606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14044" y="1789683"/>
            <a:ext cx="15192756" cy="495501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Control Unit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14045" y="3987225"/>
            <a:ext cx="1451356" cy="1214671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Memory Interface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14045" y="2528869"/>
            <a:ext cx="1451355" cy="1214671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Fetch Unit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922907" y="2528869"/>
            <a:ext cx="507476" cy="2673027"/>
            <a:chOff x="4076313" y="1982769"/>
            <a:chExt cx="507476" cy="2673027"/>
          </a:xfrm>
        </p:grpSpPr>
        <p:sp>
          <p:nvSpPr>
            <p:cNvPr id="21" name="Rounded Rectangle 20"/>
            <p:cNvSpPr/>
            <p:nvPr/>
          </p:nvSpPr>
          <p:spPr>
            <a:xfrm>
              <a:off x="4076313" y="1982769"/>
              <a:ext cx="507476" cy="267302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244707" y="4509492"/>
              <a:ext cx="170688" cy="1463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107948" y="7109612"/>
            <a:ext cx="15198852" cy="495501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Hazard Detection &amp; Forwarding Unit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732627" y="2507466"/>
            <a:ext cx="507476" cy="418851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9" name="Rounded Rectangle 28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32" name="Rounded Rectangle 31"/>
          <p:cNvSpPr/>
          <p:nvPr/>
        </p:nvSpPr>
        <p:spPr>
          <a:xfrm rot="16200000">
            <a:off x="-1568245" y="4328392"/>
            <a:ext cx="4167114" cy="56807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Instruction Memory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9348" y="4203700"/>
            <a:ext cx="308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99348" y="4889502"/>
            <a:ext cx="308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3"/>
          </p:cNvCxnSpPr>
          <p:nvPr/>
        </p:nvCxnSpPr>
        <p:spPr>
          <a:xfrm flipV="1">
            <a:off x="2565400" y="3136204"/>
            <a:ext cx="35750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3"/>
          </p:cNvCxnSpPr>
          <p:nvPr/>
        </p:nvCxnSpPr>
        <p:spPr>
          <a:xfrm flipV="1">
            <a:off x="3430383" y="3865382"/>
            <a:ext cx="30224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0"/>
            <a:endCxn id="25" idx="2"/>
          </p:cNvCxnSpPr>
          <p:nvPr/>
        </p:nvCxnSpPr>
        <p:spPr>
          <a:xfrm flipV="1">
            <a:off x="1839723" y="3743540"/>
            <a:ext cx="0" cy="243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50" idx="0"/>
          </p:cNvCxnSpPr>
          <p:nvPr/>
        </p:nvCxnSpPr>
        <p:spPr>
          <a:xfrm>
            <a:off x="5940057" y="3319604"/>
            <a:ext cx="0" cy="243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1"/>
          </p:cNvCxnSpPr>
          <p:nvPr/>
        </p:nvCxnSpPr>
        <p:spPr>
          <a:xfrm>
            <a:off x="4240103" y="2929853"/>
            <a:ext cx="2537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</p:cNvCxnSpPr>
          <p:nvPr/>
        </p:nvCxnSpPr>
        <p:spPr>
          <a:xfrm flipV="1">
            <a:off x="5940057" y="2285184"/>
            <a:ext cx="0" cy="2549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93842" y="4499751"/>
            <a:ext cx="1368115" cy="77950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Integer 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18157" y="4499751"/>
            <a:ext cx="1368116" cy="77950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Fixed Point 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 rot="5400000">
            <a:off x="14814755" y="4328392"/>
            <a:ext cx="4167114" cy="56807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Instruction Memory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2834" y="2507466"/>
            <a:ext cx="507476" cy="418851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77" name="Rounded Rectangle 76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ID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80" name="Straight Arrow Connector 79"/>
          <p:cNvCxnSpPr>
            <a:stCxn id="49" idx="3"/>
          </p:cNvCxnSpPr>
          <p:nvPr/>
        </p:nvCxnSpPr>
        <p:spPr>
          <a:xfrm>
            <a:off x="7386273" y="2929853"/>
            <a:ext cx="2965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0" idx="3"/>
          </p:cNvCxnSpPr>
          <p:nvPr/>
        </p:nvCxnSpPr>
        <p:spPr>
          <a:xfrm>
            <a:off x="7386273" y="3953041"/>
            <a:ext cx="2965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9" idx="2"/>
            <a:endCxn id="59" idx="0"/>
          </p:cNvCxnSpPr>
          <p:nvPr/>
        </p:nvCxnSpPr>
        <p:spPr>
          <a:xfrm rot="5400000">
            <a:off x="4968906" y="3528599"/>
            <a:ext cx="1180147" cy="762157"/>
          </a:xfrm>
          <a:prstGeom prst="bentConnector3">
            <a:avLst>
              <a:gd name="adj1" fmla="val -113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9" idx="2"/>
            <a:endCxn id="60" idx="0"/>
          </p:cNvCxnSpPr>
          <p:nvPr/>
        </p:nvCxnSpPr>
        <p:spPr>
          <a:xfrm rot="16200000" flipH="1">
            <a:off x="5731063" y="3528598"/>
            <a:ext cx="1180147" cy="762158"/>
          </a:xfrm>
          <a:prstGeom prst="bentConnector3">
            <a:avLst>
              <a:gd name="adj1" fmla="val -113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493841" y="2540102"/>
            <a:ext cx="2892432" cy="779502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Instruction Decoder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493841" y="3563290"/>
            <a:ext cx="2892432" cy="779502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Immediate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Generator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2" name="Trapezoid 91"/>
          <p:cNvSpPr/>
          <p:nvPr/>
        </p:nvSpPr>
        <p:spPr>
          <a:xfrm rot="5400000">
            <a:off x="10517378" y="4597630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93" name="Trapezoid 92"/>
          <p:cNvSpPr/>
          <p:nvPr/>
        </p:nvSpPr>
        <p:spPr>
          <a:xfrm rot="5400000">
            <a:off x="8366996" y="2818352"/>
            <a:ext cx="528792" cy="194703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253776" y="2974603"/>
            <a:ext cx="1326454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9253776" y="4439264"/>
            <a:ext cx="1326454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APX MUL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6" name="Trapezoid 95"/>
          <p:cNvSpPr/>
          <p:nvPr/>
        </p:nvSpPr>
        <p:spPr>
          <a:xfrm rot="5400000">
            <a:off x="8366996" y="3514930"/>
            <a:ext cx="528792" cy="194703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Elbow Connector 97"/>
          <p:cNvCxnSpPr>
            <a:stCxn id="93" idx="0"/>
          </p:cNvCxnSpPr>
          <p:nvPr/>
        </p:nvCxnSpPr>
        <p:spPr>
          <a:xfrm>
            <a:off x="8728744" y="2915704"/>
            <a:ext cx="525032" cy="23531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6" idx="0"/>
          </p:cNvCxnSpPr>
          <p:nvPr/>
        </p:nvCxnSpPr>
        <p:spPr>
          <a:xfrm flipV="1">
            <a:off x="8728744" y="3441447"/>
            <a:ext cx="525032" cy="17083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apezoid 103"/>
          <p:cNvSpPr/>
          <p:nvPr/>
        </p:nvSpPr>
        <p:spPr>
          <a:xfrm rot="5400000">
            <a:off x="8366996" y="4319588"/>
            <a:ext cx="528792" cy="194703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05" name="Trapezoid 104"/>
          <p:cNvSpPr/>
          <p:nvPr/>
        </p:nvSpPr>
        <p:spPr>
          <a:xfrm rot="5400000">
            <a:off x="8366996" y="5016166"/>
            <a:ext cx="528792" cy="194703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106" name="Elbow Connector 105"/>
          <p:cNvCxnSpPr>
            <a:stCxn id="104" idx="0"/>
          </p:cNvCxnSpPr>
          <p:nvPr/>
        </p:nvCxnSpPr>
        <p:spPr>
          <a:xfrm>
            <a:off x="8728744" y="4416940"/>
            <a:ext cx="525032" cy="2103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5" idx="0"/>
          </p:cNvCxnSpPr>
          <p:nvPr/>
        </p:nvCxnSpPr>
        <p:spPr>
          <a:xfrm flipV="1">
            <a:off x="8728744" y="4942683"/>
            <a:ext cx="525032" cy="17083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endCxn id="105" idx="1"/>
          </p:cNvCxnSpPr>
          <p:nvPr/>
        </p:nvCxnSpPr>
        <p:spPr>
          <a:xfrm rot="5400000">
            <a:off x="7457487" y="3459089"/>
            <a:ext cx="2613311" cy="265500"/>
          </a:xfrm>
          <a:prstGeom prst="bentConnector3">
            <a:avLst>
              <a:gd name="adj1" fmla="val 933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endCxn id="104" idx="1"/>
          </p:cNvCxnSpPr>
          <p:nvPr/>
        </p:nvCxnSpPr>
        <p:spPr>
          <a:xfrm rot="10800000" flipV="1">
            <a:off x="8631392" y="3939059"/>
            <a:ext cx="266136" cy="26285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endCxn id="96" idx="1"/>
          </p:cNvCxnSpPr>
          <p:nvPr/>
        </p:nvCxnSpPr>
        <p:spPr>
          <a:xfrm rot="10800000" flipV="1">
            <a:off x="8631393" y="3226125"/>
            <a:ext cx="265501" cy="17113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endCxn id="93" idx="1"/>
          </p:cNvCxnSpPr>
          <p:nvPr/>
        </p:nvCxnSpPr>
        <p:spPr>
          <a:xfrm rot="10800000" flipV="1">
            <a:off x="8631393" y="2505919"/>
            <a:ext cx="265501" cy="19476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8190310" y="2700681"/>
            <a:ext cx="3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190310" y="2906204"/>
            <a:ext cx="3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190310" y="3126705"/>
            <a:ext cx="3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190310" y="3462428"/>
            <a:ext cx="3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190310" y="3726421"/>
            <a:ext cx="3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190310" y="4253377"/>
            <a:ext cx="3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193345" y="4546959"/>
            <a:ext cx="3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8190310" y="4974856"/>
            <a:ext cx="3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190310" y="5238117"/>
            <a:ext cx="3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8190310" y="5846888"/>
            <a:ext cx="10621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8197676" y="6178902"/>
            <a:ext cx="10621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5" idx="3"/>
            <a:endCxn id="92" idx="2"/>
          </p:cNvCxnSpPr>
          <p:nvPr/>
        </p:nvCxnSpPr>
        <p:spPr>
          <a:xfrm>
            <a:off x="10580230" y="4745634"/>
            <a:ext cx="64514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10" idx="1"/>
          </p:cNvCxnSpPr>
          <p:nvPr/>
        </p:nvCxnSpPr>
        <p:spPr>
          <a:xfrm rot="10800000" flipH="1">
            <a:off x="9252444" y="5279253"/>
            <a:ext cx="1972293" cy="736366"/>
          </a:xfrm>
          <a:prstGeom prst="bentConnector3">
            <a:avLst>
              <a:gd name="adj1" fmla="val 782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9252445" y="5709249"/>
            <a:ext cx="1326454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SQRT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9429750" y="2285183"/>
            <a:ext cx="0" cy="689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9915672" y="2285183"/>
            <a:ext cx="0" cy="689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10401300" y="2285183"/>
            <a:ext cx="0" cy="689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11772030" y="2507464"/>
            <a:ext cx="507476" cy="418851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95" name="Rounded Rectangle 19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EX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196" name="Isosceles Triangle 19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98" name="Straight Arrow Connector 197"/>
          <p:cNvCxnSpPr>
            <a:stCxn id="92" idx="0"/>
          </p:cNvCxnSpPr>
          <p:nvPr/>
        </p:nvCxnSpPr>
        <p:spPr>
          <a:xfrm flipV="1">
            <a:off x="11521383" y="4745634"/>
            <a:ext cx="25064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Arithmetic Logic Unit: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48" y="1793857"/>
            <a:ext cx="12521184" cy="71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3" y="2181605"/>
            <a:ext cx="15077955" cy="5531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Instruction Decoder: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96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Multiplier Unit: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776728"/>
            <a:ext cx="15338942" cy="41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Branch Unit: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4" y="2052828"/>
            <a:ext cx="12542178" cy="64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SQRT Unit: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7" y="2958084"/>
            <a:ext cx="16110993" cy="39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Register File: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9" y="2129028"/>
            <a:ext cx="13628795" cy="54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208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69</cp:revision>
  <dcterms:created xsi:type="dcterms:W3CDTF">2023-08-05T05:33:17Z</dcterms:created>
  <dcterms:modified xsi:type="dcterms:W3CDTF">2023-08-12T17:05:35Z</dcterms:modified>
</cp:coreProperties>
</file>