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96325" cy="30267275"/>
  <p:notesSz cx="6858000" cy="9144000"/>
  <p:defaultTextStyle>
    <a:defPPr>
      <a:defRPr lang="en-US"/>
    </a:defPPr>
    <a:lvl1pPr marL="0" algn="l" defTabSz="434145" rtl="0" eaLnBrk="1" latinLnBrk="0" hangingPunct="1">
      <a:defRPr sz="855" kern="1200">
        <a:solidFill>
          <a:schemeClr val="tx1"/>
        </a:solidFill>
        <a:latin typeface="+mn-lt"/>
        <a:ea typeface="+mn-ea"/>
        <a:cs typeface="+mn-cs"/>
      </a:defRPr>
    </a:lvl1pPr>
    <a:lvl2pPr marL="217072" algn="l" defTabSz="434145" rtl="0" eaLnBrk="1" latinLnBrk="0" hangingPunct="1">
      <a:defRPr sz="855" kern="1200">
        <a:solidFill>
          <a:schemeClr val="tx1"/>
        </a:solidFill>
        <a:latin typeface="+mn-lt"/>
        <a:ea typeface="+mn-ea"/>
        <a:cs typeface="+mn-cs"/>
      </a:defRPr>
    </a:lvl2pPr>
    <a:lvl3pPr marL="434145" algn="l" defTabSz="434145" rtl="0" eaLnBrk="1" latinLnBrk="0" hangingPunct="1">
      <a:defRPr sz="855" kern="1200">
        <a:solidFill>
          <a:schemeClr val="tx1"/>
        </a:solidFill>
        <a:latin typeface="+mn-lt"/>
        <a:ea typeface="+mn-ea"/>
        <a:cs typeface="+mn-cs"/>
      </a:defRPr>
    </a:lvl3pPr>
    <a:lvl4pPr marL="651216" algn="l" defTabSz="434145" rtl="0" eaLnBrk="1" latinLnBrk="0" hangingPunct="1">
      <a:defRPr sz="855" kern="1200">
        <a:solidFill>
          <a:schemeClr val="tx1"/>
        </a:solidFill>
        <a:latin typeface="+mn-lt"/>
        <a:ea typeface="+mn-ea"/>
        <a:cs typeface="+mn-cs"/>
      </a:defRPr>
    </a:lvl4pPr>
    <a:lvl5pPr marL="868288" algn="l" defTabSz="434145" rtl="0" eaLnBrk="1" latinLnBrk="0" hangingPunct="1">
      <a:defRPr sz="855" kern="1200">
        <a:solidFill>
          <a:schemeClr val="tx1"/>
        </a:solidFill>
        <a:latin typeface="+mn-lt"/>
        <a:ea typeface="+mn-ea"/>
        <a:cs typeface="+mn-cs"/>
      </a:defRPr>
    </a:lvl5pPr>
    <a:lvl6pPr marL="1085360" algn="l" defTabSz="434145" rtl="0" eaLnBrk="1" latinLnBrk="0" hangingPunct="1">
      <a:defRPr sz="855" kern="1200">
        <a:solidFill>
          <a:schemeClr val="tx1"/>
        </a:solidFill>
        <a:latin typeface="+mn-lt"/>
        <a:ea typeface="+mn-ea"/>
        <a:cs typeface="+mn-cs"/>
      </a:defRPr>
    </a:lvl6pPr>
    <a:lvl7pPr marL="1302433" algn="l" defTabSz="434145" rtl="0" eaLnBrk="1" latinLnBrk="0" hangingPunct="1">
      <a:defRPr sz="855" kern="1200">
        <a:solidFill>
          <a:schemeClr val="tx1"/>
        </a:solidFill>
        <a:latin typeface="+mn-lt"/>
        <a:ea typeface="+mn-ea"/>
        <a:cs typeface="+mn-cs"/>
      </a:defRPr>
    </a:lvl7pPr>
    <a:lvl8pPr marL="1519504" algn="l" defTabSz="434145" rtl="0" eaLnBrk="1" latinLnBrk="0" hangingPunct="1">
      <a:defRPr sz="855" kern="1200">
        <a:solidFill>
          <a:schemeClr val="tx1"/>
        </a:solidFill>
        <a:latin typeface="+mn-lt"/>
        <a:ea typeface="+mn-ea"/>
        <a:cs typeface="+mn-cs"/>
      </a:defRPr>
    </a:lvl8pPr>
    <a:lvl9pPr marL="1736576" algn="l" defTabSz="434145" rtl="0" eaLnBrk="1" latinLnBrk="0" hangingPunct="1">
      <a:defRPr sz="85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howGuides="1">
      <p:cViewPr>
        <p:scale>
          <a:sx n="50" d="100"/>
          <a:sy n="50" d="100"/>
        </p:scale>
        <p:origin x="1428" y="36"/>
      </p:cViewPr>
      <p:guideLst>
        <p:guide orient="horz" pos="9533"/>
        <p:guide pos="6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extLst>
      <p:ext uri="{BB962C8B-B14F-4D97-AF65-F5344CB8AC3E}">
        <p14:creationId xmlns:p14="http://schemas.microsoft.com/office/powerpoint/2010/main" val="1596473539"/>
      </p:ext>
    </p:extLst>
  </p:cSld>
  <p:clrMap bg1="lt1" tx1="dk1" bg2="lt2" tx2="dk2" accent1="accent1" accent2="accent2" accent3="accent3" accent4="accent4" accent5="accent5" accent6="accent6" hlink="hlink" folHlink="folHlink"/>
  <p:notesStyle>
    <a:lvl1pPr marL="0" algn="l" defTabSz="434145" rtl="0" eaLnBrk="1" latinLnBrk="0" hangingPunct="1">
      <a:defRPr sz="570" kern="1200">
        <a:solidFill>
          <a:schemeClr val="tx1"/>
        </a:solidFill>
        <a:latin typeface="+mn-lt"/>
        <a:ea typeface="+mn-ea"/>
        <a:cs typeface="+mn-cs"/>
      </a:defRPr>
    </a:lvl1pPr>
    <a:lvl2pPr marL="217072" algn="l" defTabSz="434145" rtl="0" eaLnBrk="1" latinLnBrk="0" hangingPunct="1">
      <a:defRPr sz="570" kern="1200">
        <a:solidFill>
          <a:schemeClr val="tx1"/>
        </a:solidFill>
        <a:latin typeface="+mn-lt"/>
        <a:ea typeface="+mn-ea"/>
        <a:cs typeface="+mn-cs"/>
      </a:defRPr>
    </a:lvl2pPr>
    <a:lvl3pPr marL="434145" algn="l" defTabSz="434145" rtl="0" eaLnBrk="1" latinLnBrk="0" hangingPunct="1">
      <a:defRPr sz="570" kern="1200">
        <a:solidFill>
          <a:schemeClr val="tx1"/>
        </a:solidFill>
        <a:latin typeface="+mn-lt"/>
        <a:ea typeface="+mn-ea"/>
        <a:cs typeface="+mn-cs"/>
      </a:defRPr>
    </a:lvl3pPr>
    <a:lvl4pPr marL="651216" algn="l" defTabSz="434145" rtl="0" eaLnBrk="1" latinLnBrk="0" hangingPunct="1">
      <a:defRPr sz="570" kern="1200">
        <a:solidFill>
          <a:schemeClr val="tx1"/>
        </a:solidFill>
        <a:latin typeface="+mn-lt"/>
        <a:ea typeface="+mn-ea"/>
        <a:cs typeface="+mn-cs"/>
      </a:defRPr>
    </a:lvl4pPr>
    <a:lvl5pPr marL="868288" algn="l" defTabSz="434145" rtl="0" eaLnBrk="1" latinLnBrk="0" hangingPunct="1">
      <a:defRPr sz="570" kern="1200">
        <a:solidFill>
          <a:schemeClr val="tx1"/>
        </a:solidFill>
        <a:latin typeface="+mn-lt"/>
        <a:ea typeface="+mn-ea"/>
        <a:cs typeface="+mn-cs"/>
      </a:defRPr>
    </a:lvl5pPr>
    <a:lvl6pPr marL="1085360" algn="l" defTabSz="434145" rtl="0" eaLnBrk="1" latinLnBrk="0" hangingPunct="1">
      <a:defRPr sz="570" kern="1200">
        <a:solidFill>
          <a:schemeClr val="tx1"/>
        </a:solidFill>
        <a:latin typeface="+mn-lt"/>
        <a:ea typeface="+mn-ea"/>
        <a:cs typeface="+mn-cs"/>
      </a:defRPr>
    </a:lvl6pPr>
    <a:lvl7pPr marL="1302433" algn="l" defTabSz="434145" rtl="0" eaLnBrk="1" latinLnBrk="0" hangingPunct="1">
      <a:defRPr sz="570" kern="1200">
        <a:solidFill>
          <a:schemeClr val="tx1"/>
        </a:solidFill>
        <a:latin typeface="+mn-lt"/>
        <a:ea typeface="+mn-ea"/>
        <a:cs typeface="+mn-cs"/>
      </a:defRPr>
    </a:lvl7pPr>
    <a:lvl8pPr marL="1519504" algn="l" defTabSz="434145" rtl="0" eaLnBrk="1" latinLnBrk="0" hangingPunct="1">
      <a:defRPr sz="570" kern="1200">
        <a:solidFill>
          <a:schemeClr val="tx1"/>
        </a:solidFill>
        <a:latin typeface="+mn-lt"/>
        <a:ea typeface="+mn-ea"/>
        <a:cs typeface="+mn-cs"/>
      </a:defRPr>
    </a:lvl8pPr>
    <a:lvl9pPr marL="1736576" algn="l" defTabSz="434145" rtl="0" eaLnBrk="1" latinLnBrk="0" hangingPunct="1">
      <a:defRPr sz="5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endParaRPr dirty="0"/>
          </a:p>
        </p:txBody>
      </p:sp>
    </p:spTree>
    <p:extLst>
      <p:ext uri="{BB962C8B-B14F-4D97-AF65-F5344CB8AC3E}">
        <p14:creationId xmlns:p14="http://schemas.microsoft.com/office/powerpoint/2010/main" val="265567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25" name="PlaceHolder 2"/>
          <p:cNvSpPr>
            <a:spLocks noGrp="1"/>
          </p:cNvSpPr>
          <p:nvPr>
            <p:ph type="body"/>
          </p:nvPr>
        </p:nvSpPr>
        <p:spPr>
          <a:xfrm>
            <a:off x="1069822" y="7082229"/>
            <a:ext cx="19256517" cy="8373483"/>
          </a:xfrm>
          <a:prstGeom prst="rect">
            <a:avLst/>
          </a:prstGeom>
        </p:spPr>
        <p:txBody>
          <a:bodyPr lIns="0" tIns="0" rIns="0" bIns="0"/>
          <a:lstStyle/>
          <a:p>
            <a:endParaRPr/>
          </a:p>
        </p:txBody>
      </p:sp>
      <p:sp>
        <p:nvSpPr>
          <p:cNvPr id="26" name="PlaceHolder 3"/>
          <p:cNvSpPr>
            <a:spLocks noGrp="1"/>
          </p:cNvSpPr>
          <p:nvPr>
            <p:ph type="body"/>
          </p:nvPr>
        </p:nvSpPr>
        <p:spPr>
          <a:xfrm>
            <a:off x="1069822" y="16251453"/>
            <a:ext cx="19256517" cy="8373483"/>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28" name="PlaceHolder 2"/>
          <p:cNvSpPr>
            <a:spLocks noGrp="1"/>
          </p:cNvSpPr>
          <p:nvPr>
            <p:ph type="body"/>
          </p:nvPr>
        </p:nvSpPr>
        <p:spPr>
          <a:xfrm>
            <a:off x="1069816" y="7082229"/>
            <a:ext cx="9397044" cy="8373483"/>
          </a:xfrm>
          <a:prstGeom prst="rect">
            <a:avLst/>
          </a:prstGeom>
        </p:spPr>
        <p:txBody>
          <a:bodyPr lIns="0" tIns="0" rIns="0" bIns="0"/>
          <a:lstStyle/>
          <a:p>
            <a:endParaRPr/>
          </a:p>
        </p:txBody>
      </p:sp>
      <p:sp>
        <p:nvSpPr>
          <p:cNvPr id="29" name="PlaceHolder 3"/>
          <p:cNvSpPr>
            <a:spLocks noGrp="1"/>
          </p:cNvSpPr>
          <p:nvPr>
            <p:ph type="body"/>
          </p:nvPr>
        </p:nvSpPr>
        <p:spPr>
          <a:xfrm>
            <a:off x="10936835" y="7082229"/>
            <a:ext cx="9397044" cy="8373483"/>
          </a:xfrm>
          <a:prstGeom prst="rect">
            <a:avLst/>
          </a:prstGeom>
        </p:spPr>
        <p:txBody>
          <a:bodyPr lIns="0" tIns="0" rIns="0" bIns="0"/>
          <a:lstStyle/>
          <a:p>
            <a:endParaRPr/>
          </a:p>
        </p:txBody>
      </p:sp>
      <p:sp>
        <p:nvSpPr>
          <p:cNvPr id="30" name="PlaceHolder 4"/>
          <p:cNvSpPr>
            <a:spLocks noGrp="1"/>
          </p:cNvSpPr>
          <p:nvPr>
            <p:ph type="body"/>
          </p:nvPr>
        </p:nvSpPr>
        <p:spPr>
          <a:xfrm>
            <a:off x="10936835" y="16251453"/>
            <a:ext cx="9397044" cy="8373483"/>
          </a:xfrm>
          <a:prstGeom prst="rect">
            <a:avLst/>
          </a:prstGeom>
        </p:spPr>
        <p:txBody>
          <a:bodyPr lIns="0" tIns="0" rIns="0" bIns="0"/>
          <a:lstStyle/>
          <a:p>
            <a:endParaRPr/>
          </a:p>
        </p:txBody>
      </p:sp>
      <p:sp>
        <p:nvSpPr>
          <p:cNvPr id="31" name="PlaceHolder 5"/>
          <p:cNvSpPr>
            <a:spLocks noGrp="1"/>
          </p:cNvSpPr>
          <p:nvPr>
            <p:ph type="body"/>
          </p:nvPr>
        </p:nvSpPr>
        <p:spPr>
          <a:xfrm>
            <a:off x="1069816" y="16251453"/>
            <a:ext cx="9397044" cy="8373483"/>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33" name="PlaceHolder 2"/>
          <p:cNvSpPr>
            <a:spLocks noGrp="1"/>
          </p:cNvSpPr>
          <p:nvPr>
            <p:ph type="body"/>
          </p:nvPr>
        </p:nvSpPr>
        <p:spPr>
          <a:xfrm>
            <a:off x="1069822" y="7082225"/>
            <a:ext cx="19256517" cy="17554622"/>
          </a:xfrm>
          <a:prstGeom prst="rect">
            <a:avLst/>
          </a:prstGeom>
        </p:spPr>
        <p:txBody>
          <a:bodyPr lIns="0" tIns="0" rIns="0" bIns="0"/>
          <a:lstStyle/>
          <a:p>
            <a:endParaRPr/>
          </a:p>
        </p:txBody>
      </p:sp>
      <p:sp>
        <p:nvSpPr>
          <p:cNvPr id="34" name="PlaceHolder 3"/>
          <p:cNvSpPr>
            <a:spLocks noGrp="1"/>
          </p:cNvSpPr>
          <p:nvPr>
            <p:ph type="body"/>
          </p:nvPr>
        </p:nvSpPr>
        <p:spPr>
          <a:xfrm>
            <a:off x="1069822" y="7082225"/>
            <a:ext cx="19256517" cy="17554622"/>
          </a:xfrm>
          <a:prstGeom prst="rect">
            <a:avLst/>
          </a:prstGeom>
        </p:spPr>
        <p:txBody>
          <a:bodyPr lIns="0" tIns="0" rIns="0" bIns="0"/>
          <a:lstStyle/>
          <a:p>
            <a:endParaRPr/>
          </a:p>
        </p:txBody>
      </p:sp>
      <p:pic>
        <p:nvPicPr>
          <p:cNvPr id="35" name="Picture 34"/>
          <p:cNvPicPr/>
          <p:nvPr/>
        </p:nvPicPr>
        <p:blipFill>
          <a:blip r:embed="rId2"/>
          <a:stretch>
            <a:fillRect/>
          </a:stretch>
        </p:blipFill>
        <p:spPr>
          <a:xfrm>
            <a:off x="4865424" y="7082225"/>
            <a:ext cx="11664963" cy="17554622"/>
          </a:xfrm>
          <a:prstGeom prst="rect">
            <a:avLst/>
          </a:prstGeom>
          <a:ln>
            <a:noFill/>
          </a:ln>
        </p:spPr>
      </p:pic>
      <p:pic>
        <p:nvPicPr>
          <p:cNvPr id="36" name="Picture 35"/>
          <p:cNvPicPr/>
          <p:nvPr/>
        </p:nvPicPr>
        <p:blipFill>
          <a:blip r:embed="rId2"/>
          <a:stretch>
            <a:fillRect/>
          </a:stretch>
        </p:blipFill>
        <p:spPr>
          <a:xfrm>
            <a:off x="4865424" y="7082225"/>
            <a:ext cx="11664963" cy="17554622"/>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4" name="PlaceHolder 2"/>
          <p:cNvSpPr>
            <a:spLocks noGrp="1"/>
          </p:cNvSpPr>
          <p:nvPr>
            <p:ph type="subTitle"/>
          </p:nvPr>
        </p:nvSpPr>
        <p:spPr>
          <a:xfrm>
            <a:off x="1069822" y="7082230"/>
            <a:ext cx="19256517" cy="17554953"/>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6" name="PlaceHolder 2"/>
          <p:cNvSpPr>
            <a:spLocks noGrp="1"/>
          </p:cNvSpPr>
          <p:nvPr>
            <p:ph type="body"/>
          </p:nvPr>
        </p:nvSpPr>
        <p:spPr>
          <a:xfrm>
            <a:off x="1069822" y="7082225"/>
            <a:ext cx="19256517" cy="17554622"/>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8" name="PlaceHolder 2"/>
          <p:cNvSpPr>
            <a:spLocks noGrp="1"/>
          </p:cNvSpPr>
          <p:nvPr>
            <p:ph type="body"/>
          </p:nvPr>
        </p:nvSpPr>
        <p:spPr>
          <a:xfrm>
            <a:off x="1069816" y="7082225"/>
            <a:ext cx="9397044" cy="17554622"/>
          </a:xfrm>
          <a:prstGeom prst="rect">
            <a:avLst/>
          </a:prstGeom>
        </p:spPr>
        <p:txBody>
          <a:bodyPr lIns="0" tIns="0" rIns="0" bIns="0"/>
          <a:lstStyle/>
          <a:p>
            <a:endParaRPr/>
          </a:p>
        </p:txBody>
      </p:sp>
      <p:sp>
        <p:nvSpPr>
          <p:cNvPr id="9" name="PlaceHolder 3"/>
          <p:cNvSpPr>
            <a:spLocks noGrp="1"/>
          </p:cNvSpPr>
          <p:nvPr>
            <p:ph type="body"/>
          </p:nvPr>
        </p:nvSpPr>
        <p:spPr>
          <a:xfrm>
            <a:off x="10936835" y="7082225"/>
            <a:ext cx="9397044" cy="17554622"/>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29362" y="4381539"/>
            <a:ext cx="19937437" cy="55989825"/>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13" name="PlaceHolder 2"/>
          <p:cNvSpPr>
            <a:spLocks noGrp="1"/>
          </p:cNvSpPr>
          <p:nvPr>
            <p:ph type="body"/>
          </p:nvPr>
        </p:nvSpPr>
        <p:spPr>
          <a:xfrm>
            <a:off x="1069816" y="7082229"/>
            <a:ext cx="9397044" cy="8373483"/>
          </a:xfrm>
          <a:prstGeom prst="rect">
            <a:avLst/>
          </a:prstGeom>
        </p:spPr>
        <p:txBody>
          <a:bodyPr lIns="0" tIns="0" rIns="0" bIns="0"/>
          <a:lstStyle/>
          <a:p>
            <a:endParaRPr/>
          </a:p>
        </p:txBody>
      </p:sp>
      <p:sp>
        <p:nvSpPr>
          <p:cNvPr id="14" name="PlaceHolder 3"/>
          <p:cNvSpPr>
            <a:spLocks noGrp="1"/>
          </p:cNvSpPr>
          <p:nvPr>
            <p:ph type="body"/>
          </p:nvPr>
        </p:nvSpPr>
        <p:spPr>
          <a:xfrm>
            <a:off x="1069816" y="16251453"/>
            <a:ext cx="9397044" cy="8373483"/>
          </a:xfrm>
          <a:prstGeom prst="rect">
            <a:avLst/>
          </a:prstGeom>
        </p:spPr>
        <p:txBody>
          <a:bodyPr lIns="0" tIns="0" rIns="0" bIns="0"/>
          <a:lstStyle/>
          <a:p>
            <a:endParaRPr/>
          </a:p>
        </p:txBody>
      </p:sp>
      <p:sp>
        <p:nvSpPr>
          <p:cNvPr id="15" name="PlaceHolder 4"/>
          <p:cNvSpPr>
            <a:spLocks noGrp="1"/>
          </p:cNvSpPr>
          <p:nvPr>
            <p:ph type="body"/>
          </p:nvPr>
        </p:nvSpPr>
        <p:spPr>
          <a:xfrm>
            <a:off x="10936835" y="7082225"/>
            <a:ext cx="9397044" cy="17554622"/>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17" name="PlaceHolder 2"/>
          <p:cNvSpPr>
            <a:spLocks noGrp="1"/>
          </p:cNvSpPr>
          <p:nvPr>
            <p:ph type="body"/>
          </p:nvPr>
        </p:nvSpPr>
        <p:spPr>
          <a:xfrm>
            <a:off x="1069816" y="7082225"/>
            <a:ext cx="9397044" cy="17554622"/>
          </a:xfrm>
          <a:prstGeom prst="rect">
            <a:avLst/>
          </a:prstGeom>
        </p:spPr>
        <p:txBody>
          <a:bodyPr lIns="0" tIns="0" rIns="0" bIns="0"/>
          <a:lstStyle/>
          <a:p>
            <a:endParaRPr/>
          </a:p>
        </p:txBody>
      </p:sp>
      <p:sp>
        <p:nvSpPr>
          <p:cNvPr id="18" name="PlaceHolder 3"/>
          <p:cNvSpPr>
            <a:spLocks noGrp="1"/>
          </p:cNvSpPr>
          <p:nvPr>
            <p:ph type="body"/>
          </p:nvPr>
        </p:nvSpPr>
        <p:spPr>
          <a:xfrm>
            <a:off x="10936835" y="7082229"/>
            <a:ext cx="9397044" cy="8373483"/>
          </a:xfrm>
          <a:prstGeom prst="rect">
            <a:avLst/>
          </a:prstGeom>
        </p:spPr>
        <p:txBody>
          <a:bodyPr lIns="0" tIns="0" rIns="0" bIns="0"/>
          <a:lstStyle/>
          <a:p>
            <a:endParaRPr/>
          </a:p>
        </p:txBody>
      </p:sp>
      <p:sp>
        <p:nvSpPr>
          <p:cNvPr id="19" name="PlaceHolder 4"/>
          <p:cNvSpPr>
            <a:spLocks noGrp="1"/>
          </p:cNvSpPr>
          <p:nvPr>
            <p:ph type="body"/>
          </p:nvPr>
        </p:nvSpPr>
        <p:spPr>
          <a:xfrm>
            <a:off x="10936835" y="16251453"/>
            <a:ext cx="9397044" cy="8373483"/>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2" y="4381540"/>
            <a:ext cx="19937437" cy="12078774"/>
          </a:xfrm>
          <a:prstGeom prst="rect">
            <a:avLst/>
          </a:prstGeom>
        </p:spPr>
        <p:txBody>
          <a:bodyPr lIns="0" tIns="0" rIns="0" bIns="0" anchor="ctr"/>
          <a:lstStyle/>
          <a:p>
            <a:endParaRPr/>
          </a:p>
        </p:txBody>
      </p:sp>
      <p:sp>
        <p:nvSpPr>
          <p:cNvPr id="21" name="PlaceHolder 2"/>
          <p:cNvSpPr>
            <a:spLocks noGrp="1"/>
          </p:cNvSpPr>
          <p:nvPr>
            <p:ph type="body"/>
          </p:nvPr>
        </p:nvSpPr>
        <p:spPr>
          <a:xfrm>
            <a:off x="1069816" y="7082229"/>
            <a:ext cx="9397044" cy="8373483"/>
          </a:xfrm>
          <a:prstGeom prst="rect">
            <a:avLst/>
          </a:prstGeom>
        </p:spPr>
        <p:txBody>
          <a:bodyPr lIns="0" tIns="0" rIns="0" bIns="0"/>
          <a:lstStyle/>
          <a:p>
            <a:endParaRPr/>
          </a:p>
        </p:txBody>
      </p:sp>
      <p:sp>
        <p:nvSpPr>
          <p:cNvPr id="22" name="PlaceHolder 3"/>
          <p:cNvSpPr>
            <a:spLocks noGrp="1"/>
          </p:cNvSpPr>
          <p:nvPr>
            <p:ph type="body"/>
          </p:nvPr>
        </p:nvSpPr>
        <p:spPr>
          <a:xfrm>
            <a:off x="10936835" y="7082229"/>
            <a:ext cx="9397044" cy="8373483"/>
          </a:xfrm>
          <a:prstGeom prst="rect">
            <a:avLst/>
          </a:prstGeom>
        </p:spPr>
        <p:txBody>
          <a:bodyPr lIns="0" tIns="0" rIns="0" bIns="0"/>
          <a:lstStyle/>
          <a:p>
            <a:endParaRPr/>
          </a:p>
        </p:txBody>
      </p:sp>
      <p:sp>
        <p:nvSpPr>
          <p:cNvPr id="23" name="PlaceHolder 4"/>
          <p:cNvSpPr>
            <a:spLocks noGrp="1"/>
          </p:cNvSpPr>
          <p:nvPr>
            <p:ph type="body"/>
          </p:nvPr>
        </p:nvSpPr>
        <p:spPr>
          <a:xfrm>
            <a:off x="1069822" y="16251453"/>
            <a:ext cx="19256517" cy="8373483"/>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29362" y="4381539"/>
            <a:ext cx="19937437" cy="12078443"/>
          </a:xfrm>
          <a:prstGeom prst="rect">
            <a:avLst/>
          </a:prstGeom>
        </p:spPr>
        <p:txBody>
          <a:bodyPr lIns="487440" tIns="487440" rIns="487440" bIns="487440" anchor="b"/>
          <a:lstStyle/>
          <a:p>
            <a:r>
              <a:rPr lang="en-IN" sz="12693">
                <a:latin typeface="Arial"/>
              </a:rPr>
              <a:t>Click to edit the title text format</a:t>
            </a:r>
            <a:endParaRPr/>
          </a:p>
        </p:txBody>
      </p:sp>
      <p:sp>
        <p:nvSpPr>
          <p:cNvPr id="4" name="PlaceHolder 2"/>
          <p:cNvSpPr>
            <a:spLocks noGrp="1"/>
          </p:cNvSpPr>
          <p:nvPr>
            <p:ph type="sldNum"/>
          </p:nvPr>
        </p:nvSpPr>
        <p:spPr>
          <a:xfrm>
            <a:off x="19824945" y="27441138"/>
            <a:ext cx="1283744" cy="2315725"/>
          </a:xfrm>
          <a:prstGeom prst="rect">
            <a:avLst/>
          </a:prstGeom>
        </p:spPr>
        <p:txBody>
          <a:bodyPr lIns="487440" tIns="487440" rIns="487440" bIns="487440" anchor="ctr"/>
          <a:lstStyle/>
          <a:p>
            <a:pPr>
              <a:lnSpc>
                <a:spcPct val="100000"/>
              </a:lnSpc>
            </a:pPr>
            <a:fld id="{D947A323-11F2-46F4-9240-370675176F29}" type="slidenum">
              <a:rPr lang="en-IN" sz="642">
                <a:solidFill>
                  <a:srgbClr val="000000"/>
                </a:solidFill>
                <a:latin typeface="Arial"/>
                <a:ea typeface="Arial"/>
              </a:rPr>
              <a:t>‹#›</a:t>
            </a:fld>
            <a:endParaRPr/>
          </a:p>
        </p:txBody>
      </p:sp>
      <p:sp>
        <p:nvSpPr>
          <p:cNvPr id="2" name="PlaceHolder 3"/>
          <p:cNvSpPr>
            <a:spLocks noGrp="1"/>
          </p:cNvSpPr>
          <p:nvPr>
            <p:ph type="body"/>
          </p:nvPr>
        </p:nvSpPr>
        <p:spPr>
          <a:xfrm>
            <a:off x="1069822" y="7082225"/>
            <a:ext cx="19256517" cy="17554622"/>
          </a:xfrm>
          <a:prstGeom prst="rect">
            <a:avLst/>
          </a:prstGeom>
        </p:spPr>
        <p:txBody>
          <a:bodyPr lIns="0" tIns="0" rIns="0" bIns="0"/>
          <a:lstStyle/>
          <a:p>
            <a:pPr>
              <a:buSzPct val="45000"/>
              <a:buFont typeface="StarSymbol"/>
              <a:buChar char=""/>
            </a:pPr>
            <a:r>
              <a:rPr lang="en-IN" sz="642">
                <a:latin typeface="Arial"/>
              </a:rPr>
              <a:t>Click to edit the outline text format</a:t>
            </a:r>
            <a:endParaRPr/>
          </a:p>
          <a:p>
            <a:pPr lvl="1">
              <a:buSzPct val="75000"/>
              <a:buFont typeface="StarSymbol"/>
              <a:buChar char=""/>
            </a:pPr>
            <a:r>
              <a:rPr lang="en-IN" sz="642">
                <a:latin typeface="Arial"/>
              </a:rPr>
              <a:t>Second Outline Level</a:t>
            </a:r>
            <a:endParaRPr/>
          </a:p>
          <a:p>
            <a:pPr lvl="2">
              <a:buSzPct val="45000"/>
              <a:buFont typeface="StarSymbol"/>
              <a:buChar char=""/>
            </a:pPr>
            <a:r>
              <a:rPr lang="en-IN" sz="642">
                <a:latin typeface="Arial"/>
              </a:rPr>
              <a:t>Third Outline Level</a:t>
            </a:r>
            <a:endParaRPr/>
          </a:p>
          <a:p>
            <a:pPr lvl="3">
              <a:buSzPct val="75000"/>
              <a:buFont typeface="StarSymbol"/>
              <a:buChar char=""/>
            </a:pPr>
            <a:r>
              <a:rPr lang="en-IN" sz="642">
                <a:latin typeface="Arial"/>
              </a:rPr>
              <a:t>Fourth Outline Level</a:t>
            </a:r>
            <a:endParaRPr/>
          </a:p>
          <a:p>
            <a:pPr lvl="4">
              <a:buSzPct val="45000"/>
              <a:buFont typeface="StarSymbol"/>
              <a:buChar char=""/>
            </a:pPr>
            <a:r>
              <a:rPr lang="en-IN" sz="917">
                <a:latin typeface="Arial"/>
              </a:rPr>
              <a:t>Fifth Outline Level</a:t>
            </a:r>
            <a:endParaRPr/>
          </a:p>
          <a:p>
            <a:pPr lvl="5">
              <a:buSzPct val="45000"/>
              <a:buFont typeface="StarSymbol"/>
              <a:buChar char=""/>
            </a:pPr>
            <a:r>
              <a:rPr lang="en-IN" sz="917">
                <a:latin typeface="Arial"/>
              </a:rPr>
              <a:t>Sixth Outline Level</a:t>
            </a:r>
            <a:endParaRPr/>
          </a:p>
          <a:p>
            <a:pPr lvl="6">
              <a:buSzPct val="45000"/>
              <a:buFont typeface="StarSymbol"/>
              <a:buChar char=""/>
            </a:pPr>
            <a:r>
              <a:rPr lang="en-IN" sz="917">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19042" rtl="0" eaLnBrk="1" latinLnBrk="0" hangingPunct="1">
        <a:lnSpc>
          <a:spcPct val="90000"/>
        </a:lnSpc>
        <a:spcBef>
          <a:spcPct val="0"/>
        </a:spcBef>
        <a:buNone/>
        <a:defRPr sz="2017" kern="1200">
          <a:solidFill>
            <a:schemeClr val="tx1"/>
          </a:solidFill>
          <a:latin typeface="+mj-lt"/>
          <a:ea typeface="+mj-ea"/>
          <a:cs typeface="+mj-cs"/>
        </a:defRPr>
      </a:lvl1pPr>
    </p:titleStyle>
    <p:bodyStyle>
      <a:lvl1pPr marL="104760" indent="-104760" algn="l" defTabSz="419042" rtl="0" eaLnBrk="1" latinLnBrk="0" hangingPunct="1">
        <a:lnSpc>
          <a:spcPct val="90000"/>
        </a:lnSpc>
        <a:spcBef>
          <a:spcPts val="458"/>
        </a:spcBef>
        <a:buFont typeface="Arial" panose="020B0604020202020204" pitchFamily="34" charset="0"/>
        <a:buChar char="•"/>
        <a:defRPr sz="1283" kern="1200">
          <a:solidFill>
            <a:schemeClr val="tx1"/>
          </a:solidFill>
          <a:latin typeface="+mn-lt"/>
          <a:ea typeface="+mn-ea"/>
          <a:cs typeface="+mn-cs"/>
        </a:defRPr>
      </a:lvl1pPr>
      <a:lvl2pPr marL="314282" indent="-104760" algn="l" defTabSz="419042" rtl="0" eaLnBrk="1" latinLnBrk="0" hangingPunct="1">
        <a:lnSpc>
          <a:spcPct val="90000"/>
        </a:lnSpc>
        <a:spcBef>
          <a:spcPts val="229"/>
        </a:spcBef>
        <a:buFont typeface="Arial" panose="020B0604020202020204" pitchFamily="34" charset="0"/>
        <a:buChar char="•"/>
        <a:defRPr sz="1100" kern="1200">
          <a:solidFill>
            <a:schemeClr val="tx1"/>
          </a:solidFill>
          <a:latin typeface="+mn-lt"/>
          <a:ea typeface="+mn-ea"/>
          <a:cs typeface="+mn-cs"/>
        </a:defRPr>
      </a:lvl2pPr>
      <a:lvl3pPr marL="523802" indent="-104760" algn="l" defTabSz="419042" rtl="0" eaLnBrk="1" latinLnBrk="0" hangingPunct="1">
        <a:lnSpc>
          <a:spcPct val="90000"/>
        </a:lnSpc>
        <a:spcBef>
          <a:spcPts val="229"/>
        </a:spcBef>
        <a:buFont typeface="Arial" panose="020B0604020202020204" pitchFamily="34" charset="0"/>
        <a:buChar char="•"/>
        <a:defRPr sz="917" kern="1200">
          <a:solidFill>
            <a:schemeClr val="tx1"/>
          </a:solidFill>
          <a:latin typeface="+mn-lt"/>
          <a:ea typeface="+mn-ea"/>
          <a:cs typeface="+mn-cs"/>
        </a:defRPr>
      </a:lvl3pPr>
      <a:lvl4pPr marL="733324"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4pPr>
      <a:lvl5pPr marL="942845"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5pPr>
      <a:lvl6pPr marL="1152366"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6pPr>
      <a:lvl7pPr marL="1361888"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7pPr>
      <a:lvl8pPr marL="1571409"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8pPr>
      <a:lvl9pPr marL="1780930" indent="-104760" algn="l" defTabSz="419042" rtl="0" eaLnBrk="1" latinLnBrk="0" hangingPunct="1">
        <a:lnSpc>
          <a:spcPct val="90000"/>
        </a:lnSpc>
        <a:spcBef>
          <a:spcPts val="229"/>
        </a:spcBef>
        <a:buFont typeface="Arial" panose="020B0604020202020204" pitchFamily="34" charset="0"/>
        <a:buChar char="•"/>
        <a:defRPr sz="825" kern="1200">
          <a:solidFill>
            <a:schemeClr val="tx1"/>
          </a:solidFill>
          <a:latin typeface="+mn-lt"/>
          <a:ea typeface="+mn-ea"/>
          <a:cs typeface="+mn-cs"/>
        </a:defRPr>
      </a:lvl9pPr>
    </p:bodyStyle>
    <p:otherStyle>
      <a:defPPr>
        <a:defRPr lang="en-US"/>
      </a:defPPr>
      <a:lvl1pPr marL="0" algn="l" defTabSz="419042" rtl="0" eaLnBrk="1" latinLnBrk="0" hangingPunct="1">
        <a:defRPr sz="825" kern="1200">
          <a:solidFill>
            <a:schemeClr val="tx1"/>
          </a:solidFill>
          <a:latin typeface="+mn-lt"/>
          <a:ea typeface="+mn-ea"/>
          <a:cs typeface="+mn-cs"/>
        </a:defRPr>
      </a:lvl1pPr>
      <a:lvl2pPr marL="209522" algn="l" defTabSz="419042" rtl="0" eaLnBrk="1" latinLnBrk="0" hangingPunct="1">
        <a:defRPr sz="825" kern="1200">
          <a:solidFill>
            <a:schemeClr val="tx1"/>
          </a:solidFill>
          <a:latin typeface="+mn-lt"/>
          <a:ea typeface="+mn-ea"/>
          <a:cs typeface="+mn-cs"/>
        </a:defRPr>
      </a:lvl2pPr>
      <a:lvl3pPr marL="419042" algn="l" defTabSz="419042" rtl="0" eaLnBrk="1" latinLnBrk="0" hangingPunct="1">
        <a:defRPr sz="825" kern="1200">
          <a:solidFill>
            <a:schemeClr val="tx1"/>
          </a:solidFill>
          <a:latin typeface="+mn-lt"/>
          <a:ea typeface="+mn-ea"/>
          <a:cs typeface="+mn-cs"/>
        </a:defRPr>
      </a:lvl3pPr>
      <a:lvl4pPr marL="628564" algn="l" defTabSz="419042" rtl="0" eaLnBrk="1" latinLnBrk="0" hangingPunct="1">
        <a:defRPr sz="825" kern="1200">
          <a:solidFill>
            <a:schemeClr val="tx1"/>
          </a:solidFill>
          <a:latin typeface="+mn-lt"/>
          <a:ea typeface="+mn-ea"/>
          <a:cs typeface="+mn-cs"/>
        </a:defRPr>
      </a:lvl4pPr>
      <a:lvl5pPr marL="838084" algn="l" defTabSz="419042" rtl="0" eaLnBrk="1" latinLnBrk="0" hangingPunct="1">
        <a:defRPr sz="825" kern="1200">
          <a:solidFill>
            <a:schemeClr val="tx1"/>
          </a:solidFill>
          <a:latin typeface="+mn-lt"/>
          <a:ea typeface="+mn-ea"/>
          <a:cs typeface="+mn-cs"/>
        </a:defRPr>
      </a:lvl5pPr>
      <a:lvl6pPr marL="1047606" algn="l" defTabSz="419042" rtl="0" eaLnBrk="1" latinLnBrk="0" hangingPunct="1">
        <a:defRPr sz="825" kern="1200">
          <a:solidFill>
            <a:schemeClr val="tx1"/>
          </a:solidFill>
          <a:latin typeface="+mn-lt"/>
          <a:ea typeface="+mn-ea"/>
          <a:cs typeface="+mn-cs"/>
        </a:defRPr>
      </a:lvl6pPr>
      <a:lvl7pPr marL="1257126" algn="l" defTabSz="419042" rtl="0" eaLnBrk="1" latinLnBrk="0" hangingPunct="1">
        <a:defRPr sz="825" kern="1200">
          <a:solidFill>
            <a:schemeClr val="tx1"/>
          </a:solidFill>
          <a:latin typeface="+mn-lt"/>
          <a:ea typeface="+mn-ea"/>
          <a:cs typeface="+mn-cs"/>
        </a:defRPr>
      </a:lvl7pPr>
      <a:lvl8pPr marL="1466648" algn="l" defTabSz="419042" rtl="0" eaLnBrk="1" latinLnBrk="0" hangingPunct="1">
        <a:defRPr sz="825" kern="1200">
          <a:solidFill>
            <a:schemeClr val="tx1"/>
          </a:solidFill>
          <a:latin typeface="+mn-lt"/>
          <a:ea typeface="+mn-ea"/>
          <a:cs typeface="+mn-cs"/>
        </a:defRPr>
      </a:lvl8pPr>
      <a:lvl9pPr marL="1676168" algn="l" defTabSz="419042" rtl="0" eaLnBrk="1" latinLnBrk="0" hangingPunct="1">
        <a:defRPr sz="8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428151" y="3118159"/>
            <a:ext cx="20565596" cy="26633102"/>
            <a:chOff x="428151" y="3337840"/>
            <a:chExt cx="20565596" cy="26633102"/>
          </a:xfrm>
        </p:grpSpPr>
        <p:grpSp>
          <p:nvGrpSpPr>
            <p:cNvPr id="8" name="Group 7"/>
            <p:cNvGrpSpPr/>
            <p:nvPr/>
          </p:nvGrpSpPr>
          <p:grpSpPr>
            <a:xfrm>
              <a:off x="7325786" y="3337840"/>
              <a:ext cx="6771626" cy="26633102"/>
              <a:chOff x="7325786" y="3337840"/>
              <a:chExt cx="6771626" cy="26633102"/>
            </a:xfrm>
          </p:grpSpPr>
          <p:sp>
            <p:nvSpPr>
              <p:cNvPr id="44" name="CustomShape 3"/>
              <p:cNvSpPr/>
              <p:nvPr/>
            </p:nvSpPr>
            <p:spPr>
              <a:xfrm>
                <a:off x="7330852" y="3337840"/>
                <a:ext cx="6766560" cy="26608897"/>
              </a:xfrm>
              <a:prstGeom prst="rect">
                <a:avLst/>
              </a:prstGeom>
              <a:solidFill>
                <a:schemeClr val="bg1"/>
              </a:solidFill>
              <a:ln>
                <a:noFill/>
              </a:ln>
            </p:spPr>
            <p:txBody>
              <a:bodyPr/>
              <a:lstStyle/>
              <a:p>
                <a:endParaRPr lang="en-US"/>
              </a:p>
            </p:txBody>
          </p:sp>
          <p:sp>
            <p:nvSpPr>
              <p:cNvPr id="52" name="CustomShape 11"/>
              <p:cNvSpPr/>
              <p:nvPr/>
            </p:nvSpPr>
            <p:spPr>
              <a:xfrm>
                <a:off x="7325786" y="29791752"/>
                <a:ext cx="6766560" cy="179190"/>
              </a:xfrm>
              <a:prstGeom prst="rect">
                <a:avLst/>
              </a:prstGeom>
              <a:solidFill>
                <a:srgbClr val="002060"/>
              </a:solidFill>
              <a:ln>
                <a:noFill/>
              </a:ln>
            </p:spPr>
            <p:txBody>
              <a:bodyPr/>
              <a:lstStyle/>
              <a:p>
                <a:endParaRPr lang="en-US"/>
              </a:p>
            </p:txBody>
          </p:sp>
        </p:grpSp>
        <p:grpSp>
          <p:nvGrpSpPr>
            <p:cNvPr id="3" name="Group 2"/>
            <p:cNvGrpSpPr/>
            <p:nvPr/>
          </p:nvGrpSpPr>
          <p:grpSpPr>
            <a:xfrm>
              <a:off x="14218651" y="3353080"/>
              <a:ext cx="6775096" cy="26555558"/>
              <a:chOff x="14218651" y="3353080"/>
              <a:chExt cx="6775096" cy="26555558"/>
            </a:xfrm>
          </p:grpSpPr>
          <p:sp>
            <p:nvSpPr>
              <p:cNvPr id="46" name="CustomShape 5"/>
              <p:cNvSpPr/>
              <p:nvPr/>
            </p:nvSpPr>
            <p:spPr>
              <a:xfrm>
                <a:off x="14218651" y="3353080"/>
                <a:ext cx="6762622" cy="26541015"/>
              </a:xfrm>
              <a:prstGeom prst="rect">
                <a:avLst/>
              </a:prstGeom>
              <a:solidFill>
                <a:schemeClr val="bg1"/>
              </a:solidFill>
              <a:ln>
                <a:noFill/>
              </a:ln>
            </p:spPr>
            <p:txBody>
              <a:bodyPr/>
              <a:lstStyle/>
              <a:p>
                <a:endParaRPr lang="en-US"/>
              </a:p>
            </p:txBody>
          </p:sp>
          <p:sp>
            <p:nvSpPr>
              <p:cNvPr id="53" name="CustomShape 12"/>
              <p:cNvSpPr/>
              <p:nvPr/>
            </p:nvSpPr>
            <p:spPr>
              <a:xfrm>
                <a:off x="14226759" y="29776414"/>
                <a:ext cx="6766560" cy="132224"/>
              </a:xfrm>
              <a:prstGeom prst="rect">
                <a:avLst/>
              </a:prstGeom>
              <a:solidFill>
                <a:srgbClr val="002060"/>
              </a:solidFill>
              <a:ln>
                <a:noFill/>
              </a:ln>
            </p:spPr>
            <p:txBody>
              <a:bodyPr/>
              <a:lstStyle/>
              <a:p>
                <a:r>
                  <a:rPr lang="fa-IR" dirty="0"/>
                  <a:t> </a:t>
                </a:r>
                <a:endParaRPr lang="en-US" dirty="0"/>
              </a:p>
            </p:txBody>
          </p:sp>
          <p:sp>
            <p:nvSpPr>
              <p:cNvPr id="38" name="CustomShape 12"/>
              <p:cNvSpPr/>
              <p:nvPr/>
            </p:nvSpPr>
            <p:spPr>
              <a:xfrm>
                <a:off x="15747737" y="29698710"/>
                <a:ext cx="5246010" cy="106260"/>
              </a:xfrm>
              <a:prstGeom prst="rect">
                <a:avLst/>
              </a:prstGeom>
              <a:solidFill>
                <a:srgbClr val="C00000"/>
              </a:solidFill>
              <a:ln>
                <a:noFill/>
              </a:ln>
            </p:spPr>
            <p:txBody>
              <a:bodyPr/>
              <a:lstStyle/>
              <a:p>
                <a:endParaRPr lang="en-US"/>
              </a:p>
            </p:txBody>
          </p:sp>
        </p:grpSp>
        <p:grpSp>
          <p:nvGrpSpPr>
            <p:cNvPr id="9" name="Group 8"/>
            <p:cNvGrpSpPr/>
            <p:nvPr/>
          </p:nvGrpSpPr>
          <p:grpSpPr>
            <a:xfrm>
              <a:off x="428151" y="3337840"/>
              <a:ext cx="6777446" cy="26617215"/>
              <a:chOff x="428151" y="3337840"/>
              <a:chExt cx="6777446" cy="26617215"/>
            </a:xfrm>
          </p:grpSpPr>
          <p:sp>
            <p:nvSpPr>
              <p:cNvPr id="45" name="CustomShape 4"/>
              <p:cNvSpPr/>
              <p:nvPr/>
            </p:nvSpPr>
            <p:spPr>
              <a:xfrm>
                <a:off x="436467" y="3337840"/>
                <a:ext cx="6766560" cy="26608898"/>
              </a:xfrm>
              <a:prstGeom prst="rect">
                <a:avLst/>
              </a:prstGeom>
              <a:solidFill>
                <a:schemeClr val="bg1"/>
              </a:solidFill>
              <a:ln>
                <a:noFill/>
              </a:ln>
            </p:spPr>
            <p:txBody>
              <a:bodyPr/>
              <a:lstStyle/>
              <a:p>
                <a:endParaRPr lang="en-US"/>
              </a:p>
            </p:txBody>
          </p:sp>
          <p:sp>
            <p:nvSpPr>
              <p:cNvPr id="51" name="CustomShape 10"/>
              <p:cNvSpPr/>
              <p:nvPr/>
            </p:nvSpPr>
            <p:spPr>
              <a:xfrm>
                <a:off x="439037" y="29817895"/>
                <a:ext cx="6766560" cy="137160"/>
              </a:xfrm>
              <a:prstGeom prst="rect">
                <a:avLst/>
              </a:prstGeom>
              <a:solidFill>
                <a:srgbClr val="002060"/>
              </a:solidFill>
              <a:ln>
                <a:noFill/>
              </a:ln>
            </p:spPr>
            <p:txBody>
              <a:bodyPr/>
              <a:lstStyle/>
              <a:p>
                <a:endParaRPr lang="en-US"/>
              </a:p>
            </p:txBody>
          </p:sp>
          <p:sp>
            <p:nvSpPr>
              <p:cNvPr id="39" name="CustomShape 12"/>
              <p:cNvSpPr/>
              <p:nvPr/>
            </p:nvSpPr>
            <p:spPr>
              <a:xfrm>
                <a:off x="428151" y="29722521"/>
                <a:ext cx="5246010" cy="106260"/>
              </a:xfrm>
              <a:prstGeom prst="rect">
                <a:avLst/>
              </a:prstGeom>
              <a:solidFill>
                <a:srgbClr val="C00000"/>
              </a:solidFill>
              <a:ln>
                <a:noFill/>
              </a:ln>
            </p:spPr>
            <p:txBody>
              <a:bodyPr/>
              <a:lstStyle/>
              <a:p>
                <a:endParaRPr lang="en-US"/>
              </a:p>
            </p:txBody>
          </p:sp>
        </p:grpSp>
      </p:grpSp>
      <p:sp>
        <p:nvSpPr>
          <p:cNvPr id="60" name="CustomShape 26"/>
          <p:cNvSpPr/>
          <p:nvPr/>
        </p:nvSpPr>
        <p:spPr>
          <a:xfrm>
            <a:off x="7674590" y="4548461"/>
            <a:ext cx="6109934" cy="20137724"/>
          </a:xfrm>
          <a:prstGeom prst="rect">
            <a:avLst/>
          </a:prstGeom>
          <a:noFill/>
          <a:ln>
            <a:noFill/>
          </a:ln>
        </p:spPr>
        <p:txBody>
          <a:bodyPr tIns="41910" bIns="41910"/>
          <a:lstStyle/>
          <a:p>
            <a:pPr marL="228609" indent="-228609" algn="just" rtl="1">
              <a:lnSpc>
                <a:spcPct val="114000"/>
              </a:lnSpc>
              <a:buFont typeface="Arial" panose="020B0604020202020204" pitchFamily="34" charset="0"/>
              <a:buChar char="•"/>
            </a:pPr>
            <a:r>
              <a:rPr lang="fa-IR" sz="3600" dirty="0">
                <a:cs typeface="B Nazanin" panose="00000400000000000000" pitchFamily="2" charset="-78"/>
              </a:rPr>
              <a:t>محاسبات تقریبی، موضوع جدید و مورد بحثی در طراحی دیجیتال می‌باشد که هدف از بررسی و تحقیق در این زمینه، بهبود سرعت، مساحت و توان مصرفی طرح های دیجیتال مورد استفاده در واحد های پردازشگر می‌باشد. با جایگزینی واحد های محاسباتی تقریبی با میزان خطای قابل قبول، به جای واحد های محاسباتی دقیق میتوان به مزایایی مانند سرعت بیشتر و یا توان مصرفی کمتر دست یافت. پس از مطالعه مقالات متعدد و تحقیقات در رابطه با عملیات های ریاضی تقریبی که امروزه در پردازنده ها و واحد های پردازشگر شتابدهنده های هوش مصنوعی و پردازش تصویر استفاده می‌شود، اقدام به بهبود یکی از طرح های ارائه شده در مقاله ای بین المللی شد و حاصل آن طراحی ضرب کننده جدیدی بود که میزان خطای آن قابل کنترل می‌باشد.</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بعد از طراحی ضرب کننده، طراحی یک پروسسور 32 بیتی با معماری </a:t>
            </a:r>
            <a:r>
              <a:rPr lang="en-US" sz="3600" dirty="0">
                <a:latin typeface="Times New Roman" panose="02020603050405020304" pitchFamily="18" charset="0"/>
                <a:cs typeface="Times New Roman" panose="02020603050405020304" pitchFamily="18" charset="0"/>
              </a:rPr>
              <a:t>RISC-V</a:t>
            </a:r>
            <a:r>
              <a:rPr lang="fa-IR" sz="3600" dirty="0">
                <a:cs typeface="B Nazanin" panose="00000400000000000000" pitchFamily="2" charset="-78"/>
              </a:rPr>
              <a:t> آغاز گردید که از مزایای طراحی ماژولار، پایپلاین 5 مرحله ای و واحد کنترل غیر متمرکز بهره‌ مند می‌باشد. پردازنده طراحی شده با تکنولوژی 0/18 میکرون </a:t>
            </a:r>
            <a:r>
              <a:rPr lang="en-US" sz="3600" dirty="0">
                <a:latin typeface="Times New Roman" panose="02020603050405020304" pitchFamily="18" charset="0"/>
                <a:cs typeface="Times New Roman" panose="02020603050405020304" pitchFamily="18" charset="0"/>
              </a:rPr>
              <a:t>TSMC</a:t>
            </a:r>
            <a:r>
              <a:rPr lang="fa-IR" sz="3600" dirty="0">
                <a:cs typeface="B Nazanin" panose="00000400000000000000" pitchFamily="2" charset="-78"/>
              </a:rPr>
              <a:t> فرکانس کاری 250 مگاهرتز را دارا می‌باشد، که در مقایسه با پردازنده های میکروکنترلری و سیستم های نهفته هم ردیف خود عدد بسیار خوبی است.</a:t>
            </a:r>
          </a:p>
          <a:p>
            <a:pPr marL="228609" indent="-228609" algn="just" rtl="1">
              <a:lnSpc>
                <a:spcPct val="114000"/>
              </a:lnSpc>
              <a:buFont typeface="Arial" panose="020B0604020202020204" pitchFamily="34" charset="0"/>
              <a:buChar char="•"/>
            </a:pPr>
            <a:endParaRPr lang="fa-IR" sz="3600" dirty="0">
              <a:cs typeface="B Nazanin" panose="00000400000000000000" pitchFamily="2" charset="-78"/>
            </a:endParaRPr>
          </a:p>
          <a:p>
            <a:pPr algn="r" rtl="1">
              <a:lnSpc>
                <a:spcPct val="115000"/>
              </a:lnSpc>
            </a:pPr>
            <a:endParaRPr lang="fa-IR" sz="3600" b="1" dirty="0">
              <a:cs typeface="B Nazanin" panose="00000400000000000000" pitchFamily="2" charset="-78"/>
            </a:endParaRPr>
          </a:p>
        </p:txBody>
      </p:sp>
      <p:sp>
        <p:nvSpPr>
          <p:cNvPr id="49" name="CustomShape 8"/>
          <p:cNvSpPr/>
          <p:nvPr/>
        </p:nvSpPr>
        <p:spPr>
          <a:xfrm>
            <a:off x="12054136" y="9106191"/>
            <a:ext cx="5560005" cy="564135"/>
          </a:xfrm>
          <a:prstGeom prst="rect">
            <a:avLst/>
          </a:prstGeom>
          <a:noFill/>
          <a:ln>
            <a:noFill/>
          </a:ln>
        </p:spPr>
        <p:txBody>
          <a:bodyPr tIns="41910" bIns="41910"/>
          <a:lstStyle/>
          <a:p>
            <a:pPr>
              <a:lnSpc>
                <a:spcPct val="115000"/>
              </a:lnSpc>
            </a:pPr>
            <a:endParaRPr sz="392" dirty="0"/>
          </a:p>
          <a:p>
            <a:pPr>
              <a:lnSpc>
                <a:spcPct val="115000"/>
              </a:lnSpc>
            </a:pPr>
            <a:endParaRPr sz="392" dirty="0"/>
          </a:p>
          <a:p>
            <a:pPr>
              <a:lnSpc>
                <a:spcPct val="115000"/>
              </a:lnSpc>
            </a:pPr>
            <a:endParaRPr sz="392" dirty="0"/>
          </a:p>
          <a:p>
            <a:pPr>
              <a:lnSpc>
                <a:spcPct val="115000"/>
              </a:lnSpc>
            </a:pPr>
            <a:endParaRPr sz="392" dirty="0"/>
          </a:p>
          <a:p>
            <a:pPr>
              <a:lnSpc>
                <a:spcPct val="100000"/>
              </a:lnSpc>
            </a:pPr>
            <a:endParaRPr sz="392" dirty="0"/>
          </a:p>
          <a:p>
            <a:pPr>
              <a:lnSpc>
                <a:spcPct val="115000"/>
              </a:lnSpc>
            </a:pPr>
            <a:endParaRPr sz="392" dirty="0"/>
          </a:p>
          <a:p>
            <a:pPr>
              <a:lnSpc>
                <a:spcPct val="100000"/>
              </a:lnSpc>
            </a:pPr>
            <a:endParaRPr sz="392" dirty="0"/>
          </a:p>
        </p:txBody>
      </p:sp>
      <p:grpSp>
        <p:nvGrpSpPr>
          <p:cNvPr id="84" name="Group 83"/>
          <p:cNvGrpSpPr/>
          <p:nvPr/>
        </p:nvGrpSpPr>
        <p:grpSpPr>
          <a:xfrm>
            <a:off x="7628883" y="3763038"/>
            <a:ext cx="6126480" cy="731520"/>
            <a:chOff x="30117740" y="7058350"/>
            <a:chExt cx="10563480" cy="1021749"/>
          </a:xfrm>
        </p:grpSpPr>
        <p:sp>
          <p:nvSpPr>
            <p:cNvPr id="85" name="Rounded Rectangle 84"/>
            <p:cNvSpPr/>
            <p:nvPr/>
          </p:nvSpPr>
          <p:spPr>
            <a:xfrm>
              <a:off x="30117740" y="7156532"/>
              <a:ext cx="10563480" cy="923567"/>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ویژگی ها/</a:t>
              </a:r>
              <a:r>
                <a:rPr lang="fa-IR" sz="2800" b="1">
                  <a:solidFill>
                    <a:srgbClr val="002060"/>
                  </a:solidFill>
                  <a:latin typeface="Oswald"/>
                  <a:ea typeface="Oswald"/>
                  <a:cs typeface="B Titr" panose="00000700000000000000" pitchFamily="2" charset="-78"/>
                </a:rPr>
                <a:t>مزایای فرآیند تولید</a:t>
              </a:r>
              <a:r>
                <a:rPr lang="fa-IR" sz="2475" b="1" dirty="0">
                  <a:solidFill>
                    <a:srgbClr val="002060"/>
                  </a:solidFill>
                  <a:latin typeface="Oswald"/>
                  <a:ea typeface="Oswald"/>
                  <a:cs typeface="B Titr" panose="00000700000000000000" pitchFamily="2" charset="-78"/>
                </a:rPr>
                <a:t>	   </a:t>
              </a:r>
              <a:endParaRPr lang="en-US" sz="2475" b="1" dirty="0">
                <a:solidFill>
                  <a:srgbClr val="002060"/>
                </a:solidFill>
                <a:latin typeface="Oswald"/>
                <a:ea typeface="Oswald"/>
                <a:cs typeface="B Titr" panose="00000700000000000000" pitchFamily="2" charset="-78"/>
              </a:endParaRPr>
            </a:p>
          </p:txBody>
        </p:sp>
        <p:sp>
          <p:nvSpPr>
            <p:cNvPr id="86" name="Right Triangle 85"/>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sp>
          <p:nvSpPr>
            <p:cNvPr id="87" name="Right Triangle 86"/>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grpSp>
      <p:sp>
        <p:nvSpPr>
          <p:cNvPr id="64" name="CustomShape 26"/>
          <p:cNvSpPr/>
          <p:nvPr/>
        </p:nvSpPr>
        <p:spPr>
          <a:xfrm>
            <a:off x="744930" y="4548460"/>
            <a:ext cx="6111749" cy="12595837"/>
          </a:xfrm>
          <a:prstGeom prst="rect">
            <a:avLst/>
          </a:prstGeom>
          <a:noFill/>
          <a:ln>
            <a:noFill/>
          </a:ln>
        </p:spPr>
        <p:txBody>
          <a:bodyPr tIns="41910" bIns="41910"/>
          <a:lstStyle/>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طراحی مدار ضرب کننده تقریبی با خطای قابل کنترل و بررسی عملکرد آن در الگوریتم پردازش تصویر و مقایسه نتایج با طرح های موجود</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طراحی پردازنده کامل با استفاده از زبان توصیف سخت افزار </a:t>
            </a:r>
            <a:r>
              <a:rPr lang="en-US" sz="3600" dirty="0">
                <a:latin typeface="Times New Roman" panose="02020603050405020304" pitchFamily="18" charset="0"/>
                <a:cs typeface="Times New Roman" panose="02020603050405020304" pitchFamily="18" charset="0"/>
              </a:rPr>
              <a:t>Verilog</a:t>
            </a:r>
            <a:endParaRPr lang="fa-IR" sz="3600" dirty="0">
              <a:latin typeface="Times New Roman" panose="02020603050405020304" pitchFamily="18" charset="0"/>
              <a:cs typeface="Times New Roman" panose="02020603050405020304" pitchFamily="18" charset="0"/>
            </a:endParaRP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تطبیق پردازنده با کامپایلر استاندارد </a:t>
            </a:r>
            <a:r>
              <a:rPr lang="en-US" sz="3600" dirty="0">
                <a:latin typeface="Times New Roman" panose="02020603050405020304" pitchFamily="18" charset="0"/>
                <a:cs typeface="Times New Roman" panose="02020603050405020304" pitchFamily="18" charset="0"/>
              </a:rPr>
              <a:t>GCC</a:t>
            </a:r>
            <a:r>
              <a:rPr lang="fa-IR" sz="3600" dirty="0">
                <a:cs typeface="B Nazanin" panose="00000400000000000000" pitchFamily="2" charset="-78"/>
              </a:rPr>
              <a:t> برای اجرای برنامه به زبان </a:t>
            </a:r>
            <a:r>
              <a:rPr lang="en-US" sz="3600" dirty="0">
                <a:latin typeface="Times New Roman" panose="02020603050405020304" pitchFamily="18" charset="0"/>
                <a:cs typeface="Times New Roman" panose="02020603050405020304" pitchFamily="18" charset="0"/>
              </a:rPr>
              <a:t>C</a:t>
            </a:r>
            <a:endParaRPr lang="fa-IR" sz="3600" dirty="0">
              <a:latin typeface="Times New Roman" panose="02020603050405020304" pitchFamily="18" charset="0"/>
              <a:cs typeface="Times New Roman" panose="02020603050405020304" pitchFamily="18" charset="0"/>
            </a:endParaRP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طراحی و تولید یک نرم افزار کامل جهت اجرای برنامه کاربر روی پردازنده، منطبق با سیستم عامل های ویندوز و لینوکس</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 سنتز، چیدمان و رسم اتصالات نهایی جهت طراحی فیزیکی تراشه ریزپردازنده</a:t>
            </a:r>
          </a:p>
        </p:txBody>
      </p:sp>
      <p:sp>
        <p:nvSpPr>
          <p:cNvPr id="74" name="CustomShape 26"/>
          <p:cNvSpPr/>
          <p:nvPr/>
        </p:nvSpPr>
        <p:spPr>
          <a:xfrm>
            <a:off x="1849743" y="19194628"/>
            <a:ext cx="4714215" cy="2060561"/>
          </a:xfrm>
          <a:prstGeom prst="rect">
            <a:avLst/>
          </a:prstGeom>
          <a:noFill/>
          <a:ln>
            <a:noFill/>
          </a:ln>
        </p:spPr>
        <p:txBody>
          <a:bodyPr tIns="41910" bIns="41910"/>
          <a:lstStyle/>
          <a:p>
            <a:pPr algn="ctr" rtl="1">
              <a:lnSpc>
                <a:spcPct val="115000"/>
              </a:lnSpc>
            </a:pPr>
            <a:endParaRPr sz="1283" dirty="0">
              <a:cs typeface="B Titr" panose="00000700000000000000" pitchFamily="2" charset="-78"/>
            </a:endParaRPr>
          </a:p>
        </p:txBody>
      </p:sp>
      <p:grpSp>
        <p:nvGrpSpPr>
          <p:cNvPr id="75" name="Group 74"/>
          <p:cNvGrpSpPr/>
          <p:nvPr/>
        </p:nvGrpSpPr>
        <p:grpSpPr>
          <a:xfrm>
            <a:off x="719135" y="3793755"/>
            <a:ext cx="6126480" cy="731520"/>
            <a:chOff x="30117740" y="7058350"/>
            <a:chExt cx="10563480" cy="1021753"/>
          </a:xfrm>
        </p:grpSpPr>
        <p:sp>
          <p:nvSpPr>
            <p:cNvPr id="104" name="Rounded Rectangle 103"/>
            <p:cNvSpPr/>
            <p:nvPr/>
          </p:nvSpPr>
          <p:spPr>
            <a:xfrm>
              <a:off x="30117740" y="715653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475" b="1" dirty="0">
                  <a:solidFill>
                    <a:srgbClr val="002060"/>
                  </a:solidFill>
                  <a:latin typeface="Oswald"/>
                  <a:ea typeface="Oswald"/>
                  <a:cs typeface="B Titr" panose="00000700000000000000" pitchFamily="2" charset="-78"/>
                </a:rPr>
                <a:t>	</a:t>
              </a:r>
              <a:r>
                <a:rPr lang="fa-IR" sz="2800" b="1" dirty="0">
                  <a:solidFill>
                    <a:srgbClr val="002060"/>
                  </a:solidFill>
                  <a:latin typeface="Oswald"/>
                  <a:ea typeface="Oswald"/>
                  <a:cs typeface="B Titr" panose="00000700000000000000" pitchFamily="2" charset="-78"/>
                </a:rPr>
                <a:t>	شرح فعالیت انجام شده و نتایج </a:t>
              </a:r>
              <a:endParaRPr lang="en-US" sz="2475" b="1" dirty="0">
                <a:solidFill>
                  <a:srgbClr val="002060"/>
                </a:solidFill>
                <a:latin typeface="Oswald"/>
                <a:ea typeface="Oswald"/>
                <a:cs typeface="B Titr" panose="00000700000000000000" pitchFamily="2" charset="-78"/>
              </a:endParaRPr>
            </a:p>
          </p:txBody>
        </p:sp>
        <p:sp>
          <p:nvSpPr>
            <p:cNvPr id="105" name="Right Triangle 104"/>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sp>
          <p:nvSpPr>
            <p:cNvPr id="106" name="Right Triangle 105"/>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392"/>
            </a:p>
          </p:txBody>
        </p:sp>
      </p:grpSp>
      <p:grpSp>
        <p:nvGrpSpPr>
          <p:cNvPr id="10" name="Group 9"/>
          <p:cNvGrpSpPr/>
          <p:nvPr/>
        </p:nvGrpSpPr>
        <p:grpSpPr>
          <a:xfrm>
            <a:off x="744821" y="411366"/>
            <a:ext cx="19902237" cy="2651760"/>
            <a:chOff x="763872" y="373101"/>
            <a:chExt cx="19902237" cy="2651760"/>
          </a:xfrm>
        </p:grpSpPr>
        <p:sp>
          <p:nvSpPr>
            <p:cNvPr id="42" name="CustomShape 1"/>
            <p:cNvSpPr/>
            <p:nvPr/>
          </p:nvSpPr>
          <p:spPr>
            <a:xfrm>
              <a:off x="2917096" y="373101"/>
              <a:ext cx="15602666" cy="2650492"/>
            </a:xfrm>
            <a:prstGeom prst="rect">
              <a:avLst/>
            </a:prstGeom>
            <a:solidFill>
              <a:srgbClr val="002060"/>
            </a:solidFill>
            <a:ln>
              <a:noFill/>
            </a:ln>
          </p:spPr>
          <p:txBody>
            <a:bodyPr/>
            <a:lstStyle/>
            <a:p>
              <a:endParaRPr lang="en-US"/>
            </a:p>
          </p:txBody>
        </p:sp>
        <p:sp>
          <p:nvSpPr>
            <p:cNvPr id="47" name="CustomShape 6"/>
            <p:cNvSpPr/>
            <p:nvPr/>
          </p:nvSpPr>
          <p:spPr>
            <a:xfrm>
              <a:off x="4039712" y="912058"/>
              <a:ext cx="13386945" cy="932085"/>
            </a:xfrm>
            <a:prstGeom prst="rect">
              <a:avLst/>
            </a:prstGeom>
            <a:noFill/>
            <a:ln>
              <a:noFill/>
            </a:ln>
          </p:spPr>
          <p:txBody>
            <a:bodyPr tIns="41910" bIns="41910"/>
            <a:lstStyle/>
            <a:p>
              <a:pPr algn="ctr" rtl="1"/>
              <a:r>
                <a:rPr lang="fa-IR" sz="5400" dirty="0">
                  <a:solidFill>
                    <a:schemeClr val="bg1"/>
                  </a:solidFill>
                  <a:effectLst>
                    <a:outerShdw blurRad="38100" dist="38100" dir="2700000" algn="tl">
                      <a:srgbClr val="000000"/>
                    </a:outerShdw>
                  </a:effectLst>
                  <a:latin typeface="Impact" panose="020B0806030902050204" pitchFamily="34" charset="0"/>
                  <a:cs typeface="B Titr" panose="00000700000000000000" pitchFamily="2" charset="-78"/>
                </a:rPr>
                <a:t>طراحی پردازنده 32 بیتی با معماری </a:t>
              </a:r>
              <a:r>
                <a:rPr lang="en-US" sz="5400" dirty="0">
                  <a:solidFill>
                    <a:schemeClr val="bg1"/>
                  </a:solidFill>
                  <a:effectLst>
                    <a:outerShdw blurRad="38100" dist="38100" dir="2700000" algn="tl">
                      <a:srgbClr val="000000"/>
                    </a:outerShdw>
                  </a:effectLst>
                  <a:latin typeface="Impact" panose="020B0806030902050204" pitchFamily="34" charset="0"/>
                  <a:cs typeface="B Titr" panose="00000700000000000000" pitchFamily="2" charset="-78"/>
                </a:rPr>
                <a:t>RISC-V</a:t>
              </a:r>
              <a:endParaRPr lang="fa-IR" sz="5400" dirty="0">
                <a:solidFill>
                  <a:schemeClr val="bg1"/>
                </a:solidFill>
                <a:effectLst>
                  <a:outerShdw blurRad="38100" dist="38100" dir="2700000" algn="tl">
                    <a:srgbClr val="000000"/>
                  </a:outerShdw>
                </a:effectLst>
                <a:latin typeface="Impact" panose="020B0806030902050204" pitchFamily="34" charset="0"/>
                <a:cs typeface="B Titr" panose="00000700000000000000" pitchFamily="2" charset="-78"/>
              </a:endParaRPr>
            </a:p>
            <a:p>
              <a:pPr>
                <a:lnSpc>
                  <a:spcPct val="100000"/>
                </a:lnSpc>
              </a:pPr>
              <a:endParaRPr lang="fa-IR" sz="5400" dirty="0">
                <a:solidFill>
                  <a:schemeClr val="bg1"/>
                </a:solidFill>
              </a:endParaRPr>
            </a:p>
          </p:txBody>
        </p:sp>
        <p:sp>
          <p:nvSpPr>
            <p:cNvPr id="48" name="CustomShape 7"/>
            <p:cNvSpPr/>
            <p:nvPr/>
          </p:nvSpPr>
          <p:spPr>
            <a:xfrm>
              <a:off x="2870377" y="2126657"/>
              <a:ext cx="15618735" cy="564135"/>
            </a:xfrm>
            <a:prstGeom prst="rect">
              <a:avLst/>
            </a:prstGeom>
            <a:noFill/>
            <a:ln>
              <a:noFill/>
            </a:ln>
          </p:spPr>
          <p:txBody>
            <a:bodyPr tIns="41910" bIns="41910"/>
            <a:lstStyle/>
            <a:p>
              <a:pPr algn="ctr" rtl="1"/>
              <a:r>
                <a:rPr lang="fa-IR" sz="3600" b="1" dirty="0">
                  <a:solidFill>
                    <a:schemeClr val="bg1"/>
                  </a:solidFill>
                  <a:cs typeface="B Nazanin" panose="00000400000000000000" pitchFamily="2" charset="-78"/>
                </a:rPr>
                <a:t>نام دانشجو: آروین دلاوری                        نام استاد کارآموزی: دکتر میرزاکوچکی</a:t>
              </a:r>
              <a:endParaRPr lang="en-US" sz="3600" b="1" dirty="0">
                <a:solidFill>
                  <a:schemeClr val="bg1"/>
                </a:solidFill>
                <a:cs typeface="B Nazanin" panose="00000400000000000000" pitchFamily="2" charset="-78"/>
              </a:endParaRPr>
            </a:p>
          </p:txBody>
        </p:sp>
        <p:sp>
          <p:nvSpPr>
            <p:cNvPr id="70" name="CustomShape 29"/>
            <p:cNvSpPr/>
            <p:nvPr/>
          </p:nvSpPr>
          <p:spPr>
            <a:xfrm>
              <a:off x="20501165" y="373101"/>
              <a:ext cx="164944" cy="2650492"/>
            </a:xfrm>
            <a:prstGeom prst="rect">
              <a:avLst/>
            </a:prstGeom>
            <a:solidFill>
              <a:srgbClr val="C00000"/>
            </a:solidFill>
            <a:ln>
              <a:noFill/>
            </a:ln>
          </p:spPr>
          <p:txBody>
            <a:bodyPr/>
            <a:lstStyle/>
            <a:p>
              <a:endParaRPr lang="en-US"/>
            </a:p>
          </p:txBody>
        </p:sp>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9339" t="7587" r="14717" b="10663"/>
            <a:stretch/>
          </p:blipFill>
          <p:spPr>
            <a:xfrm>
              <a:off x="18645434" y="551730"/>
              <a:ext cx="1738299" cy="2271247"/>
            </a:xfrm>
            <a:prstGeom prst="rect">
              <a:avLst/>
            </a:prstGeom>
          </p:spPr>
        </p:pic>
        <p:sp>
          <p:nvSpPr>
            <p:cNvPr id="68" name="Rounded Rectangle 67"/>
            <p:cNvSpPr/>
            <p:nvPr/>
          </p:nvSpPr>
          <p:spPr>
            <a:xfrm>
              <a:off x="1048895" y="598924"/>
              <a:ext cx="1737360" cy="2286000"/>
            </a:xfrm>
            <a:prstGeom prst="roundRect">
              <a:avLst/>
            </a:prstGeom>
            <a:blipFill dpi="0" rotWithShape="1">
              <a:blip r:embed="rId4"/>
              <a:srcRect/>
              <a:stretch>
                <a:fillRect l="-16000" r="-21000"/>
              </a:stretch>
            </a:blip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475" b="1" dirty="0">
                <a:solidFill>
                  <a:srgbClr val="002060"/>
                </a:solidFill>
                <a:latin typeface="Oswald"/>
                <a:ea typeface="Oswald"/>
                <a:cs typeface="B Titr" panose="00000700000000000000" pitchFamily="2" charset="-78"/>
              </a:endParaRPr>
            </a:p>
          </p:txBody>
        </p:sp>
        <p:sp>
          <p:nvSpPr>
            <p:cNvPr id="61" name="CustomShape 29"/>
            <p:cNvSpPr/>
            <p:nvPr/>
          </p:nvSpPr>
          <p:spPr>
            <a:xfrm>
              <a:off x="763872" y="373101"/>
              <a:ext cx="160222" cy="2651760"/>
            </a:xfrm>
            <a:prstGeom prst="rect">
              <a:avLst/>
            </a:prstGeom>
            <a:solidFill>
              <a:srgbClr val="C00000"/>
            </a:solidFill>
            <a:ln>
              <a:noFill/>
            </a:ln>
          </p:spPr>
          <p:txBody>
            <a:bodyPr/>
            <a:lstStyle/>
            <a:p>
              <a:endParaRPr lang="en-US"/>
            </a:p>
          </p:txBody>
        </p:sp>
      </p:grpSp>
      <p:grpSp>
        <p:nvGrpSpPr>
          <p:cNvPr id="62" name="Group 61"/>
          <p:cNvGrpSpPr/>
          <p:nvPr/>
        </p:nvGrpSpPr>
        <p:grpSpPr>
          <a:xfrm>
            <a:off x="719135" y="17725925"/>
            <a:ext cx="6126480" cy="731520"/>
            <a:chOff x="30117740" y="7058350"/>
            <a:chExt cx="10563480" cy="1021753"/>
          </a:xfrm>
        </p:grpSpPr>
        <p:sp>
          <p:nvSpPr>
            <p:cNvPr id="63" name="Rounded Rectangle 62"/>
            <p:cNvSpPr/>
            <p:nvPr/>
          </p:nvSpPr>
          <p:spPr>
            <a:xfrm>
              <a:off x="30117740" y="7156536"/>
              <a:ext cx="10563480" cy="923567"/>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کاستی ها/ چالش های صنعتی موجود</a:t>
              </a:r>
              <a:endParaRPr lang="en-US" sz="2800" b="1" dirty="0">
                <a:solidFill>
                  <a:srgbClr val="002060"/>
                </a:solidFill>
                <a:latin typeface="Oswald"/>
                <a:ea typeface="Oswald"/>
                <a:cs typeface="B Titr" panose="00000700000000000000" pitchFamily="2" charset="-78"/>
              </a:endParaRPr>
            </a:p>
          </p:txBody>
        </p:sp>
        <p:sp>
          <p:nvSpPr>
            <p:cNvPr id="71" name="Right Triangle 70"/>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500"/>
            </a:p>
          </p:txBody>
        </p:sp>
        <p:sp>
          <p:nvSpPr>
            <p:cNvPr id="73" name="Right Triangle 72"/>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500"/>
            </a:p>
          </p:txBody>
        </p:sp>
      </p:grpSp>
      <p:sp>
        <p:nvSpPr>
          <p:cNvPr id="89" name="CustomShape 26"/>
          <p:cNvSpPr/>
          <p:nvPr/>
        </p:nvSpPr>
        <p:spPr>
          <a:xfrm>
            <a:off x="744821" y="24588688"/>
            <a:ext cx="6098005" cy="4514501"/>
          </a:xfrm>
          <a:prstGeom prst="rect">
            <a:avLst/>
          </a:prstGeom>
          <a:noFill/>
          <a:ln>
            <a:noFill/>
          </a:ln>
        </p:spPr>
        <p:txBody>
          <a:bodyPr tIns="41910" bIns="41910"/>
          <a:lstStyle/>
          <a:p>
            <a:pPr algn="just" rtl="1">
              <a:lnSpc>
                <a:spcPct val="115000"/>
              </a:lnSpc>
            </a:pPr>
            <a:r>
              <a:rPr lang="fa-IR" sz="3600" dirty="0">
                <a:cs typeface="B Nazanin" panose="00000400000000000000" pitchFamily="2" charset="-78"/>
              </a:rPr>
              <a:t>1- تهیه نرم افزار های حرفه ای و صنعتی طراحی دیجیتال توسط دانشگاه ها</a:t>
            </a:r>
          </a:p>
          <a:p>
            <a:pPr algn="just" rtl="1">
              <a:lnSpc>
                <a:spcPct val="115000"/>
              </a:lnSpc>
            </a:pPr>
            <a:r>
              <a:rPr lang="fa-IR" sz="3600" dirty="0">
                <a:cs typeface="B Nazanin" panose="00000400000000000000" pitchFamily="2" charset="-78"/>
              </a:rPr>
              <a:t>2- در نظر گرفتن آموزش های منطبق با تکنولوژی روز در زمینه طراحی دیجیتال در مراکز آموزش عالی</a:t>
            </a:r>
          </a:p>
          <a:p>
            <a:pPr algn="just" rtl="1">
              <a:lnSpc>
                <a:spcPct val="115000"/>
              </a:lnSpc>
            </a:pPr>
            <a:r>
              <a:rPr lang="fa-IR" sz="3600" dirty="0">
                <a:cs typeface="B Nazanin" panose="00000400000000000000" pitchFamily="2" charset="-78"/>
              </a:rPr>
              <a:t>3- تهیه برد های </a:t>
            </a:r>
            <a:r>
              <a:rPr lang="en-US" sz="3600" dirty="0">
                <a:latin typeface="Times New Roman" panose="02020603050405020304" pitchFamily="18" charset="0"/>
                <a:cs typeface="Times New Roman" panose="02020603050405020304" pitchFamily="18" charset="0"/>
              </a:rPr>
              <a:t>FPGA</a:t>
            </a:r>
            <a:r>
              <a:rPr lang="fa-IR" sz="3600" dirty="0">
                <a:cs typeface="B Nazanin" panose="00000400000000000000" pitchFamily="2" charset="-78"/>
              </a:rPr>
              <a:t> و پردازشی نسل جدید</a:t>
            </a:r>
          </a:p>
          <a:p>
            <a:pPr algn="just">
              <a:lnSpc>
                <a:spcPct val="115000"/>
              </a:lnSpc>
            </a:pPr>
            <a:endParaRPr lang="fa-IR" sz="3600" dirty="0">
              <a:cs typeface="B Nazanin" panose="00000400000000000000" pitchFamily="2" charset="-78"/>
            </a:endParaRPr>
          </a:p>
        </p:txBody>
      </p:sp>
      <p:grpSp>
        <p:nvGrpSpPr>
          <p:cNvPr id="54" name="Group 53"/>
          <p:cNvGrpSpPr/>
          <p:nvPr/>
        </p:nvGrpSpPr>
        <p:grpSpPr>
          <a:xfrm>
            <a:off x="796000" y="23863614"/>
            <a:ext cx="6126480" cy="731520"/>
            <a:chOff x="30117740" y="7058350"/>
            <a:chExt cx="10563480" cy="1021753"/>
          </a:xfrm>
        </p:grpSpPr>
        <p:sp>
          <p:nvSpPr>
            <p:cNvPr id="55" name="Rounded Rectangle 54"/>
            <p:cNvSpPr/>
            <p:nvPr/>
          </p:nvSpPr>
          <p:spPr>
            <a:xfrm>
              <a:off x="30117740" y="7156536"/>
              <a:ext cx="10563480" cy="923567"/>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700" b="1" dirty="0">
                  <a:solidFill>
                    <a:srgbClr val="002060"/>
                  </a:solidFill>
                  <a:latin typeface="Oswald"/>
                  <a:ea typeface="Oswald"/>
                  <a:cs typeface="B Titr" panose="00000700000000000000" pitchFamily="2" charset="-78"/>
                </a:rPr>
                <a:t>         	   </a:t>
              </a:r>
              <a:r>
                <a:rPr lang="fa-IR" sz="2650" b="1" dirty="0">
                  <a:solidFill>
                    <a:srgbClr val="002060"/>
                  </a:solidFill>
                  <a:latin typeface="Oswald"/>
                  <a:ea typeface="Oswald"/>
                  <a:cs typeface="B Titr" panose="00000700000000000000" pitchFamily="2" charset="-78"/>
                </a:rPr>
                <a:t>دستاوردها/پیشنهادها برای رفع چالش ها</a:t>
              </a:r>
              <a:endParaRPr lang="en-US" sz="2650" b="1" dirty="0">
                <a:solidFill>
                  <a:srgbClr val="002060"/>
                </a:solidFill>
                <a:latin typeface="Oswald"/>
                <a:ea typeface="Oswald"/>
                <a:cs typeface="B Titr" panose="00000700000000000000" pitchFamily="2" charset="-78"/>
              </a:endParaRPr>
            </a:p>
          </p:txBody>
        </p:sp>
        <p:sp>
          <p:nvSpPr>
            <p:cNvPr id="56" name="Right Triangle 55"/>
            <p:cNvSpPr/>
            <p:nvPr/>
          </p:nvSpPr>
          <p:spPr>
            <a:xfrm>
              <a:off x="38794923" y="7169863"/>
              <a:ext cx="1744950"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700"/>
            </a:p>
          </p:txBody>
        </p:sp>
        <p:sp>
          <p:nvSpPr>
            <p:cNvPr id="66" name="Right Triangle 65"/>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700"/>
            </a:p>
          </p:txBody>
        </p:sp>
      </p:grpSp>
      <p:sp>
        <p:nvSpPr>
          <p:cNvPr id="69" name="CustomShape 26"/>
          <p:cNvSpPr/>
          <p:nvPr/>
        </p:nvSpPr>
        <p:spPr>
          <a:xfrm>
            <a:off x="810238" y="18590021"/>
            <a:ext cx="6098005" cy="5430316"/>
          </a:xfrm>
          <a:prstGeom prst="rect">
            <a:avLst/>
          </a:prstGeom>
          <a:noFill/>
          <a:ln>
            <a:noFill/>
          </a:ln>
        </p:spPr>
        <p:txBody>
          <a:bodyPr tIns="41910" bIns="41910"/>
          <a:lstStyle/>
          <a:p>
            <a:pPr algn="just" rtl="1">
              <a:lnSpc>
                <a:spcPct val="115000"/>
              </a:lnSpc>
            </a:pPr>
            <a:r>
              <a:rPr lang="fa-IR" sz="3600" dirty="0">
                <a:cs typeface="B Nazanin" panose="00000400000000000000" pitchFamily="2" charset="-78"/>
              </a:rPr>
              <a:t>1- کمبود منابع و مراجع آموزشی کامل و رایگان در زمینه طراحی پردازنده های نوین</a:t>
            </a:r>
          </a:p>
          <a:p>
            <a:pPr algn="just" rtl="1">
              <a:lnSpc>
                <a:spcPct val="115000"/>
              </a:lnSpc>
            </a:pPr>
            <a:r>
              <a:rPr lang="fa-IR" sz="3600" dirty="0">
                <a:cs typeface="B Nazanin" panose="00000400000000000000" pitchFamily="2" charset="-78"/>
              </a:rPr>
              <a:t>2- عدم وجود بستر مناسب برای صنعت نیمه هادی و طراحی دیجیتال در کشور، در مرحله ساخت و تولید</a:t>
            </a:r>
          </a:p>
          <a:p>
            <a:pPr algn="just" rtl="1">
              <a:lnSpc>
                <a:spcPct val="115000"/>
              </a:lnSpc>
            </a:pPr>
            <a:r>
              <a:rPr lang="fa-IR" sz="3600" dirty="0">
                <a:cs typeface="B Nazanin" panose="00000400000000000000" pitchFamily="2" charset="-78"/>
              </a:rPr>
              <a:t>3- عدم دسترسی به نرم افزار های تخصصی و صنعتی سنتز و تبدیل به مدار مجتمع فشرده</a:t>
            </a:r>
          </a:p>
          <a:p>
            <a:pPr algn="just">
              <a:lnSpc>
                <a:spcPct val="115000"/>
              </a:lnSpc>
            </a:pPr>
            <a:endParaRPr lang="fa-IR" sz="3600" dirty="0">
              <a:cs typeface="B Nazanin" panose="00000400000000000000" pitchFamily="2" charset="-78"/>
            </a:endParaRPr>
          </a:p>
        </p:txBody>
      </p:sp>
      <p:grpSp>
        <p:nvGrpSpPr>
          <p:cNvPr id="7" name="Group 6"/>
          <p:cNvGrpSpPr/>
          <p:nvPr/>
        </p:nvGrpSpPr>
        <p:grpSpPr>
          <a:xfrm>
            <a:off x="14527869" y="3756373"/>
            <a:ext cx="6126480" cy="731520"/>
            <a:chOff x="30117740" y="7058354"/>
            <a:chExt cx="10563480" cy="1021749"/>
          </a:xfrm>
        </p:grpSpPr>
        <p:sp>
          <p:nvSpPr>
            <p:cNvPr id="4" name="Rounded Rectangle 3"/>
            <p:cNvSpPr/>
            <p:nvPr/>
          </p:nvSpPr>
          <p:spPr>
            <a:xfrm>
              <a:off x="30117740" y="715653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خلاصه کارآموزی</a:t>
              </a:r>
              <a:endParaRPr lang="en-US" sz="2800" b="1" dirty="0">
                <a:solidFill>
                  <a:srgbClr val="002060"/>
                </a:solidFill>
                <a:latin typeface="Oswald"/>
                <a:ea typeface="Oswald"/>
                <a:cs typeface="B Titr" panose="00000700000000000000" pitchFamily="2" charset="-78"/>
              </a:endParaRPr>
            </a:p>
          </p:txBody>
        </p:sp>
        <p:sp>
          <p:nvSpPr>
            <p:cNvPr id="5" name="Right Triangle 4"/>
            <p:cNvSpPr/>
            <p:nvPr/>
          </p:nvSpPr>
          <p:spPr>
            <a:xfrm>
              <a:off x="38619347" y="7169866"/>
              <a:ext cx="2036472" cy="895339"/>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ight Triangle 5"/>
            <p:cNvSpPr/>
            <p:nvPr/>
          </p:nvSpPr>
          <p:spPr>
            <a:xfrm rot="16930809">
              <a:off x="39318150" y="6912007"/>
              <a:ext cx="905155" cy="1197849"/>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76" name="Group 75"/>
          <p:cNvGrpSpPr/>
          <p:nvPr/>
        </p:nvGrpSpPr>
        <p:grpSpPr>
          <a:xfrm>
            <a:off x="14535309" y="14485565"/>
            <a:ext cx="6126480" cy="685800"/>
            <a:chOff x="30117740" y="7058350"/>
            <a:chExt cx="10563480" cy="1021753"/>
          </a:xfrm>
        </p:grpSpPr>
        <p:sp>
          <p:nvSpPr>
            <p:cNvPr id="77" name="Rounded Rectangle 76"/>
            <p:cNvSpPr/>
            <p:nvPr/>
          </p:nvSpPr>
          <p:spPr>
            <a:xfrm>
              <a:off x="30117740" y="715653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معرفی محل کارآموزی</a:t>
              </a:r>
              <a:endParaRPr lang="en-US" sz="2800" b="1" dirty="0">
                <a:solidFill>
                  <a:srgbClr val="002060"/>
                </a:solidFill>
                <a:latin typeface="Oswald"/>
                <a:ea typeface="Oswald"/>
                <a:cs typeface="B Titr" panose="00000700000000000000" pitchFamily="2" charset="-78"/>
              </a:endParaRPr>
            </a:p>
          </p:txBody>
        </p:sp>
        <p:sp>
          <p:nvSpPr>
            <p:cNvPr id="78" name="Right Triangle 77"/>
            <p:cNvSpPr/>
            <p:nvPr/>
          </p:nvSpPr>
          <p:spPr>
            <a:xfrm>
              <a:off x="38619348" y="716986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92"/>
            </a:p>
          </p:txBody>
        </p:sp>
        <p:sp>
          <p:nvSpPr>
            <p:cNvPr id="79" name="Right Triangle 78"/>
            <p:cNvSpPr/>
            <p:nvPr/>
          </p:nvSpPr>
          <p:spPr>
            <a:xfrm rot="16930809">
              <a:off x="39318151" y="691200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92"/>
            </a:p>
          </p:txBody>
        </p:sp>
      </p:grpSp>
      <p:grpSp>
        <p:nvGrpSpPr>
          <p:cNvPr id="80" name="Group 79"/>
          <p:cNvGrpSpPr/>
          <p:nvPr/>
        </p:nvGrpSpPr>
        <p:grpSpPr>
          <a:xfrm>
            <a:off x="14518898" y="21254317"/>
            <a:ext cx="6126480" cy="731520"/>
            <a:chOff x="30117740" y="4178740"/>
            <a:chExt cx="10563480" cy="1021753"/>
          </a:xfrm>
        </p:grpSpPr>
        <p:sp>
          <p:nvSpPr>
            <p:cNvPr id="81" name="Rounded Rectangle 80"/>
            <p:cNvSpPr/>
            <p:nvPr/>
          </p:nvSpPr>
          <p:spPr>
            <a:xfrm>
              <a:off x="30117740" y="4276927"/>
              <a:ext cx="10563480" cy="923566"/>
            </a:xfrm>
            <a:prstGeom prst="roundRect">
              <a:avLst/>
            </a:prstGeom>
            <a:solidFill>
              <a:schemeClr val="accent4">
                <a:lumMod val="20000"/>
                <a:lumOff val="80000"/>
              </a:schemeClr>
            </a:solid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800" b="1" dirty="0">
                  <a:solidFill>
                    <a:srgbClr val="002060"/>
                  </a:solidFill>
                  <a:latin typeface="Oswald"/>
                  <a:ea typeface="Oswald"/>
                  <a:cs typeface="B Titr" panose="00000700000000000000" pitchFamily="2" charset="-78"/>
                </a:rPr>
                <a:t>		</a:t>
              </a:r>
              <a:r>
                <a:rPr lang="fa-IR" sz="2800" b="1">
                  <a:solidFill>
                    <a:srgbClr val="002060"/>
                  </a:solidFill>
                  <a:latin typeface="Oswald"/>
                  <a:ea typeface="Oswald"/>
                  <a:cs typeface="B Titr" panose="00000700000000000000" pitchFamily="2" charset="-78"/>
                </a:rPr>
                <a:t>فرایندهای تولید در </a:t>
              </a:r>
              <a:r>
                <a:rPr lang="fa-IR" sz="2800" b="1" dirty="0">
                  <a:solidFill>
                    <a:srgbClr val="002060"/>
                  </a:solidFill>
                  <a:latin typeface="Oswald"/>
                  <a:ea typeface="Oswald"/>
                  <a:cs typeface="B Titr" panose="00000700000000000000" pitchFamily="2" charset="-78"/>
                </a:rPr>
                <a:t>محل کارآموزی</a:t>
              </a:r>
              <a:endParaRPr lang="en-US" sz="2800" b="1" dirty="0">
                <a:solidFill>
                  <a:srgbClr val="002060"/>
                </a:solidFill>
                <a:latin typeface="Oswald"/>
                <a:ea typeface="Oswald"/>
                <a:cs typeface="B Titr" panose="00000700000000000000" pitchFamily="2" charset="-78"/>
              </a:endParaRPr>
            </a:p>
          </p:txBody>
        </p:sp>
        <p:sp>
          <p:nvSpPr>
            <p:cNvPr id="82" name="Right Triangle 81"/>
            <p:cNvSpPr/>
            <p:nvPr/>
          </p:nvSpPr>
          <p:spPr>
            <a:xfrm>
              <a:off x="38619348" y="4290253"/>
              <a:ext cx="2036472" cy="8953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83" name="Right Triangle 82"/>
            <p:cNvSpPr/>
            <p:nvPr/>
          </p:nvSpPr>
          <p:spPr>
            <a:xfrm rot="16930809">
              <a:off x="39318151" y="4032393"/>
              <a:ext cx="905154" cy="1197848"/>
            </a:xfrm>
            <a:prstGeom prst="r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sp>
        <p:nvSpPr>
          <p:cNvPr id="58" name="CustomShape 26"/>
          <p:cNvSpPr/>
          <p:nvPr/>
        </p:nvSpPr>
        <p:spPr>
          <a:xfrm>
            <a:off x="14527869" y="22273484"/>
            <a:ext cx="6098005" cy="6685689"/>
          </a:xfrm>
          <a:prstGeom prst="rect">
            <a:avLst/>
          </a:prstGeom>
          <a:noFill/>
          <a:ln>
            <a:noFill/>
          </a:ln>
        </p:spPr>
        <p:txBody>
          <a:bodyPr tIns="41910" bIns="41910"/>
          <a:lstStyle/>
          <a:p>
            <a:pPr algn="just" rtl="1">
              <a:lnSpc>
                <a:spcPct val="115000"/>
              </a:lnSpc>
            </a:pPr>
            <a:r>
              <a:rPr lang="fa-IR" sz="3600" dirty="0">
                <a:cs typeface="B Nazanin" panose="00000400000000000000" pitchFamily="2" charset="-78"/>
              </a:rPr>
              <a:t>1- طراحی مدار های دیجیتال در سطح معماری و رسم بلوک دیاگرام و مطالعات گسترده در زمینه معماری مورد نظر</a:t>
            </a:r>
          </a:p>
          <a:p>
            <a:pPr algn="just" rtl="1">
              <a:lnSpc>
                <a:spcPct val="115000"/>
              </a:lnSpc>
            </a:pPr>
            <a:r>
              <a:rPr lang="fa-IR" sz="3600" dirty="0">
                <a:cs typeface="B Nazanin" panose="00000400000000000000" pitchFamily="2" charset="-78"/>
              </a:rPr>
              <a:t>2- طراحی و اجرا در سطح </a:t>
            </a:r>
            <a:r>
              <a:rPr lang="en-US" sz="3600" dirty="0">
                <a:latin typeface="Times New Roman" panose="02020603050405020304" pitchFamily="18" charset="0"/>
                <a:cs typeface="Times New Roman" panose="02020603050405020304" pitchFamily="18" charset="0"/>
              </a:rPr>
              <a:t>RTL</a:t>
            </a:r>
            <a:r>
              <a:rPr lang="fa-IR" sz="3600" dirty="0">
                <a:cs typeface="B Nazanin" panose="00000400000000000000" pitchFamily="2" charset="-78"/>
              </a:rPr>
              <a:t> و شبیه سازی آن با استفاده از زبان توصیف سخت افزار </a:t>
            </a:r>
            <a:r>
              <a:rPr lang="en-US" sz="3600" dirty="0">
                <a:latin typeface="Times New Roman" panose="02020603050405020304" pitchFamily="18" charset="0"/>
                <a:cs typeface="Times New Roman" panose="02020603050405020304" pitchFamily="18" charset="0"/>
              </a:rPr>
              <a:t>Verilog</a:t>
            </a:r>
            <a:endParaRPr lang="fa-IR" sz="3600" dirty="0">
              <a:latin typeface="Times New Roman" panose="02020603050405020304" pitchFamily="18" charset="0"/>
              <a:cs typeface="Times New Roman" panose="02020603050405020304" pitchFamily="18" charset="0"/>
            </a:endParaRPr>
          </a:p>
          <a:p>
            <a:pPr algn="just" rtl="1">
              <a:lnSpc>
                <a:spcPct val="115000"/>
              </a:lnSpc>
            </a:pPr>
            <a:r>
              <a:rPr lang="fa-IR" sz="3600" dirty="0">
                <a:cs typeface="B Nazanin" panose="00000400000000000000" pitchFamily="2" charset="-78"/>
              </a:rPr>
              <a:t>3- سنتز و تبدیل کد مدار دیجیتال به طرح فیزیکی تراشه با استفاده از ابزار های متن باز موجود برای انجام فرآیند </a:t>
            </a:r>
            <a:r>
              <a:rPr lang="en-US" sz="3600" dirty="0">
                <a:latin typeface="Times New Roman" panose="02020603050405020304" pitchFamily="18" charset="0"/>
                <a:cs typeface="Times New Roman" panose="02020603050405020304" pitchFamily="18" charset="0"/>
              </a:rPr>
              <a:t>RTL to GDS</a:t>
            </a:r>
            <a:endParaRPr lang="fa-IR" sz="3600" dirty="0">
              <a:latin typeface="Times New Roman" panose="02020603050405020304" pitchFamily="18" charset="0"/>
              <a:cs typeface="Times New Roman" panose="02020603050405020304" pitchFamily="18" charset="0"/>
            </a:endParaRPr>
          </a:p>
          <a:p>
            <a:pPr algn="just">
              <a:lnSpc>
                <a:spcPct val="115000"/>
              </a:lnSpc>
            </a:pPr>
            <a:endParaRPr lang="fa-IR" sz="3600" dirty="0">
              <a:cs typeface="B Nazanin" panose="00000400000000000000" pitchFamily="2" charset="-78"/>
            </a:endParaRPr>
          </a:p>
        </p:txBody>
      </p:sp>
      <p:sp>
        <p:nvSpPr>
          <p:cNvPr id="57" name="Text Box 262"/>
          <p:cNvSpPr txBox="1">
            <a:spLocks noChangeArrowheads="1"/>
          </p:cNvSpPr>
          <p:nvPr/>
        </p:nvSpPr>
        <p:spPr bwMode="auto">
          <a:xfrm>
            <a:off x="8371931" y="28066287"/>
            <a:ext cx="4715251" cy="5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75" tIns="104775" rIns="104775" bIns="104775"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algn="l" defTabSz="4389438" rtl="0" fontAlgn="base">
              <a:spcBef>
                <a:spcPct val="0"/>
              </a:spcBef>
              <a:spcAft>
                <a:spcPct val="0"/>
              </a:spcAft>
              <a:defRPr>
                <a:solidFill>
                  <a:schemeClr val="tx1"/>
                </a:solidFill>
                <a:latin typeface="Arial" panose="020B0604020202020204" pitchFamily="34" charset="0"/>
              </a:defRPr>
            </a:lvl6pPr>
            <a:lvl7pPr algn="l" defTabSz="4389438" rtl="0" fontAlgn="base">
              <a:spcBef>
                <a:spcPct val="0"/>
              </a:spcBef>
              <a:spcAft>
                <a:spcPct val="0"/>
              </a:spcAft>
              <a:defRPr>
                <a:solidFill>
                  <a:schemeClr val="tx1"/>
                </a:solidFill>
                <a:latin typeface="Arial" panose="020B0604020202020204" pitchFamily="34" charset="0"/>
              </a:defRPr>
            </a:lvl7pPr>
            <a:lvl8pPr algn="l" defTabSz="4389438" rtl="0" fontAlgn="base">
              <a:spcBef>
                <a:spcPct val="0"/>
              </a:spcBef>
              <a:spcAft>
                <a:spcPct val="0"/>
              </a:spcAft>
              <a:defRPr>
                <a:solidFill>
                  <a:schemeClr val="tx1"/>
                </a:solidFill>
                <a:latin typeface="Arial" panose="020B0604020202020204" pitchFamily="34" charset="0"/>
              </a:defRPr>
            </a:lvl8pPr>
            <a:lvl9pPr algn="l" defTabSz="4389438" rtl="0" fontAlgn="base">
              <a:spcBef>
                <a:spcPct val="0"/>
              </a:spcBef>
              <a:spcAft>
                <a:spcPct val="0"/>
              </a:spcAft>
              <a:defRPr>
                <a:solidFill>
                  <a:schemeClr val="tx1"/>
                </a:solidFill>
                <a:latin typeface="Arial" panose="020B0604020202020204" pitchFamily="34" charset="0"/>
              </a:defRPr>
            </a:lvl9pPr>
          </a:lstStyle>
          <a:p>
            <a:pPr algn="r" rtl="1"/>
            <a:r>
              <a:rPr lang="fa-IR" sz="2800" dirty="0">
                <a:latin typeface="Impact" panose="020B0806030902050204" pitchFamily="34" charset="0"/>
                <a:cs typeface="B Titr" panose="00000700000000000000" pitchFamily="2" charset="-78"/>
              </a:rPr>
              <a:t>شکل 1 </a:t>
            </a:r>
            <a:r>
              <a:rPr lang="fa-IR" sz="2800" b="1" dirty="0">
                <a:latin typeface="Impact" panose="020B0806030902050204" pitchFamily="34" charset="0"/>
                <a:cs typeface="B Nazanin" panose="00000400000000000000" pitchFamily="2" charset="-78"/>
              </a:rPr>
              <a:t>طرح فیزیکی پردازنده</a:t>
            </a:r>
            <a:endParaRPr lang="en-US" sz="2800" b="1" dirty="0">
              <a:latin typeface="Impact" panose="020B0806030902050204" pitchFamily="34" charset="0"/>
              <a:cs typeface="B Nazanin" panose="00000400000000000000" pitchFamily="2" charset="-78"/>
            </a:endParaRPr>
          </a:p>
        </p:txBody>
      </p:sp>
      <p:sp>
        <p:nvSpPr>
          <p:cNvPr id="65" name="CustomShape 24"/>
          <p:cNvSpPr/>
          <p:nvPr/>
        </p:nvSpPr>
        <p:spPr>
          <a:xfrm>
            <a:off x="14644147" y="4836494"/>
            <a:ext cx="5981727" cy="9433047"/>
          </a:xfrm>
          <a:prstGeom prst="rect">
            <a:avLst/>
          </a:prstGeom>
          <a:noFill/>
          <a:ln>
            <a:noFill/>
          </a:ln>
        </p:spPr>
        <p:txBody>
          <a:bodyPr tIns="41910" bIns="41910"/>
          <a:lstStyle/>
          <a:p>
            <a:pPr marL="261908" indent="-261908" algn="just" rtl="1">
              <a:buFont typeface="Arial" panose="020B0604020202020204" pitchFamily="34" charset="0"/>
              <a:buChar char="•"/>
            </a:pPr>
            <a:r>
              <a:rPr lang="fa-IR" sz="3600" dirty="0">
                <a:cs typeface="B Nazanin" panose="00000400000000000000" pitchFamily="2" charset="-78"/>
              </a:rPr>
              <a:t>طراحی یک پردازنده 32 بیتی تحت معماری </a:t>
            </a:r>
            <a:r>
              <a:rPr lang="en-US" sz="3600" dirty="0">
                <a:latin typeface="Times New Roman" panose="02020603050405020304" pitchFamily="18" charset="0"/>
                <a:cs typeface="Times New Roman" panose="02020603050405020304" pitchFamily="18" charset="0"/>
              </a:rPr>
              <a:t>RISC-V</a:t>
            </a:r>
            <a:endParaRPr lang="fa-IR" sz="3600" dirty="0">
              <a:latin typeface="Times New Roman" panose="02020603050405020304" pitchFamily="18" charset="0"/>
              <a:cs typeface="Times New Roman" panose="02020603050405020304" pitchFamily="18" charset="0"/>
            </a:endParaRPr>
          </a:p>
          <a:p>
            <a:pPr marL="261908" indent="-261908" algn="just" rtl="1">
              <a:buFont typeface="Arial" panose="020B0604020202020204" pitchFamily="34" charset="0"/>
              <a:buChar char="•"/>
            </a:pPr>
            <a:r>
              <a:rPr lang="fa-IR" sz="3600" dirty="0">
                <a:cs typeface="B Nazanin" panose="00000400000000000000" pitchFamily="2" charset="-78"/>
              </a:rPr>
              <a:t>طراحی یک ضرب کننده تقریبی کم مصرف و پر سرعت برای کاربرد های پردازش تصویر</a:t>
            </a:r>
          </a:p>
          <a:p>
            <a:pPr marL="261908" indent="-261908" algn="just" rtl="1">
              <a:buFont typeface="Arial" panose="020B0604020202020204" pitchFamily="34" charset="0"/>
              <a:buChar char="•"/>
            </a:pPr>
            <a:endParaRPr lang="fa-IR" sz="3600" dirty="0">
              <a:cs typeface="B Nazanin" panose="00000400000000000000" pitchFamily="2" charset="-78"/>
            </a:endParaRPr>
          </a:p>
          <a:p>
            <a:pPr algn="just" rtl="1"/>
            <a:r>
              <a:rPr lang="fa-IR" sz="3600" dirty="0">
                <a:cs typeface="B Nazanin" panose="00000400000000000000" pitchFamily="2" charset="-78"/>
              </a:rPr>
              <a:t>ویژگی ها:</a:t>
            </a:r>
          </a:p>
          <a:p>
            <a:pPr marL="261908" indent="-261908" algn="just" rtl="1">
              <a:buFont typeface="Arial" panose="020B0604020202020204" pitchFamily="34" charset="0"/>
              <a:buChar char="•"/>
            </a:pPr>
            <a:r>
              <a:rPr lang="fa-IR" sz="3600" dirty="0">
                <a:cs typeface="B Nazanin" panose="00000400000000000000" pitchFamily="2" charset="-78"/>
              </a:rPr>
              <a:t>ضرب‌کننده تقریبی با خطای قابل تنظیم برای عملیات های پردازش تصویر و هوش مصنوعی</a:t>
            </a:r>
          </a:p>
          <a:p>
            <a:pPr marL="261908" indent="-261908" algn="just" rtl="1">
              <a:buFont typeface="Arial" panose="020B0604020202020204" pitchFamily="34" charset="0"/>
              <a:buChar char="•"/>
            </a:pPr>
            <a:r>
              <a:rPr lang="fa-IR" sz="3600" dirty="0">
                <a:cs typeface="B Nazanin" panose="00000400000000000000" pitchFamily="2" charset="-78"/>
              </a:rPr>
              <a:t>پردازنده پایپلاین با واحد کنترل غیر متمرکز و طراحی قابل گسترش و ماژولار</a:t>
            </a:r>
          </a:p>
          <a:p>
            <a:pPr marL="261908" indent="-261908" algn="just" rtl="1">
              <a:buFont typeface="Arial" panose="020B0604020202020204" pitchFamily="34" charset="0"/>
              <a:buChar char="•"/>
            </a:pPr>
            <a:r>
              <a:rPr lang="fa-IR" sz="3600" dirty="0">
                <a:cs typeface="B Nazanin" panose="00000400000000000000" pitchFamily="2" charset="-78"/>
              </a:rPr>
              <a:t>فرکانس کاری 250 مگاهرتز و قابل مقایسه با پردازنده های معروف و صنعتی </a:t>
            </a:r>
            <a:r>
              <a:rPr lang="en-US" sz="3600" dirty="0">
                <a:latin typeface="Times New Roman" panose="02020603050405020304" pitchFamily="18" charset="0"/>
                <a:cs typeface="Times New Roman" panose="02020603050405020304" pitchFamily="18" charset="0"/>
              </a:rPr>
              <a:t>ARM</a:t>
            </a:r>
            <a:r>
              <a:rPr lang="fa-IR" sz="3600" dirty="0">
                <a:cs typeface="B Nazanin" panose="00000400000000000000" pitchFamily="2" charset="-78"/>
              </a:rPr>
              <a:t> در درسته</a:t>
            </a:r>
            <a:r>
              <a:rPr lang="en-US" sz="3600" dirty="0">
                <a:latin typeface="Times New Roman" panose="02020603050405020304" pitchFamily="18" charset="0"/>
                <a:cs typeface="Times New Roman" panose="02020603050405020304" pitchFamily="18" charset="0"/>
              </a:rPr>
              <a:t>Cortex</a:t>
            </a:r>
            <a:r>
              <a:rPr lang="en-US" sz="3600" dirty="0">
                <a:cs typeface="B Nazanin" panose="00000400000000000000" pitchFamily="2" charset="-78"/>
              </a:rPr>
              <a:t> </a:t>
            </a:r>
            <a:r>
              <a:rPr lang="en-US" sz="3600" dirty="0">
                <a:latin typeface="Times New Roman" panose="02020603050405020304" pitchFamily="18" charset="0"/>
                <a:cs typeface="Times New Roman" panose="02020603050405020304" pitchFamily="18" charset="0"/>
              </a:rPr>
              <a:t>M0</a:t>
            </a:r>
            <a:r>
              <a:rPr lang="fa-IR" sz="3600" dirty="0">
                <a:cs typeface="B Nazanin" panose="00000400000000000000" pitchFamily="2" charset="-78"/>
              </a:rPr>
              <a:t>، </a:t>
            </a:r>
            <a:r>
              <a:rPr lang="en-US" sz="3600" dirty="0">
                <a:latin typeface="Times New Roman" panose="02020603050405020304" pitchFamily="18" charset="0"/>
                <a:cs typeface="Times New Roman" panose="02020603050405020304" pitchFamily="18" charset="0"/>
              </a:rPr>
              <a:t>M3</a:t>
            </a:r>
            <a:r>
              <a:rPr lang="fa-IR" sz="3600" dirty="0">
                <a:cs typeface="B Nazanin" panose="00000400000000000000" pitchFamily="2" charset="-78"/>
              </a:rPr>
              <a:t> و </a:t>
            </a:r>
            <a:r>
              <a:rPr lang="en-US" sz="3600" dirty="0">
                <a:latin typeface="Times New Roman" panose="02020603050405020304" pitchFamily="18" charset="0"/>
                <a:cs typeface="Times New Roman" panose="02020603050405020304" pitchFamily="18" charset="0"/>
              </a:rPr>
              <a:t>M4</a:t>
            </a:r>
            <a:r>
              <a:rPr lang="fa-IR" sz="3600" dirty="0">
                <a:cs typeface="B Nazanin" panose="00000400000000000000" pitchFamily="2" charset="-78"/>
              </a:rPr>
              <a:t>.</a:t>
            </a:r>
          </a:p>
        </p:txBody>
      </p:sp>
      <p:sp>
        <p:nvSpPr>
          <p:cNvPr id="67" name="CustomShape 26"/>
          <p:cNvSpPr/>
          <p:nvPr/>
        </p:nvSpPr>
        <p:spPr>
          <a:xfrm>
            <a:off x="14529318" y="15277653"/>
            <a:ext cx="6126479" cy="5637007"/>
          </a:xfrm>
          <a:prstGeom prst="rect">
            <a:avLst/>
          </a:prstGeom>
          <a:noFill/>
          <a:ln>
            <a:noFill/>
          </a:ln>
        </p:spPr>
        <p:txBody>
          <a:bodyPr tIns="41910" bIns="41910"/>
          <a:lstStyle/>
          <a:p>
            <a:pPr marL="228609" indent="-228609" algn="just" rtl="1">
              <a:lnSpc>
                <a:spcPct val="114000"/>
              </a:lnSpc>
              <a:buFont typeface="Arial" panose="020B0604020202020204" pitchFamily="34" charset="0"/>
              <a:buChar char="•"/>
            </a:pPr>
            <a:r>
              <a:rPr lang="fa-IR" sz="3600" dirty="0">
                <a:cs typeface="B Nazanin" panose="00000400000000000000" pitchFamily="2" charset="-78"/>
              </a:rPr>
              <a:t>پژوهشکده الکترونیک دانشگاه علم و صنعت ایران</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آزمایشگاه طراحی مدار مجتمع دیجیتال</a:t>
            </a:r>
          </a:p>
          <a:p>
            <a:pPr marL="228609" indent="-228609" algn="just" rtl="1">
              <a:lnSpc>
                <a:spcPct val="114000"/>
              </a:lnSpc>
              <a:buFont typeface="Arial" panose="020B0604020202020204" pitchFamily="34" charset="0"/>
              <a:buChar char="•"/>
            </a:pPr>
            <a:r>
              <a:rPr lang="fa-IR" sz="3600" dirty="0">
                <a:cs typeface="B Nazanin" panose="00000400000000000000" pitchFamily="2" charset="-78"/>
              </a:rPr>
              <a:t>نوع فعالیت: طراحی، شبیه سازی و پیاده سازی مدار های</a:t>
            </a:r>
            <a:r>
              <a:rPr lang="en-US" sz="3600" dirty="0">
                <a:cs typeface="B Nazanin" panose="00000400000000000000" pitchFamily="2" charset="-78"/>
              </a:rPr>
              <a:t> </a:t>
            </a:r>
            <a:r>
              <a:rPr lang="fa-IR" sz="3600" dirty="0">
                <a:cs typeface="B Nazanin" panose="00000400000000000000" pitchFamily="2" charset="-78"/>
              </a:rPr>
              <a:t>دیجیتال با استفاده از زبان های توصیف سخت افزار و برد های </a:t>
            </a:r>
            <a:r>
              <a:rPr lang="en-US" sz="3600" dirty="0">
                <a:latin typeface="Times New Roman" panose="02020603050405020304" pitchFamily="18" charset="0"/>
                <a:cs typeface="Times New Roman" panose="02020603050405020304" pitchFamily="18" charset="0"/>
              </a:rPr>
              <a:t>FPGA</a:t>
            </a:r>
            <a:r>
              <a:rPr lang="fa-IR" sz="3600" dirty="0">
                <a:cs typeface="B Nazanin" panose="00000400000000000000" pitchFamily="2" charset="-78"/>
              </a:rPr>
              <a:t>، توسط نرم افزار های برنامه نویسی توصیف سخت افزار و سنتز مدار های دیجیتال</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18972" r="18745"/>
          <a:stretch/>
        </p:blipFill>
        <p:spPr>
          <a:xfrm>
            <a:off x="8033866" y="23702589"/>
            <a:ext cx="5244572" cy="4315277"/>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583" y="12973397"/>
            <a:ext cx="6395793" cy="3366207"/>
          </a:xfrm>
          <a:prstGeom prst="rect">
            <a:avLst/>
          </a:prstGeom>
        </p:spPr>
      </p:pic>
      <p:sp>
        <p:nvSpPr>
          <p:cNvPr id="14" name="Text Box 262">
            <a:extLst>
              <a:ext uri="{FF2B5EF4-FFF2-40B4-BE49-F238E27FC236}">
                <a16:creationId xmlns:a16="http://schemas.microsoft.com/office/drawing/2014/main" id="{99FC1D27-8078-6FDC-B249-D294002C8ADA}"/>
              </a:ext>
            </a:extLst>
          </p:cNvPr>
          <p:cNvSpPr txBox="1">
            <a:spLocks noChangeArrowheads="1"/>
          </p:cNvSpPr>
          <p:nvPr/>
        </p:nvSpPr>
        <p:spPr bwMode="auto">
          <a:xfrm>
            <a:off x="1424749" y="16573797"/>
            <a:ext cx="4715251" cy="5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75" tIns="104775" rIns="104775" bIns="104775"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algn="l" defTabSz="4389438" rtl="0" fontAlgn="base">
              <a:spcBef>
                <a:spcPct val="0"/>
              </a:spcBef>
              <a:spcAft>
                <a:spcPct val="0"/>
              </a:spcAft>
              <a:defRPr>
                <a:solidFill>
                  <a:schemeClr val="tx1"/>
                </a:solidFill>
                <a:latin typeface="Arial" panose="020B0604020202020204" pitchFamily="34" charset="0"/>
              </a:defRPr>
            </a:lvl6pPr>
            <a:lvl7pPr algn="l" defTabSz="4389438" rtl="0" fontAlgn="base">
              <a:spcBef>
                <a:spcPct val="0"/>
              </a:spcBef>
              <a:spcAft>
                <a:spcPct val="0"/>
              </a:spcAft>
              <a:defRPr>
                <a:solidFill>
                  <a:schemeClr val="tx1"/>
                </a:solidFill>
                <a:latin typeface="Arial" panose="020B0604020202020204" pitchFamily="34" charset="0"/>
              </a:defRPr>
            </a:lvl7pPr>
            <a:lvl8pPr algn="l" defTabSz="4389438" rtl="0" fontAlgn="base">
              <a:spcBef>
                <a:spcPct val="0"/>
              </a:spcBef>
              <a:spcAft>
                <a:spcPct val="0"/>
              </a:spcAft>
              <a:defRPr>
                <a:solidFill>
                  <a:schemeClr val="tx1"/>
                </a:solidFill>
                <a:latin typeface="Arial" panose="020B0604020202020204" pitchFamily="34" charset="0"/>
              </a:defRPr>
            </a:lvl8pPr>
            <a:lvl9pPr algn="l" defTabSz="4389438" rtl="0" fontAlgn="base">
              <a:spcBef>
                <a:spcPct val="0"/>
              </a:spcBef>
              <a:spcAft>
                <a:spcPct val="0"/>
              </a:spcAft>
              <a:defRPr>
                <a:solidFill>
                  <a:schemeClr val="tx1"/>
                </a:solidFill>
                <a:latin typeface="Arial" panose="020B0604020202020204" pitchFamily="34" charset="0"/>
              </a:defRPr>
            </a:lvl9pPr>
          </a:lstStyle>
          <a:p>
            <a:pPr algn="r" rtl="1"/>
            <a:r>
              <a:rPr lang="fa-IR" sz="2800" dirty="0">
                <a:latin typeface="Impact" panose="020B0806030902050204" pitchFamily="34" charset="0"/>
                <a:cs typeface="B Titr" panose="00000700000000000000" pitchFamily="2" charset="-78"/>
              </a:rPr>
              <a:t>شکل 2 </a:t>
            </a:r>
            <a:r>
              <a:rPr lang="fa-IR" sz="2800" b="1" dirty="0">
                <a:latin typeface="Impact" panose="020B0806030902050204" pitchFamily="34" charset="0"/>
                <a:cs typeface="B Nazanin" panose="00000400000000000000" pitchFamily="2" charset="-78"/>
              </a:rPr>
              <a:t> بلوک دیاگرام پردازنده</a:t>
            </a:r>
            <a:endParaRPr lang="en-US" sz="2800" b="1" dirty="0">
              <a:latin typeface="Impact" panose="020B0806030902050204" pitchFamily="34" charset="0"/>
              <a:cs typeface="B Nazanin" panose="00000400000000000000" pitchFamily="2" charset="-78"/>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851</TotalTime>
  <Words>656</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Impact</vt:lpstr>
      <vt:lpstr>Oswald</vt:lpstr>
      <vt:lpstr>StarSymbol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Faraz Ghoreishy</cp:lastModifiedBy>
  <cp:revision>131</cp:revision>
  <dcterms:modified xsi:type="dcterms:W3CDTF">2023-09-19T14:54:43Z</dcterms:modified>
</cp:coreProperties>
</file>