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65" r:id="rId3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1516694"/>
            <a:ext cx="16169814" cy="7233606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7678" y="1696803"/>
            <a:ext cx="507476" cy="1546000"/>
            <a:chOff x="3112606" y="1696803"/>
            <a:chExt cx="507476" cy="1546000"/>
          </a:xfrm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952051" y="1706014"/>
            <a:ext cx="1915815" cy="3357863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17112" y="5332072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22471" y="6206205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62275" y="59204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81755" y="417219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88855" y="4310301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291845" y="5396008"/>
            <a:ext cx="9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next_PC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13410" y="6362406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1868" y="6919845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RESET_ADDRESS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43847" y="6105068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10955" y="57357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37372" y="4522699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06052" y="392072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59528" y="4105391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414807" y="2434285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jump_branch_enable</a:t>
            </a:r>
            <a:endParaRPr lang="en-US" sz="18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850244" y="3558414"/>
            <a:ext cx="313928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38115" y="32327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77146" y="356951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99807" y="3754185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709837" y="3427971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 rot="5400000">
            <a:off x="1657866" y="1895916"/>
            <a:ext cx="507476" cy="639487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1" idx="1"/>
            <a:endCxn id="131" idx="2"/>
          </p:cNvCxnSpPr>
          <p:nvPr/>
        </p:nvCxnSpPr>
        <p:spPr>
          <a:xfrm rot="10800000" flipH="1" flipV="1">
            <a:off x="1339511" y="769558"/>
            <a:ext cx="252349" cy="1446102"/>
          </a:xfrm>
          <a:prstGeom prst="bentConnector3">
            <a:avLst>
              <a:gd name="adj1" fmla="val -90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1240058" y="2606754"/>
            <a:ext cx="435429" cy="25785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590558" y="2562564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fetch_done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131" idx="0"/>
          </p:cNvCxnSpPr>
          <p:nvPr/>
        </p:nvCxnSpPr>
        <p:spPr>
          <a:xfrm flipV="1">
            <a:off x="2231348" y="2215659"/>
            <a:ext cx="107633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815154" y="2215659"/>
            <a:ext cx="1689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59097" y="1116872"/>
            <a:ext cx="205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fetched_instruction</a:t>
            </a:r>
            <a:endParaRPr lang="en-US" sz="1800" dirty="0"/>
          </a:p>
        </p:txBody>
      </p:sp>
      <p:sp>
        <p:nvSpPr>
          <p:cNvPr id="151" name="Rounded Rectangle 150"/>
          <p:cNvSpPr/>
          <p:nvPr/>
        </p:nvSpPr>
        <p:spPr>
          <a:xfrm>
            <a:off x="1339512" y="463188"/>
            <a:ext cx="14367726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</a:t>
            </a:r>
            <a:r>
              <a:rPr lang="fa-IR" sz="1798" dirty="0" smtClean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 smtClean="0">
                <a:solidFill>
                  <a:schemeClr val="tx1"/>
                </a:solidFill>
              </a:rPr>
              <a:t>Interface</a:t>
            </a:r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101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48</cp:revision>
  <dcterms:created xsi:type="dcterms:W3CDTF">2023-08-05T05:33:17Z</dcterms:created>
  <dcterms:modified xsi:type="dcterms:W3CDTF">2023-09-16T12:12:27Z</dcterms:modified>
</cp:coreProperties>
</file>