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83907" y="8317288"/>
            <a:ext cx="1494155" cy="191770"/>
          </a:xfrm>
          <a:custGeom>
            <a:avLst/>
            <a:gdLst/>
            <a:ahLst/>
            <a:cxnLst/>
            <a:rect l="l" t="t" r="r" b="b"/>
            <a:pathLst>
              <a:path w="1494154" h="191770">
                <a:moveTo>
                  <a:pt x="63758" y="0"/>
                </a:moveTo>
                <a:lnTo>
                  <a:pt x="127516" y="63758"/>
                </a:lnTo>
                <a:lnTo>
                  <a:pt x="127516" y="191274"/>
                </a:lnTo>
                <a:lnTo>
                  <a:pt x="0" y="191274"/>
                </a:lnTo>
                <a:lnTo>
                  <a:pt x="0" y="63758"/>
                </a:lnTo>
                <a:lnTo>
                  <a:pt x="63758" y="0"/>
                </a:lnTo>
                <a:close/>
              </a:path>
              <a:path w="1494154" h="191770">
                <a:moveTo>
                  <a:pt x="428089" y="0"/>
                </a:moveTo>
                <a:lnTo>
                  <a:pt x="491847" y="63758"/>
                </a:lnTo>
                <a:lnTo>
                  <a:pt x="491847" y="191274"/>
                </a:lnTo>
                <a:lnTo>
                  <a:pt x="364331" y="191274"/>
                </a:lnTo>
                <a:lnTo>
                  <a:pt x="364331" y="63758"/>
                </a:lnTo>
                <a:lnTo>
                  <a:pt x="428089" y="0"/>
                </a:lnTo>
                <a:close/>
              </a:path>
              <a:path w="1494154" h="191770">
                <a:moveTo>
                  <a:pt x="1430001" y="0"/>
                </a:moveTo>
                <a:lnTo>
                  <a:pt x="1493759" y="63758"/>
                </a:lnTo>
                <a:lnTo>
                  <a:pt x="1493759" y="191274"/>
                </a:lnTo>
                <a:lnTo>
                  <a:pt x="1366243" y="191274"/>
                </a:lnTo>
                <a:lnTo>
                  <a:pt x="1366243" y="63758"/>
                </a:lnTo>
                <a:lnTo>
                  <a:pt x="1430001" y="0"/>
                </a:lnTo>
                <a:close/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65499" y="6222382"/>
            <a:ext cx="1275715" cy="364490"/>
          </a:xfrm>
          <a:custGeom>
            <a:avLst/>
            <a:gdLst/>
            <a:ahLst/>
            <a:cxnLst/>
            <a:rect l="l" t="t" r="r" b="b"/>
            <a:pathLst>
              <a:path w="1275714" h="364490">
                <a:moveTo>
                  <a:pt x="1275160" y="364331"/>
                </a:moveTo>
                <a:lnTo>
                  <a:pt x="0" y="364331"/>
                </a:lnTo>
                <a:lnTo>
                  <a:pt x="136624" y="0"/>
                </a:lnTo>
                <a:lnTo>
                  <a:pt x="1138535" y="0"/>
                </a:lnTo>
                <a:lnTo>
                  <a:pt x="1275160" y="3643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65499" y="6222382"/>
            <a:ext cx="1275715" cy="364490"/>
          </a:xfrm>
          <a:custGeom>
            <a:avLst/>
            <a:gdLst/>
            <a:ahLst/>
            <a:cxnLst/>
            <a:rect l="l" t="t" r="r" b="b"/>
            <a:pathLst>
              <a:path w="1275714" h="364490">
                <a:moveTo>
                  <a:pt x="0" y="364331"/>
                </a:moveTo>
                <a:lnTo>
                  <a:pt x="136624" y="0"/>
                </a:lnTo>
                <a:lnTo>
                  <a:pt x="1138535" y="0"/>
                </a:lnTo>
                <a:lnTo>
                  <a:pt x="1275160" y="364331"/>
                </a:lnTo>
                <a:lnTo>
                  <a:pt x="0" y="364331"/>
                </a:lnTo>
                <a:close/>
              </a:path>
            </a:pathLst>
          </a:custGeom>
          <a:ln w="91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75258" y="8532283"/>
            <a:ext cx="147955" cy="45085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rs1[31:0]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39589" y="8532283"/>
            <a:ext cx="147955" cy="45085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PC[31:0]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41500" y="8532234"/>
            <a:ext cx="147955" cy="59690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opcode[6:0]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052062" y="8317288"/>
            <a:ext cx="127635" cy="191770"/>
          </a:xfrm>
          <a:custGeom>
            <a:avLst/>
            <a:gdLst/>
            <a:ahLst/>
            <a:cxnLst/>
            <a:rect l="l" t="t" r="r" b="b"/>
            <a:pathLst>
              <a:path w="127635" h="191770">
                <a:moveTo>
                  <a:pt x="63758" y="0"/>
                </a:moveTo>
                <a:lnTo>
                  <a:pt x="127516" y="63758"/>
                </a:lnTo>
                <a:lnTo>
                  <a:pt x="127516" y="191274"/>
                </a:lnTo>
                <a:lnTo>
                  <a:pt x="0" y="191274"/>
                </a:lnTo>
                <a:lnTo>
                  <a:pt x="0" y="63758"/>
                </a:lnTo>
                <a:lnTo>
                  <a:pt x="63758" y="0"/>
                </a:lnTo>
                <a:close/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043412" y="8532214"/>
            <a:ext cx="147955" cy="8032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immediate[31:0]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13012" y="6218614"/>
            <a:ext cx="147955" cy="37211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value_i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52841" y="5845261"/>
            <a:ext cx="147955" cy="53594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RTL_MUX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929831" y="658671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24547" y="6592236"/>
            <a:ext cx="309880" cy="83439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50">
                <a:latin typeface="Arial"/>
                <a:cs typeface="Arial"/>
              </a:rPr>
              <a:t>S=7'b0100011</a:t>
            </a:r>
            <a:r>
              <a:rPr dirty="0" sz="550" spc="260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I0[31:</a:t>
            </a:r>
            <a:r>
              <a:rPr dirty="0" u="heavy" baseline="3968" sz="10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0]</a:t>
            </a:r>
            <a:endParaRPr baseline="3968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550">
                <a:latin typeface="Arial"/>
                <a:cs typeface="Arial"/>
              </a:rPr>
              <a:t>S=7'b0000011</a:t>
            </a:r>
            <a:r>
              <a:rPr dirty="0" sz="550" spc="260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I1[31:0]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294162" y="658671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476328" y="658671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658494" y="658671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988879" y="6592236"/>
            <a:ext cx="673735" cy="83439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550">
                <a:latin typeface="Arial"/>
                <a:cs typeface="Arial"/>
              </a:rPr>
              <a:t>S=7'b1101111</a:t>
            </a:r>
            <a:r>
              <a:rPr dirty="0" sz="550" spc="260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I2[31:</a:t>
            </a:r>
            <a:r>
              <a:rPr dirty="0" u="heavy" baseline="3968" sz="10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0]</a:t>
            </a:r>
            <a:endParaRPr baseline="3968"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550">
                <a:latin typeface="Arial"/>
                <a:cs typeface="Arial"/>
              </a:rPr>
              <a:t>S=7'b1100111</a:t>
            </a:r>
            <a:r>
              <a:rPr dirty="0" sz="550" spc="260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I3[31:0]</a:t>
            </a:r>
            <a:endParaRPr baseline="3968"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550">
                <a:latin typeface="Arial"/>
                <a:cs typeface="Arial"/>
              </a:rPr>
              <a:t>S=7'b1100011</a:t>
            </a:r>
            <a:r>
              <a:rPr dirty="0" sz="550" spc="260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I4[31:0]</a:t>
            </a:r>
            <a:endParaRPr baseline="3968"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550">
                <a:latin typeface="Arial"/>
                <a:cs typeface="Arial"/>
              </a:rPr>
              <a:t>S=default</a:t>
            </a:r>
            <a:r>
              <a:rPr dirty="0" sz="550" spc="195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I5[31:0]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79962" y="5892733"/>
            <a:ext cx="127635" cy="3429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u="heavy" sz="70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7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sz="700" spc="-10">
                <a:latin typeface="Arial"/>
                <a:cs typeface="Arial"/>
              </a:rPr>
              <a:t>[31:0]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767793" y="6404548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72866" y="0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810902" y="6410083"/>
            <a:ext cx="127635" cy="26352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S[6:0]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232316" y="790741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91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200228" y="5580039"/>
            <a:ext cx="647700" cy="2451100"/>
            <a:chOff x="4200228" y="5580039"/>
            <a:chExt cx="647700" cy="2451100"/>
          </a:xfrm>
        </p:grpSpPr>
        <p:sp>
          <p:nvSpPr>
            <p:cNvPr id="20" name="object 20" descr=""/>
            <p:cNvSpPr/>
            <p:nvPr/>
          </p:nvSpPr>
          <p:spPr>
            <a:xfrm>
              <a:off x="4204991" y="7880090"/>
              <a:ext cx="55244" cy="146050"/>
            </a:xfrm>
            <a:custGeom>
              <a:avLst/>
              <a:gdLst/>
              <a:ahLst/>
              <a:cxnLst/>
              <a:rect l="l" t="t" r="r" b="b"/>
              <a:pathLst>
                <a:path w="55245" h="146050">
                  <a:moveTo>
                    <a:pt x="0" y="145732"/>
                  </a:moveTo>
                  <a:lnTo>
                    <a:pt x="0" y="0"/>
                  </a:lnTo>
                </a:path>
                <a:path w="55245" h="146050">
                  <a:moveTo>
                    <a:pt x="54649" y="91082"/>
                  </a:moveTo>
                  <a:lnTo>
                    <a:pt x="54649" y="54649"/>
                  </a:lnTo>
                </a:path>
              </a:pathLst>
            </a:custGeom>
            <a:ln w="9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78240" y="5584802"/>
              <a:ext cx="364490" cy="1002030"/>
            </a:xfrm>
            <a:custGeom>
              <a:avLst/>
              <a:gdLst/>
              <a:ahLst/>
              <a:cxnLst/>
              <a:rect l="l" t="t" r="r" b="b"/>
              <a:pathLst>
                <a:path w="364489" h="1002029">
                  <a:moveTo>
                    <a:pt x="364331" y="0"/>
                  </a:moveTo>
                  <a:lnTo>
                    <a:pt x="364331" y="1001911"/>
                  </a:lnTo>
                  <a:lnTo>
                    <a:pt x="0" y="1001911"/>
                  </a:lnTo>
                  <a:lnTo>
                    <a:pt x="0" y="0"/>
                  </a:lnTo>
                  <a:lnTo>
                    <a:pt x="36433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78240" y="5584802"/>
              <a:ext cx="364490" cy="1002030"/>
            </a:xfrm>
            <a:custGeom>
              <a:avLst/>
              <a:gdLst/>
              <a:ahLst/>
              <a:cxnLst/>
              <a:rect l="l" t="t" r="r" b="b"/>
              <a:pathLst>
                <a:path w="364489" h="1002029">
                  <a:moveTo>
                    <a:pt x="0" y="1001911"/>
                  </a:moveTo>
                  <a:lnTo>
                    <a:pt x="0" y="0"/>
                  </a:lnTo>
                  <a:lnTo>
                    <a:pt x="364331" y="0"/>
                  </a:lnTo>
                  <a:lnTo>
                    <a:pt x="364331" y="1001911"/>
                  </a:lnTo>
                  <a:lnTo>
                    <a:pt x="0" y="1001911"/>
                  </a:lnTo>
                  <a:close/>
                </a:path>
              </a:pathLst>
            </a:custGeom>
            <a:ln w="9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325752" y="5869422"/>
            <a:ext cx="147955" cy="43307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value0_i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827619" y="5811906"/>
            <a:ext cx="147955" cy="54800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RTL_ROM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660405" y="6586714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597949" y="6317816"/>
            <a:ext cx="127635" cy="26352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A[6:0]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660405" y="549371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82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597949" y="5590338"/>
            <a:ext cx="127635" cy="3244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O[31:0]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182012" y="4395962"/>
            <a:ext cx="228600" cy="283210"/>
            <a:chOff x="4182012" y="4395962"/>
            <a:chExt cx="228600" cy="283210"/>
          </a:xfrm>
        </p:grpSpPr>
        <p:sp>
          <p:nvSpPr>
            <p:cNvPr id="30" name="object 30" descr=""/>
            <p:cNvSpPr/>
            <p:nvPr/>
          </p:nvSpPr>
          <p:spPr>
            <a:xfrm>
              <a:off x="4186774" y="4400724"/>
              <a:ext cx="219075" cy="273685"/>
            </a:xfrm>
            <a:custGeom>
              <a:avLst/>
              <a:gdLst/>
              <a:ahLst/>
              <a:cxnLst/>
              <a:rect l="l" t="t" r="r" b="b"/>
              <a:pathLst>
                <a:path w="219075" h="273685">
                  <a:moveTo>
                    <a:pt x="218598" y="273248"/>
                  </a:moveTo>
                  <a:lnTo>
                    <a:pt x="109299" y="273248"/>
                  </a:lnTo>
                  <a:lnTo>
                    <a:pt x="0" y="273248"/>
                  </a:lnTo>
                  <a:lnTo>
                    <a:pt x="109299" y="0"/>
                  </a:lnTo>
                  <a:lnTo>
                    <a:pt x="218598" y="27324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186774" y="4400724"/>
              <a:ext cx="219075" cy="273685"/>
            </a:xfrm>
            <a:custGeom>
              <a:avLst/>
              <a:gdLst/>
              <a:ahLst/>
              <a:cxnLst/>
              <a:rect l="l" t="t" r="r" b="b"/>
              <a:pathLst>
                <a:path w="219075" h="273685">
                  <a:moveTo>
                    <a:pt x="109299" y="273248"/>
                  </a:moveTo>
                  <a:lnTo>
                    <a:pt x="0" y="273248"/>
                  </a:lnTo>
                  <a:lnTo>
                    <a:pt x="109299" y="0"/>
                  </a:lnTo>
                  <a:lnTo>
                    <a:pt x="218598" y="273248"/>
                  </a:lnTo>
                  <a:lnTo>
                    <a:pt x="109299" y="273248"/>
                  </a:lnTo>
                  <a:close/>
                </a:path>
              </a:pathLst>
            </a:custGeom>
            <a:ln w="9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390421" y="3738187"/>
            <a:ext cx="147955" cy="82105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RTL_TRISTATE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296074" y="4673973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172956" y="4679509"/>
            <a:ext cx="127635" cy="2787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I[31:0]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296074" y="430964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82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034287" y="4071075"/>
            <a:ext cx="266065" cy="59753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value_reg</a:t>
            </a:r>
            <a:endParaRPr sz="85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latin typeface="Arial"/>
                <a:cs typeface="Arial"/>
              </a:rPr>
              <a:t>O[31:0]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368940" y="458289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299" y="0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4393832" y="4588427"/>
            <a:ext cx="127635" cy="38544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OE[31:0]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4838017" y="2301264"/>
            <a:ext cx="374015" cy="374015"/>
            <a:chOff x="4838017" y="2301264"/>
            <a:chExt cx="374015" cy="374015"/>
          </a:xfrm>
        </p:grpSpPr>
        <p:sp>
          <p:nvSpPr>
            <p:cNvPr id="40" name="object 40" descr=""/>
            <p:cNvSpPr/>
            <p:nvPr/>
          </p:nvSpPr>
          <p:spPr>
            <a:xfrm>
              <a:off x="4842571" y="2305818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364331" y="182165"/>
                  </a:moveTo>
                  <a:lnTo>
                    <a:pt x="357824" y="230593"/>
                  </a:lnTo>
                  <a:lnTo>
                    <a:pt x="339461" y="274109"/>
                  </a:lnTo>
                  <a:lnTo>
                    <a:pt x="310977" y="310977"/>
                  </a:lnTo>
                  <a:lnTo>
                    <a:pt x="274109" y="339461"/>
                  </a:lnTo>
                  <a:lnTo>
                    <a:pt x="230593" y="357824"/>
                  </a:lnTo>
                  <a:lnTo>
                    <a:pt x="182165" y="364331"/>
                  </a:lnTo>
                  <a:lnTo>
                    <a:pt x="133737" y="357824"/>
                  </a:lnTo>
                  <a:lnTo>
                    <a:pt x="90221" y="339461"/>
                  </a:lnTo>
                  <a:lnTo>
                    <a:pt x="53354" y="310977"/>
                  </a:lnTo>
                  <a:lnTo>
                    <a:pt x="24870" y="274109"/>
                  </a:lnTo>
                  <a:lnTo>
                    <a:pt x="6506" y="230593"/>
                  </a:lnTo>
                  <a:lnTo>
                    <a:pt x="0" y="182165"/>
                  </a:lnTo>
                  <a:lnTo>
                    <a:pt x="6506" y="133737"/>
                  </a:lnTo>
                  <a:lnTo>
                    <a:pt x="24870" y="90221"/>
                  </a:lnTo>
                  <a:lnTo>
                    <a:pt x="53354" y="53354"/>
                  </a:lnTo>
                  <a:lnTo>
                    <a:pt x="90221" y="24870"/>
                  </a:lnTo>
                  <a:lnTo>
                    <a:pt x="133737" y="6506"/>
                  </a:lnTo>
                  <a:lnTo>
                    <a:pt x="182165" y="0"/>
                  </a:lnTo>
                  <a:lnTo>
                    <a:pt x="230593" y="6506"/>
                  </a:lnTo>
                  <a:lnTo>
                    <a:pt x="274109" y="24870"/>
                  </a:lnTo>
                  <a:lnTo>
                    <a:pt x="310977" y="53354"/>
                  </a:lnTo>
                  <a:lnTo>
                    <a:pt x="339461" y="90221"/>
                  </a:lnTo>
                  <a:lnTo>
                    <a:pt x="357824" y="133737"/>
                  </a:lnTo>
                  <a:lnTo>
                    <a:pt x="364331" y="18216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842571" y="2305818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182165" y="0"/>
                  </a:moveTo>
                  <a:lnTo>
                    <a:pt x="133737" y="6506"/>
                  </a:lnTo>
                  <a:lnTo>
                    <a:pt x="90221" y="24870"/>
                  </a:lnTo>
                  <a:lnTo>
                    <a:pt x="53354" y="53354"/>
                  </a:lnTo>
                  <a:lnTo>
                    <a:pt x="24870" y="90221"/>
                  </a:lnTo>
                  <a:lnTo>
                    <a:pt x="6506" y="133737"/>
                  </a:lnTo>
                  <a:lnTo>
                    <a:pt x="0" y="182165"/>
                  </a:lnTo>
                  <a:lnTo>
                    <a:pt x="6506" y="230593"/>
                  </a:lnTo>
                  <a:lnTo>
                    <a:pt x="24870" y="274109"/>
                  </a:lnTo>
                  <a:lnTo>
                    <a:pt x="53354" y="310977"/>
                  </a:lnTo>
                  <a:lnTo>
                    <a:pt x="90221" y="339461"/>
                  </a:lnTo>
                  <a:lnTo>
                    <a:pt x="133737" y="357824"/>
                  </a:lnTo>
                  <a:lnTo>
                    <a:pt x="182165" y="364331"/>
                  </a:lnTo>
                  <a:lnTo>
                    <a:pt x="230593" y="357824"/>
                  </a:lnTo>
                  <a:lnTo>
                    <a:pt x="274109" y="339461"/>
                  </a:lnTo>
                  <a:lnTo>
                    <a:pt x="310977" y="310977"/>
                  </a:lnTo>
                  <a:lnTo>
                    <a:pt x="339461" y="274109"/>
                  </a:lnTo>
                  <a:lnTo>
                    <a:pt x="357824" y="230593"/>
                  </a:lnTo>
                  <a:lnTo>
                    <a:pt x="364331" y="182165"/>
                  </a:lnTo>
                  <a:lnTo>
                    <a:pt x="357824" y="133737"/>
                  </a:lnTo>
                  <a:lnTo>
                    <a:pt x="339461" y="90221"/>
                  </a:lnTo>
                  <a:lnTo>
                    <a:pt x="310977" y="53354"/>
                  </a:lnTo>
                  <a:lnTo>
                    <a:pt x="274109" y="24870"/>
                  </a:lnTo>
                  <a:lnTo>
                    <a:pt x="230593" y="6506"/>
                  </a:lnTo>
                  <a:lnTo>
                    <a:pt x="182165" y="0"/>
                  </a:lnTo>
                </a:path>
                <a:path w="364489" h="364489">
                  <a:moveTo>
                    <a:pt x="91082" y="364331"/>
                  </a:moveTo>
                  <a:lnTo>
                    <a:pt x="100191" y="346114"/>
                  </a:lnTo>
                </a:path>
                <a:path w="364489" h="364489">
                  <a:moveTo>
                    <a:pt x="273248" y="364331"/>
                  </a:moveTo>
                  <a:lnTo>
                    <a:pt x="264140" y="346114"/>
                  </a:lnTo>
                </a:path>
              </a:pathLst>
            </a:custGeom>
            <a:ln w="9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020183" y="230126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54" y="9108"/>
                  </a:moveTo>
                  <a:lnTo>
                    <a:pt x="7774" y="7774"/>
                  </a:lnTo>
                  <a:lnTo>
                    <a:pt x="9108" y="4554"/>
                  </a:lnTo>
                  <a:lnTo>
                    <a:pt x="7774" y="1333"/>
                  </a:lnTo>
                  <a:lnTo>
                    <a:pt x="4554" y="0"/>
                  </a:lnTo>
                  <a:lnTo>
                    <a:pt x="1333" y="1333"/>
                  </a:lnTo>
                  <a:lnTo>
                    <a:pt x="0" y="4554"/>
                  </a:lnTo>
                  <a:lnTo>
                    <a:pt x="1333" y="7774"/>
                  </a:lnTo>
                  <a:lnTo>
                    <a:pt x="4554" y="9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4952329" y="2443370"/>
            <a:ext cx="147955" cy="8953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>
                <a:latin typeface="Arial"/>
                <a:cs typeface="Arial"/>
              </a:rPr>
              <a:t>+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90083" y="1986123"/>
            <a:ext cx="147955" cy="56070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address0_i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191950" y="2022787"/>
            <a:ext cx="147955" cy="5238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RTL_ADD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5115819" y="267015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91082"/>
                </a:moveTo>
                <a:lnTo>
                  <a:pt x="0" y="0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4810536" y="2675672"/>
            <a:ext cx="309880" cy="3295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I0[31:</a:t>
            </a:r>
            <a:r>
              <a:rPr dirty="0" u="heavy" sz="7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0]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700" spc="-10">
                <a:latin typeface="Arial"/>
                <a:cs typeface="Arial"/>
              </a:rPr>
              <a:t>I1[31:0]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024737" y="22147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82"/>
                </a:lnTo>
              </a:path>
            </a:pathLst>
          </a:custGeom>
          <a:ln w="27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4901619" y="1976169"/>
            <a:ext cx="127635" cy="3244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latin typeface="Arial"/>
                <a:cs typeface="Arial"/>
              </a:rPr>
              <a:t>O[31:0]</a:t>
            </a:r>
            <a:endParaRPr sz="700">
              <a:latin typeface="Arial"/>
              <a:cs typeface="Arial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316" y="1372219"/>
            <a:ext cx="154840" cy="218598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4952329" y="674440"/>
            <a:ext cx="147955" cy="68770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address[31:0]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5024737" y="1577155"/>
            <a:ext cx="0" cy="638175"/>
          </a:xfrm>
          <a:custGeom>
            <a:avLst/>
            <a:gdLst/>
            <a:ahLst/>
            <a:cxnLst/>
            <a:rect l="l" t="t" r="r" b="b"/>
            <a:pathLst>
              <a:path w="0" h="638175">
                <a:moveTo>
                  <a:pt x="0" y="637580"/>
                </a:moveTo>
                <a:lnTo>
                  <a:pt x="0" y="0"/>
                </a:lnTo>
              </a:path>
            </a:pathLst>
          </a:custGeom>
          <a:ln w="2732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115819" y="2761233"/>
            <a:ext cx="0" cy="5556250"/>
          </a:xfrm>
          <a:custGeom>
            <a:avLst/>
            <a:gdLst/>
            <a:ahLst/>
            <a:cxnLst/>
            <a:rect l="l" t="t" r="r" b="b"/>
            <a:pathLst>
              <a:path w="0" h="5556250">
                <a:moveTo>
                  <a:pt x="0" y="5556055"/>
                </a:moveTo>
                <a:lnTo>
                  <a:pt x="0" y="0"/>
                </a:lnTo>
              </a:path>
            </a:pathLst>
          </a:custGeom>
          <a:ln w="2732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296074" y="2761233"/>
            <a:ext cx="638175" cy="1548765"/>
          </a:xfrm>
          <a:custGeom>
            <a:avLst/>
            <a:gdLst/>
            <a:ahLst/>
            <a:cxnLst/>
            <a:rect l="l" t="t" r="r" b="b"/>
            <a:pathLst>
              <a:path w="638175" h="1548764">
                <a:moveTo>
                  <a:pt x="0" y="1548408"/>
                </a:moveTo>
                <a:lnTo>
                  <a:pt x="0" y="637580"/>
                </a:lnTo>
                <a:lnTo>
                  <a:pt x="637580" y="637580"/>
                </a:lnTo>
                <a:lnTo>
                  <a:pt x="637580" y="0"/>
                </a:lnTo>
              </a:path>
            </a:pathLst>
          </a:custGeom>
          <a:ln w="2732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5" name="object 55" descr=""/>
          <p:cNvGrpSpPr/>
          <p:nvPr/>
        </p:nvGrpSpPr>
        <p:grpSpPr>
          <a:xfrm>
            <a:off x="2720340" y="4569228"/>
            <a:ext cx="1953895" cy="3761740"/>
            <a:chOff x="2720340" y="4569228"/>
            <a:chExt cx="1953895" cy="3761740"/>
          </a:xfrm>
        </p:grpSpPr>
        <p:sp>
          <p:nvSpPr>
            <p:cNvPr id="56" name="object 56" descr=""/>
            <p:cNvSpPr/>
            <p:nvPr/>
          </p:nvSpPr>
          <p:spPr>
            <a:xfrm>
              <a:off x="3111996" y="6677796"/>
              <a:ext cx="364490" cy="1639570"/>
            </a:xfrm>
            <a:custGeom>
              <a:avLst/>
              <a:gdLst/>
              <a:ahLst/>
              <a:cxnLst/>
              <a:rect l="l" t="t" r="r" b="b"/>
              <a:pathLst>
                <a:path w="364489" h="1639570">
                  <a:moveTo>
                    <a:pt x="0" y="1639491"/>
                  </a:moveTo>
                  <a:lnTo>
                    <a:pt x="0" y="1457326"/>
                  </a:lnTo>
                  <a:lnTo>
                    <a:pt x="364331" y="1457326"/>
                  </a:lnTo>
                  <a:lnTo>
                    <a:pt x="364331" y="0"/>
                  </a:lnTo>
                </a:path>
                <a:path w="364489" h="1639570">
                  <a:moveTo>
                    <a:pt x="0" y="1457326"/>
                  </a:moveTo>
                  <a:lnTo>
                    <a:pt x="0" y="0"/>
                  </a:lnTo>
                </a:path>
              </a:pathLst>
            </a:custGeom>
            <a:ln w="273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084672" y="80986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4">
                  <a:moveTo>
                    <a:pt x="63758" y="0"/>
                  </a:moveTo>
                  <a:lnTo>
                    <a:pt x="63758" y="63758"/>
                  </a:lnTo>
                  <a:lnTo>
                    <a:pt x="0" y="63758"/>
                  </a:lnTo>
                  <a:lnTo>
                    <a:pt x="0" y="0"/>
                  </a:lnTo>
                  <a:lnTo>
                    <a:pt x="6375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58494" y="6677796"/>
              <a:ext cx="546735" cy="1275715"/>
            </a:xfrm>
            <a:custGeom>
              <a:avLst/>
              <a:gdLst/>
              <a:ahLst/>
              <a:cxnLst/>
              <a:rect l="l" t="t" r="r" b="b"/>
              <a:pathLst>
                <a:path w="546735" h="1275715">
                  <a:moveTo>
                    <a:pt x="0" y="0"/>
                  </a:moveTo>
                  <a:lnTo>
                    <a:pt x="0" y="1275160"/>
                  </a:lnTo>
                  <a:lnTo>
                    <a:pt x="546497" y="1275160"/>
                  </a:lnTo>
                </a:path>
              </a:pathLst>
            </a:custGeom>
            <a:ln w="9108">
              <a:solidFill>
                <a:srgbClr val="18B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840659" y="6404548"/>
              <a:ext cx="819785" cy="1913255"/>
            </a:xfrm>
            <a:custGeom>
              <a:avLst/>
              <a:gdLst/>
              <a:ahLst/>
              <a:cxnLst/>
              <a:rect l="l" t="t" r="r" b="b"/>
              <a:pathLst>
                <a:path w="819785" h="1913254">
                  <a:moveTo>
                    <a:pt x="273248" y="1912740"/>
                  </a:moveTo>
                  <a:lnTo>
                    <a:pt x="273248" y="1730574"/>
                  </a:lnTo>
                  <a:lnTo>
                    <a:pt x="819745" y="1730574"/>
                  </a:lnTo>
                  <a:lnTo>
                    <a:pt x="819745" y="273248"/>
                  </a:lnTo>
                </a:path>
                <a:path w="819785" h="1913254">
                  <a:moveTo>
                    <a:pt x="273248" y="1730574"/>
                  </a:moveTo>
                  <a:lnTo>
                    <a:pt x="273248" y="0"/>
                  </a:lnTo>
                  <a:lnTo>
                    <a:pt x="0" y="0"/>
                  </a:lnTo>
                </a:path>
              </a:pathLst>
            </a:custGeom>
            <a:ln w="273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086583" y="80986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4">
                  <a:moveTo>
                    <a:pt x="63758" y="0"/>
                  </a:moveTo>
                  <a:lnTo>
                    <a:pt x="63758" y="63758"/>
                  </a:lnTo>
                  <a:lnTo>
                    <a:pt x="0" y="63758"/>
                  </a:lnTo>
                  <a:lnTo>
                    <a:pt x="0" y="0"/>
                  </a:lnTo>
                  <a:lnTo>
                    <a:pt x="6375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747665" y="6677796"/>
              <a:ext cx="546735" cy="1639570"/>
            </a:xfrm>
            <a:custGeom>
              <a:avLst/>
              <a:gdLst/>
              <a:ahLst/>
              <a:cxnLst/>
              <a:rect l="l" t="t" r="r" b="b"/>
              <a:pathLst>
                <a:path w="546735" h="1639570">
                  <a:moveTo>
                    <a:pt x="0" y="1639491"/>
                  </a:moveTo>
                  <a:lnTo>
                    <a:pt x="0" y="1275160"/>
                  </a:lnTo>
                  <a:lnTo>
                    <a:pt x="546497" y="1275160"/>
                  </a:lnTo>
                  <a:lnTo>
                    <a:pt x="546497" y="0"/>
                  </a:lnTo>
                </a:path>
                <a:path w="546735" h="1639570">
                  <a:moveTo>
                    <a:pt x="0" y="1275160"/>
                  </a:moveTo>
                  <a:lnTo>
                    <a:pt x="0" y="0"/>
                  </a:lnTo>
                </a:path>
                <a:path w="546735" h="1639570">
                  <a:moveTo>
                    <a:pt x="182165" y="1275160"/>
                  </a:moveTo>
                  <a:lnTo>
                    <a:pt x="182165" y="0"/>
                  </a:lnTo>
                </a:path>
              </a:pathLst>
            </a:custGeom>
            <a:ln w="273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720340" y="7916531"/>
              <a:ext cx="246379" cy="64135"/>
            </a:xfrm>
            <a:custGeom>
              <a:avLst/>
              <a:gdLst/>
              <a:ahLst/>
              <a:cxnLst/>
              <a:rect l="l" t="t" r="r" b="b"/>
              <a:pathLst>
                <a:path w="246380" h="64134">
                  <a:moveTo>
                    <a:pt x="63754" y="0"/>
                  </a:moveTo>
                  <a:lnTo>
                    <a:pt x="0" y="0"/>
                  </a:lnTo>
                  <a:lnTo>
                    <a:pt x="0" y="63754"/>
                  </a:lnTo>
                  <a:lnTo>
                    <a:pt x="63754" y="63754"/>
                  </a:lnTo>
                  <a:lnTo>
                    <a:pt x="63754" y="0"/>
                  </a:lnTo>
                  <a:close/>
                </a:path>
                <a:path w="246380" h="64134">
                  <a:moveTo>
                    <a:pt x="245922" y="0"/>
                  </a:moveTo>
                  <a:lnTo>
                    <a:pt x="182156" y="0"/>
                  </a:lnTo>
                  <a:lnTo>
                    <a:pt x="182156" y="63754"/>
                  </a:lnTo>
                  <a:lnTo>
                    <a:pt x="245922" y="63754"/>
                  </a:lnTo>
                  <a:lnTo>
                    <a:pt x="24592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203079" y="4582890"/>
              <a:ext cx="1457325" cy="1548765"/>
            </a:xfrm>
            <a:custGeom>
              <a:avLst/>
              <a:gdLst/>
              <a:ahLst/>
              <a:cxnLst/>
              <a:rect l="l" t="t" r="r" b="b"/>
              <a:pathLst>
                <a:path w="1457325" h="1548764">
                  <a:moveTo>
                    <a:pt x="0" y="1548408"/>
                  </a:moveTo>
                  <a:lnTo>
                    <a:pt x="0" y="728663"/>
                  </a:lnTo>
                  <a:lnTo>
                    <a:pt x="1092994" y="728663"/>
                  </a:lnTo>
                  <a:lnTo>
                    <a:pt x="1092994" y="182165"/>
                  </a:lnTo>
                </a:path>
                <a:path w="1457325" h="1548764">
                  <a:moveTo>
                    <a:pt x="1457326" y="910828"/>
                  </a:moveTo>
                  <a:lnTo>
                    <a:pt x="1457326" y="0"/>
                  </a:lnTo>
                  <a:lnTo>
                    <a:pt x="1275160" y="0"/>
                  </a:lnTo>
                </a:path>
              </a:pathLst>
            </a:custGeom>
            <a:ln w="273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:title>Address_Generator</dc:title>
  <dcterms:created xsi:type="dcterms:W3CDTF">2023-09-07T07:23:21Z</dcterms:created>
  <dcterms:modified xsi:type="dcterms:W3CDTF">2023-09-07T07:23:21Z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2023-09-04T00:00:00Z</vt:filetime>
  </property>
  <property fmtid="{D5CDD505-2E9C-101B-9397-08002B2CF9AE}" pid="3" name="Creator">
    <vt:lpwstr>Nlview 7.0r6  2020-01-29 bk=1.5227 VDI=41 GEI=36</vt:lpwstr>
  </property>
  <property fmtid="{D5CDD505-2E9C-101B-9397-08002B2CF9AE}" pid="4" name="Producer">
    <vt:lpwstr>Concept Engineering GmbH</vt:lpwstr>
  </property>
  <property fmtid="{D5CDD505-2E9C-101B-9397-08002B2CF9AE}" pid="5" name="LastSaved">
    <vt:filetime>2023-09-04T00:00:00Z</vt:filetime>
  </property>
</Properties>
</file>