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6" r:id="rId2"/>
    <p:sldId id="265" r:id="rId3"/>
  </p:sldIdLst>
  <p:sldSz cx="17373600" cy="9144000"/>
  <p:notesSz cx="6797675" cy="9928225"/>
  <p:defaultTextStyle>
    <a:defPPr>
      <a:defRPr lang="en-US"/>
    </a:defPPr>
    <a:lvl1pPr marL="0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1pPr>
    <a:lvl2pPr marL="473094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2pPr>
    <a:lvl3pPr marL="946188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3pPr>
    <a:lvl4pPr marL="141928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4pPr>
    <a:lvl5pPr marL="1892375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5pPr>
    <a:lvl6pPr marL="2365469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6pPr>
    <a:lvl7pPr marL="2838563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7pPr>
    <a:lvl8pPr marL="3311657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8pPr>
    <a:lvl9pPr marL="378475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3134" y="-1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192EE-1CBA-45FF-A343-E00F18BD090C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1241425"/>
            <a:ext cx="6362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D0C27-5563-4FAD-B93B-4A6E066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496484"/>
            <a:ext cx="13030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02717"/>
            <a:ext cx="13030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5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2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86834"/>
            <a:ext cx="374618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86834"/>
            <a:ext cx="11021378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279652"/>
            <a:ext cx="1498473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6119285"/>
            <a:ext cx="1498473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86834"/>
            <a:ext cx="1498473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241551"/>
            <a:ext cx="734984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340100"/>
            <a:ext cx="7349846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241551"/>
            <a:ext cx="73860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340100"/>
            <a:ext cx="73860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316567"/>
            <a:ext cx="879538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316567"/>
            <a:ext cx="879538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86834"/>
            <a:ext cx="149847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434167"/>
            <a:ext cx="149847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8475134"/>
            <a:ext cx="58635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/>
          <p:cNvCxnSpPr/>
          <p:nvPr/>
        </p:nvCxnSpPr>
        <p:spPr>
          <a:xfrm flipH="1">
            <a:off x="15979140" y="2311189"/>
            <a:ext cx="13720" cy="2984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17" idx="0"/>
            <a:endCxn id="36" idx="2"/>
          </p:cNvCxnSpPr>
          <p:nvPr/>
        </p:nvCxnSpPr>
        <p:spPr>
          <a:xfrm rot="5400000" flipH="1">
            <a:off x="9639596" y="-480575"/>
            <a:ext cx="1664748" cy="10470536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17" idx="0"/>
            <a:endCxn id="37" idx="2"/>
          </p:cNvCxnSpPr>
          <p:nvPr/>
        </p:nvCxnSpPr>
        <p:spPr>
          <a:xfrm rot="5400000" flipH="1">
            <a:off x="10380399" y="260228"/>
            <a:ext cx="1664747" cy="8988930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205" idx="3"/>
          </p:cNvCxnSpPr>
          <p:nvPr/>
        </p:nvCxnSpPr>
        <p:spPr>
          <a:xfrm flipH="1" flipV="1">
            <a:off x="13540630" y="2293917"/>
            <a:ext cx="1848" cy="457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rapezoid 104"/>
          <p:cNvSpPr/>
          <p:nvPr/>
        </p:nvSpPr>
        <p:spPr>
          <a:xfrm rot="5400000">
            <a:off x="10832114" y="4098759"/>
            <a:ext cx="1712000" cy="296009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40110" y="352010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6" name="Rounded Rectangle 5"/>
          <p:cNvSpPr/>
          <p:nvPr/>
        </p:nvSpPr>
        <p:spPr>
          <a:xfrm>
            <a:off x="867461" y="1696803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Fetch Logic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7461" y="2630056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Prediction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2606" y="1696803"/>
            <a:ext cx="507476" cy="154599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3280719" y="3101400"/>
            <a:ext cx="169681" cy="14140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1" name="Rounded Rectangle 10"/>
          <p:cNvSpPr/>
          <p:nvPr/>
        </p:nvSpPr>
        <p:spPr>
          <a:xfrm>
            <a:off x="584200" y="7931336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Control Unit – Interrupt Handler – Debug Interface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200" y="655957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Scheduler: In Order Issue – Out of Order Execution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84133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5" name="Rounded Rectangle 14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690476" y="1727246"/>
            <a:ext cx="2577559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Decoder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67455" y="4233822"/>
            <a:ext cx="2752630" cy="2139769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memory/Cache(FIFO)</a:t>
            </a:r>
          </a:p>
        </p:txBody>
      </p:sp>
      <p:cxnSp>
        <p:nvCxnSpPr>
          <p:cNvPr id="26" name="Straight Arrow Connector 25"/>
          <p:cNvCxnSpPr>
            <a:endCxn id="7" idx="3"/>
          </p:cNvCxnSpPr>
          <p:nvPr/>
        </p:nvCxnSpPr>
        <p:spPr>
          <a:xfrm flipH="1">
            <a:off x="2922502" y="2936296"/>
            <a:ext cx="190110" cy="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0"/>
            <a:endCxn id="6" idx="2"/>
          </p:cNvCxnSpPr>
          <p:nvPr/>
        </p:nvCxnSpPr>
        <p:spPr>
          <a:xfrm flipV="1">
            <a:off x="1894979" y="2309546"/>
            <a:ext cx="0" cy="320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</p:cNvCxnSpPr>
          <p:nvPr/>
        </p:nvCxnSpPr>
        <p:spPr>
          <a:xfrm>
            <a:off x="2922502" y="2003167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3"/>
            <a:endCxn id="15" idx="1"/>
          </p:cNvCxnSpPr>
          <p:nvPr/>
        </p:nvCxnSpPr>
        <p:spPr>
          <a:xfrm flipV="1">
            <a:off x="3620084" y="4541379"/>
            <a:ext cx="364054" cy="762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690478" y="2711034"/>
            <a:ext cx="1092446" cy="121128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68578" y="2711729"/>
            <a:ext cx="1099459" cy="121059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500367" y="2020534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 flipH="1">
            <a:off x="5236698" y="2339989"/>
            <a:ext cx="1570" cy="371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6718305" y="2339984"/>
            <a:ext cx="2930" cy="3717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0" idx="3"/>
            <a:endCxn id="20" idx="0"/>
          </p:cNvCxnSpPr>
          <p:nvPr/>
        </p:nvCxnSpPr>
        <p:spPr>
          <a:xfrm rot="5400000">
            <a:off x="2309159" y="3177415"/>
            <a:ext cx="991021" cy="112178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690476" y="4232034"/>
            <a:ext cx="25775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Reorder Buffer (ROB)</a:t>
            </a:r>
          </a:p>
        </p:txBody>
      </p:sp>
      <p:cxnSp>
        <p:nvCxnSpPr>
          <p:cNvPr id="59" name="Straight Arrow Connector 58"/>
          <p:cNvCxnSpPr>
            <a:stCxn id="18" idx="2"/>
            <a:endCxn id="57" idx="0"/>
          </p:cNvCxnSpPr>
          <p:nvPr/>
        </p:nvCxnSpPr>
        <p:spPr>
          <a:xfrm>
            <a:off x="5979250" y="2339984"/>
            <a:ext cx="0" cy="1892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690476" y="5110632"/>
            <a:ext cx="2577559" cy="126296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Scoreboard</a:t>
            </a:r>
          </a:p>
        </p:txBody>
      </p:sp>
      <p:sp>
        <p:nvSpPr>
          <p:cNvPr id="62" name="Rounded Rectangle 61"/>
          <p:cNvSpPr/>
          <p:nvPr/>
        </p:nvSpPr>
        <p:spPr>
          <a:xfrm rot="16200000">
            <a:off x="6609540" y="4287636"/>
            <a:ext cx="3638269" cy="507476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74" name="Straight Arrow Connector 73"/>
          <p:cNvCxnSpPr>
            <a:stCxn id="60" idx="3"/>
          </p:cNvCxnSpPr>
          <p:nvPr/>
        </p:nvCxnSpPr>
        <p:spPr>
          <a:xfrm>
            <a:off x="7268043" y="5742103"/>
            <a:ext cx="9068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 rot="5400000">
            <a:off x="7379019" y="283165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458143" y="1727241"/>
            <a:ext cx="797299" cy="612743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imm gen</a:t>
            </a:r>
          </a:p>
        </p:txBody>
      </p:sp>
      <p:cxnSp>
        <p:nvCxnSpPr>
          <p:cNvPr id="86" name="Straight Arrow Connector 85"/>
          <p:cNvCxnSpPr>
            <a:stCxn id="18" idx="3"/>
            <a:endCxn id="84" idx="1"/>
          </p:cNvCxnSpPr>
          <p:nvPr/>
        </p:nvCxnSpPr>
        <p:spPr>
          <a:xfrm>
            <a:off x="7268036" y="2033609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rapezoid 87"/>
          <p:cNvSpPr/>
          <p:nvPr/>
        </p:nvSpPr>
        <p:spPr>
          <a:xfrm rot="5400000">
            <a:off x="7373478" y="372720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90" name="Straight Arrow Connector 89"/>
          <p:cNvCxnSpPr>
            <a:stCxn id="57" idx="3"/>
            <a:endCxn id="62" idx="0"/>
          </p:cNvCxnSpPr>
          <p:nvPr/>
        </p:nvCxnSpPr>
        <p:spPr>
          <a:xfrm>
            <a:off x="7268031" y="4538406"/>
            <a:ext cx="906900" cy="2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62" idx="3"/>
          </p:cNvCxnSpPr>
          <p:nvPr/>
        </p:nvCxnSpPr>
        <p:spPr>
          <a:xfrm>
            <a:off x="8428667" y="1268701"/>
            <a:ext cx="0" cy="1453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921585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96" name="Rounded Rectangle 95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99" name="Straight Arrow Connector 98"/>
          <p:cNvCxnSpPr>
            <a:stCxn id="62" idx="2"/>
            <a:endCxn id="96" idx="1"/>
          </p:cNvCxnSpPr>
          <p:nvPr/>
        </p:nvCxnSpPr>
        <p:spPr>
          <a:xfrm flipV="1">
            <a:off x="8682411" y="4541391"/>
            <a:ext cx="23917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9684453" y="229391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9684453" y="311815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MUL/DIV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9684453" y="394239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FPU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9684453" y="4766640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Unit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9684453" y="5592109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107" name="Straight Arrow Connector 106"/>
          <p:cNvCxnSpPr>
            <a:stCxn id="102" idx="3"/>
            <a:endCxn id="105" idx="2"/>
          </p:cNvCxnSpPr>
          <p:nvPr/>
        </p:nvCxnSpPr>
        <p:spPr>
          <a:xfrm flipV="1">
            <a:off x="11010907" y="4246760"/>
            <a:ext cx="529204" cy="2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1" idx="3"/>
          </p:cNvCxnSpPr>
          <p:nvPr/>
        </p:nvCxnSpPr>
        <p:spPr>
          <a:xfrm>
            <a:off x="11010907" y="3424526"/>
            <a:ext cx="529204" cy="4977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3" idx="3"/>
          </p:cNvCxnSpPr>
          <p:nvPr/>
        </p:nvCxnSpPr>
        <p:spPr>
          <a:xfrm flipV="1">
            <a:off x="11010907" y="4555142"/>
            <a:ext cx="529204" cy="51787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00" idx="3"/>
            <a:endCxn id="141" idx="1"/>
          </p:cNvCxnSpPr>
          <p:nvPr/>
        </p:nvCxnSpPr>
        <p:spPr>
          <a:xfrm>
            <a:off x="11010907" y="2600284"/>
            <a:ext cx="529204" cy="1120924"/>
          </a:xfrm>
          <a:prstGeom prst="bentConnector3">
            <a:avLst>
              <a:gd name="adj1" fmla="val 691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1540110" y="466165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47" name="Elbow Connector 146"/>
          <p:cNvCxnSpPr>
            <a:stCxn id="104" idx="3"/>
            <a:endCxn id="145" idx="1"/>
          </p:cNvCxnSpPr>
          <p:nvPr/>
        </p:nvCxnSpPr>
        <p:spPr>
          <a:xfrm flipV="1">
            <a:off x="11010914" y="4862765"/>
            <a:ext cx="529201" cy="1035719"/>
          </a:xfrm>
          <a:prstGeom prst="bentConnector3">
            <a:avLst>
              <a:gd name="adj1" fmla="val 667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00" idx="1"/>
          </p:cNvCxnSpPr>
          <p:nvPr/>
        </p:nvCxnSpPr>
        <p:spPr>
          <a:xfrm>
            <a:off x="9429067" y="260028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01" idx="1"/>
          </p:cNvCxnSpPr>
          <p:nvPr/>
        </p:nvCxnSpPr>
        <p:spPr>
          <a:xfrm>
            <a:off x="9429067" y="342452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02" idx="1"/>
          </p:cNvCxnSpPr>
          <p:nvPr/>
        </p:nvCxnSpPr>
        <p:spPr>
          <a:xfrm>
            <a:off x="9429067" y="4248763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03" idx="1"/>
          </p:cNvCxnSpPr>
          <p:nvPr/>
        </p:nvCxnSpPr>
        <p:spPr>
          <a:xfrm>
            <a:off x="9429067" y="5073004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04" idx="1"/>
          </p:cNvCxnSpPr>
          <p:nvPr/>
        </p:nvCxnSpPr>
        <p:spPr>
          <a:xfrm>
            <a:off x="9429067" y="589847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84" idx="3"/>
          </p:cNvCxnSpPr>
          <p:nvPr/>
        </p:nvCxnSpPr>
        <p:spPr>
          <a:xfrm flipV="1">
            <a:off x="8255440" y="2033622"/>
            <a:ext cx="66614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133302" y="1693369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64" name="Rounded Rectangle 16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167" name="Straight Arrow Connector 166"/>
          <p:cNvCxnSpPr>
            <a:stCxn id="105" idx="0"/>
          </p:cNvCxnSpPr>
          <p:nvPr/>
        </p:nvCxnSpPr>
        <p:spPr>
          <a:xfrm flipV="1">
            <a:off x="11836121" y="4246771"/>
            <a:ext cx="29718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6" idx="0"/>
          </p:cNvCxnSpPr>
          <p:nvPr/>
        </p:nvCxnSpPr>
        <p:spPr>
          <a:xfrm>
            <a:off x="1894988" y="1268699"/>
            <a:ext cx="1" cy="42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/>
          <p:nvPr/>
        </p:nvCxnSpPr>
        <p:spPr>
          <a:xfrm rot="10800000" flipV="1">
            <a:off x="7512057" y="4256759"/>
            <a:ext cx="4472659" cy="3224770"/>
          </a:xfrm>
          <a:prstGeom prst="bentConnector3">
            <a:avLst>
              <a:gd name="adj1" fmla="val 1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/>
          <p:nvPr/>
        </p:nvCxnSpPr>
        <p:spPr>
          <a:xfrm rot="5400000" flipH="1" flipV="1">
            <a:off x="5738204" y="5645512"/>
            <a:ext cx="3616220" cy="68516"/>
          </a:xfrm>
          <a:prstGeom prst="bentConnector4">
            <a:avLst>
              <a:gd name="adj1" fmla="val 327"/>
              <a:gd name="adj2" fmla="val -10958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endCxn id="76" idx="2"/>
          </p:cNvCxnSpPr>
          <p:nvPr/>
        </p:nvCxnSpPr>
        <p:spPr>
          <a:xfrm rot="5400000" flipH="1" flipV="1">
            <a:off x="7061274" y="3340469"/>
            <a:ext cx="895547" cy="154139"/>
          </a:xfrm>
          <a:prstGeom prst="bentConnector4">
            <a:avLst>
              <a:gd name="adj1" fmla="val 42289"/>
              <a:gd name="adj2" fmla="val -140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76" idx="0"/>
          </p:cNvCxnSpPr>
          <p:nvPr/>
        </p:nvCxnSpPr>
        <p:spPr>
          <a:xfrm>
            <a:off x="7862340" y="2969756"/>
            <a:ext cx="3125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88" idx="0"/>
          </p:cNvCxnSpPr>
          <p:nvPr/>
        </p:nvCxnSpPr>
        <p:spPr>
          <a:xfrm>
            <a:off x="7856796" y="3865303"/>
            <a:ext cx="31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12877404" y="559469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Logic</a:t>
            </a:r>
          </a:p>
        </p:txBody>
      </p:sp>
      <p:cxnSp>
        <p:nvCxnSpPr>
          <p:cNvPr id="196" name="Elbow Connector 195"/>
          <p:cNvCxnSpPr>
            <a:stCxn id="194" idx="2"/>
            <a:endCxn id="6" idx="1"/>
          </p:cNvCxnSpPr>
          <p:nvPr/>
        </p:nvCxnSpPr>
        <p:spPr>
          <a:xfrm rot="5400000" flipH="1">
            <a:off x="5101911" y="-2231284"/>
            <a:ext cx="4204264" cy="12673174"/>
          </a:xfrm>
          <a:prstGeom prst="bentConnector4">
            <a:avLst>
              <a:gd name="adj1" fmla="val -35343"/>
              <a:gd name="adj2" fmla="val 1018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1"/>
          </p:cNvCxnSpPr>
          <p:nvPr/>
        </p:nvCxnSpPr>
        <p:spPr>
          <a:xfrm>
            <a:off x="12640778" y="5898470"/>
            <a:ext cx="236626" cy="2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2877405" y="1693369"/>
            <a:ext cx="36297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205" name="Rounded Rectangle 204"/>
          <p:cNvSpPr/>
          <p:nvPr/>
        </p:nvSpPr>
        <p:spPr>
          <a:xfrm rot="16200000">
            <a:off x="12253700" y="3379023"/>
            <a:ext cx="2577559" cy="1322762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Scoreboard/Aligner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14463388" y="2755915"/>
            <a:ext cx="507476" cy="4626614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214" name="Rounded Rectangle 21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WB</a:t>
              </a:r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13513991" y="2298556"/>
            <a:ext cx="900888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commit</a:t>
            </a:r>
          </a:p>
        </p:txBody>
      </p:sp>
      <p:sp>
        <p:nvSpPr>
          <p:cNvPr id="217" name="Trapezoid 216"/>
          <p:cNvSpPr/>
          <p:nvPr/>
        </p:nvSpPr>
        <p:spPr>
          <a:xfrm rot="10800000">
            <a:off x="15294614" y="5291785"/>
            <a:ext cx="825247" cy="295282"/>
          </a:xfrm>
          <a:prstGeom prst="trapezoid">
            <a:avLst>
              <a:gd name="adj" fmla="val 506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219" name="Elbow Connector 218"/>
          <p:cNvCxnSpPr/>
          <p:nvPr/>
        </p:nvCxnSpPr>
        <p:spPr>
          <a:xfrm>
            <a:off x="14970865" y="4844774"/>
            <a:ext cx="486892" cy="447008"/>
          </a:xfrm>
          <a:prstGeom prst="bentConnector3">
            <a:avLst>
              <a:gd name="adj1" fmla="val 995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/>
          <p:nvPr/>
        </p:nvCxnSpPr>
        <p:spPr>
          <a:xfrm rot="5400000" flipH="1" flipV="1">
            <a:off x="4905685" y="5154662"/>
            <a:ext cx="5132296" cy="217482"/>
          </a:xfrm>
          <a:prstGeom prst="bentConnector3">
            <a:avLst>
              <a:gd name="adj1" fmla="val 10010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7375509" y="3612966"/>
            <a:ext cx="2239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endCxn id="204" idx="1"/>
          </p:cNvCxnSpPr>
          <p:nvPr/>
        </p:nvCxnSpPr>
        <p:spPr>
          <a:xfrm>
            <a:off x="12640778" y="1995474"/>
            <a:ext cx="236626" cy="4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ounded Rectangle 249"/>
          <p:cNvSpPr/>
          <p:nvPr/>
        </p:nvSpPr>
        <p:spPr>
          <a:xfrm>
            <a:off x="467186" y="503576"/>
            <a:ext cx="16169814" cy="8246724"/>
          </a:xfrm>
          <a:prstGeom prst="roundRect">
            <a:avLst>
              <a:gd name="adj" fmla="val 182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4" name="Straight Arrow Connector 383"/>
          <p:cNvCxnSpPr/>
          <p:nvPr/>
        </p:nvCxnSpPr>
        <p:spPr>
          <a:xfrm>
            <a:off x="10478468" y="3572605"/>
            <a:ext cx="0" cy="3726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/>
          <p:nvPr/>
        </p:nvCxnSpPr>
        <p:spPr>
          <a:xfrm>
            <a:off x="10328679" y="3571702"/>
            <a:ext cx="0" cy="3726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/>
          <p:nvPr/>
        </p:nvCxnSpPr>
        <p:spPr>
          <a:xfrm>
            <a:off x="10171796" y="3569296"/>
            <a:ext cx="0" cy="3726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ounded Rectangle 249"/>
          <p:cNvSpPr/>
          <p:nvPr/>
        </p:nvSpPr>
        <p:spPr>
          <a:xfrm>
            <a:off x="428657" y="1232876"/>
            <a:ext cx="16278897" cy="7453924"/>
          </a:xfrm>
          <a:prstGeom prst="roundRect">
            <a:avLst>
              <a:gd name="adj" fmla="val 182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354" name="Elbow Connector 353"/>
          <p:cNvCxnSpPr/>
          <p:nvPr/>
        </p:nvCxnSpPr>
        <p:spPr>
          <a:xfrm rot="5400000" flipH="1" flipV="1">
            <a:off x="6872937" y="4828141"/>
            <a:ext cx="3750667" cy="451184"/>
          </a:xfrm>
          <a:prstGeom prst="bentConnector3">
            <a:avLst>
              <a:gd name="adj1" fmla="val -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691149" y="5033378"/>
            <a:ext cx="1358828" cy="1211284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Register File</a:t>
            </a:r>
          </a:p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(Read)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500367" y="3506434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726227" y="2293917"/>
            <a:ext cx="1541807" cy="627065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</a:t>
            </a:r>
            <a:r>
              <a:rPr lang="en-US" sz="1798" dirty="0" smtClean="0">
                <a:solidFill>
                  <a:schemeClr val="tx1"/>
                </a:solidFill>
              </a:rPr>
              <a:t>mmediate Generator</a:t>
            </a:r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 flipV="1">
            <a:off x="5864685" y="2914540"/>
            <a:ext cx="287" cy="321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133302" y="1693368"/>
            <a:ext cx="507476" cy="6875959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64" name="Rounded Rectangle 16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104050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4463388" y="2755915"/>
            <a:ext cx="507476" cy="4626614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214" name="Rounded Rectangle 21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WB</a:t>
              </a:r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217" name="Trapezoid 216"/>
          <p:cNvSpPr/>
          <p:nvPr/>
        </p:nvSpPr>
        <p:spPr>
          <a:xfrm rot="10800000">
            <a:off x="15294614" y="5291785"/>
            <a:ext cx="825247" cy="295282"/>
          </a:xfrm>
          <a:prstGeom prst="trapezoid">
            <a:avLst>
              <a:gd name="adj" fmla="val 506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87" name="Rounded Rectangle 86"/>
          <p:cNvSpPr/>
          <p:nvPr/>
        </p:nvSpPr>
        <p:spPr>
          <a:xfrm>
            <a:off x="952051" y="2986174"/>
            <a:ext cx="1915815" cy="3357863"/>
          </a:xfrm>
          <a:prstGeom prst="roundRect">
            <a:avLst>
              <a:gd name="adj" fmla="val 21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 rot="5400000">
            <a:off x="1717112" y="6612232"/>
            <a:ext cx="507476" cy="154599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92" name="Isosceles Triangle 91"/>
          <p:cNvSpPr/>
          <p:nvPr/>
        </p:nvSpPr>
        <p:spPr>
          <a:xfrm>
            <a:off x="1322471" y="7497251"/>
            <a:ext cx="189076" cy="14768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93" name="TextBox 92"/>
          <p:cNvSpPr txBox="1"/>
          <p:nvPr/>
        </p:nvSpPr>
        <p:spPr>
          <a:xfrm>
            <a:off x="1762275" y="720056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PC</a:t>
            </a:r>
            <a:endParaRPr lang="en-US" sz="1800" dirty="0"/>
          </a:p>
        </p:txBody>
      </p:sp>
      <p:sp>
        <p:nvSpPr>
          <p:cNvPr id="98" name="Trapezoid 97"/>
          <p:cNvSpPr/>
          <p:nvPr/>
        </p:nvSpPr>
        <p:spPr>
          <a:xfrm rot="16200000">
            <a:off x="981755" y="5452352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Elbow Connector 4"/>
          <p:cNvCxnSpPr>
            <a:stCxn id="98" idx="0"/>
            <a:endCxn id="91" idx="2"/>
          </p:cNvCxnSpPr>
          <p:nvPr/>
        </p:nvCxnSpPr>
        <p:spPr>
          <a:xfrm rot="10800000" flipH="1" flipV="1">
            <a:off x="1188855" y="5590461"/>
            <a:ext cx="8997" cy="1794767"/>
          </a:xfrm>
          <a:prstGeom prst="bentConnector3">
            <a:avLst>
              <a:gd name="adj1" fmla="val -61978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 rot="16200000">
            <a:off x="291845" y="6676168"/>
            <a:ext cx="9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next_PC</a:t>
            </a:r>
            <a:endParaRPr lang="en-US" sz="1800" dirty="0"/>
          </a:p>
        </p:txBody>
      </p:sp>
      <p:cxnSp>
        <p:nvCxnSpPr>
          <p:cNvPr id="25" name="Elbow Connector 24"/>
          <p:cNvCxnSpPr>
            <a:stCxn id="108" idx="0"/>
            <a:endCxn id="91" idx="3"/>
          </p:cNvCxnSpPr>
          <p:nvPr/>
        </p:nvCxnSpPr>
        <p:spPr>
          <a:xfrm rot="5400000" flipH="1" flipV="1">
            <a:off x="1413410" y="7642566"/>
            <a:ext cx="561038" cy="5538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51868" y="8200005"/>
            <a:ext cx="173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RESET_ADDRESS</a:t>
            </a:r>
            <a:endParaRPr lang="en-US" sz="1800" dirty="0"/>
          </a:p>
        </p:txBody>
      </p:sp>
      <p:cxnSp>
        <p:nvCxnSpPr>
          <p:cNvPr id="44" name="Straight Arrow Connector 43"/>
          <p:cNvCxnSpPr>
            <a:stCxn id="91" idx="0"/>
          </p:cNvCxnSpPr>
          <p:nvPr/>
        </p:nvCxnSpPr>
        <p:spPr>
          <a:xfrm flipV="1">
            <a:off x="2743847" y="7385228"/>
            <a:ext cx="124028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310955" y="701589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PC</a:t>
            </a:r>
            <a:endParaRPr lang="en-US" sz="1800" dirty="0"/>
          </a:p>
        </p:txBody>
      </p:sp>
      <p:cxnSp>
        <p:nvCxnSpPr>
          <p:cNvPr id="6" name="Elbow Connector 5"/>
          <p:cNvCxnSpPr/>
          <p:nvPr/>
        </p:nvCxnSpPr>
        <p:spPr>
          <a:xfrm rot="16200000" flipV="1">
            <a:off x="1437372" y="5802859"/>
            <a:ext cx="1598560" cy="1554241"/>
          </a:xfrm>
          <a:prstGeom prst="bentConnector3">
            <a:avLst>
              <a:gd name="adj1" fmla="val 9965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006052" y="5200885"/>
            <a:ext cx="91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address</a:t>
            </a:r>
            <a:endParaRPr lang="en-US" sz="1800" dirty="0"/>
          </a:p>
        </p:txBody>
      </p:sp>
      <p:cxnSp>
        <p:nvCxnSpPr>
          <p:cNvPr id="34" name="Straight Arrow Connector 33"/>
          <p:cNvCxnSpPr>
            <a:stCxn id="109" idx="1"/>
          </p:cNvCxnSpPr>
          <p:nvPr/>
        </p:nvCxnSpPr>
        <p:spPr>
          <a:xfrm flipH="1">
            <a:off x="1459528" y="5385551"/>
            <a:ext cx="1546524" cy="5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6200000">
            <a:off x="-414807" y="3714445"/>
            <a:ext cx="220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jump_branch_enable</a:t>
            </a:r>
            <a:endParaRPr lang="en-US" sz="1800" dirty="0"/>
          </a:p>
        </p:txBody>
      </p:sp>
      <p:cxnSp>
        <p:nvCxnSpPr>
          <p:cNvPr id="47" name="Elbow Connector 46"/>
          <p:cNvCxnSpPr>
            <a:stCxn id="111" idx="1"/>
            <a:endCxn id="98" idx="3"/>
          </p:cNvCxnSpPr>
          <p:nvPr/>
        </p:nvCxnSpPr>
        <p:spPr>
          <a:xfrm rot="16200000" flipH="1">
            <a:off x="850244" y="4838574"/>
            <a:ext cx="313928" cy="63951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38115" y="451294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clock</a:t>
            </a:r>
            <a:endParaRPr lang="en-US" sz="1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877146" y="484967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enable</a:t>
            </a:r>
            <a:endParaRPr lang="en-US" sz="1800" dirty="0"/>
          </a:p>
        </p:txBody>
      </p:sp>
      <p:cxnSp>
        <p:nvCxnSpPr>
          <p:cNvPr id="64" name="Straight Arrow Connector 63"/>
          <p:cNvCxnSpPr>
            <a:endCxn id="116" idx="3"/>
          </p:cNvCxnSpPr>
          <p:nvPr/>
        </p:nvCxnSpPr>
        <p:spPr>
          <a:xfrm flipH="1">
            <a:off x="2699807" y="5034345"/>
            <a:ext cx="6078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2709837" y="4708131"/>
            <a:ext cx="60787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/>
          <p:cNvSpPr/>
          <p:nvPr/>
        </p:nvSpPr>
        <p:spPr>
          <a:xfrm rot="5400000">
            <a:off x="1657866" y="3176076"/>
            <a:ext cx="507476" cy="639487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>
            <a:stCxn id="151" idx="1"/>
            <a:endCxn id="131" idx="2"/>
          </p:cNvCxnSpPr>
          <p:nvPr/>
        </p:nvCxnSpPr>
        <p:spPr>
          <a:xfrm rot="10800000" flipH="1" flipV="1">
            <a:off x="1338815" y="703968"/>
            <a:ext cx="253046" cy="2791852"/>
          </a:xfrm>
          <a:prstGeom prst="bentConnector3">
            <a:avLst>
              <a:gd name="adj1" fmla="val -9033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1240058" y="3886914"/>
            <a:ext cx="435429" cy="25785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590558" y="3842724"/>
            <a:ext cx="12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fetch_done</a:t>
            </a:r>
            <a:endParaRPr lang="en-US" sz="1800" dirty="0"/>
          </a:p>
        </p:txBody>
      </p:sp>
      <p:cxnSp>
        <p:nvCxnSpPr>
          <p:cNvPr id="78" name="Straight Arrow Connector 77"/>
          <p:cNvCxnSpPr>
            <a:stCxn id="131" idx="0"/>
          </p:cNvCxnSpPr>
          <p:nvPr/>
        </p:nvCxnSpPr>
        <p:spPr>
          <a:xfrm flipV="1">
            <a:off x="2231348" y="3491519"/>
            <a:ext cx="906503" cy="43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3630844" y="3491519"/>
            <a:ext cx="353289" cy="4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 rot="16200000">
            <a:off x="352019" y="1909340"/>
            <a:ext cx="1815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fetched_instruction</a:t>
            </a:r>
            <a:endParaRPr lang="en-US" sz="1600" dirty="0"/>
          </a:p>
        </p:txBody>
      </p:sp>
      <p:sp>
        <p:nvSpPr>
          <p:cNvPr id="151" name="Rounded Rectangle 150"/>
          <p:cNvSpPr/>
          <p:nvPr/>
        </p:nvSpPr>
        <p:spPr>
          <a:xfrm>
            <a:off x="1338815" y="397598"/>
            <a:ext cx="14367726" cy="612740"/>
          </a:xfrm>
          <a:prstGeom prst="roundRect">
            <a:avLst>
              <a:gd name="adj" fmla="val 5363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Memory</a:t>
            </a:r>
            <a:r>
              <a:rPr lang="fa-IR" sz="1798" dirty="0" smtClean="0">
                <a:solidFill>
                  <a:schemeClr val="tx1"/>
                </a:solidFill>
              </a:rPr>
              <a:t> </a:t>
            </a:r>
            <a:r>
              <a:rPr lang="en-US" sz="1798" dirty="0" smtClean="0">
                <a:solidFill>
                  <a:schemeClr val="tx1"/>
                </a:solidFill>
              </a:rPr>
              <a:t> Interface (4MB)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31835" y="2991947"/>
            <a:ext cx="507476" cy="1546000"/>
            <a:chOff x="3112606" y="1696803"/>
            <a:chExt cx="507476" cy="1546000"/>
          </a:xfrm>
          <a:solidFill>
            <a:schemeClr val="bg1"/>
          </a:solidFill>
        </p:grpSpPr>
        <p:sp>
          <p:nvSpPr>
            <p:cNvPr id="9" name="Rounded Rectangle 8"/>
            <p:cNvSpPr/>
            <p:nvPr/>
          </p:nvSpPr>
          <p:spPr>
            <a:xfrm>
              <a:off x="3112606" y="1696803"/>
              <a:ext cx="507476" cy="1545994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280719" y="3101400"/>
              <a:ext cx="169681" cy="141403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2" name="TextBox 1"/>
            <p:cNvSpPr txBox="1"/>
            <p:nvPr/>
          </p:nvSpPr>
          <p:spPr>
            <a:xfrm rot="16200000">
              <a:off x="2732946" y="2226089"/>
              <a:ext cx="1230337" cy="378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instruction</a:t>
              </a:r>
              <a:endParaRPr lang="en-US" sz="1800" dirty="0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7266964" y="2268439"/>
            <a:ext cx="107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immediate</a:t>
            </a:r>
            <a:endParaRPr lang="en-US" sz="16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049977" y="2891680"/>
            <a:ext cx="1562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nstruction_type</a:t>
            </a:r>
            <a:endParaRPr lang="en-US" sz="1600" dirty="0"/>
          </a:p>
        </p:txBody>
      </p:sp>
      <p:cxnSp>
        <p:nvCxnSpPr>
          <p:cNvPr id="135" name="Elbow Connector 134"/>
          <p:cNvCxnSpPr>
            <a:endCxn id="84" idx="1"/>
          </p:cNvCxnSpPr>
          <p:nvPr/>
        </p:nvCxnSpPr>
        <p:spPr>
          <a:xfrm flipV="1">
            <a:off x="3737675" y="2607450"/>
            <a:ext cx="1988552" cy="888369"/>
          </a:xfrm>
          <a:prstGeom prst="bentConnector3">
            <a:avLst>
              <a:gd name="adj1" fmla="val 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984133" y="1696801"/>
            <a:ext cx="507476" cy="6872535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5" name="Rounded Rectangle 14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0949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 flipH="1">
            <a:off x="5015345" y="3828870"/>
            <a:ext cx="1155" cy="1204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16200000">
            <a:off x="4232105" y="4255785"/>
            <a:ext cx="118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dirty="0" smtClean="0"/>
              <a:t>ead_index_1</a:t>
            </a:r>
            <a:endParaRPr lang="en-US" sz="1400" dirty="0"/>
          </a:p>
        </p:txBody>
      </p:sp>
      <p:cxnSp>
        <p:nvCxnSpPr>
          <p:cNvPr id="185" name="Straight Arrow Connector 184"/>
          <p:cNvCxnSpPr/>
          <p:nvPr/>
        </p:nvCxnSpPr>
        <p:spPr>
          <a:xfrm flipH="1">
            <a:off x="5410413" y="3830518"/>
            <a:ext cx="1155" cy="1204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 rot="16200000">
            <a:off x="4627173" y="4257433"/>
            <a:ext cx="1183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r>
              <a:rPr lang="en-US" sz="1400" dirty="0" smtClean="0"/>
              <a:t>ead_index_2</a:t>
            </a:r>
            <a:endParaRPr lang="en-US" sz="1400" dirty="0"/>
          </a:p>
        </p:txBody>
      </p:sp>
      <p:cxnSp>
        <p:nvCxnSpPr>
          <p:cNvPr id="161" name="Elbow Connector 160"/>
          <p:cNvCxnSpPr>
            <a:endCxn id="192" idx="1"/>
          </p:cNvCxnSpPr>
          <p:nvPr/>
        </p:nvCxnSpPr>
        <p:spPr>
          <a:xfrm>
            <a:off x="5652655" y="3825886"/>
            <a:ext cx="296134" cy="286878"/>
          </a:xfrm>
          <a:prstGeom prst="bentConnector3">
            <a:avLst>
              <a:gd name="adj1" fmla="val 8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948789" y="3958875"/>
            <a:ext cx="123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write</a:t>
            </a:r>
            <a:r>
              <a:rPr lang="en-US" sz="1400" dirty="0" smtClean="0"/>
              <a:t>_index_2</a:t>
            </a:r>
            <a:endParaRPr lang="en-US" sz="1400" dirty="0"/>
          </a:p>
        </p:txBody>
      </p:sp>
      <p:cxnSp>
        <p:nvCxnSpPr>
          <p:cNvPr id="178" name="Elbow Connector 177"/>
          <p:cNvCxnSpPr>
            <a:stCxn id="176" idx="2"/>
            <a:endCxn id="36" idx="3"/>
          </p:cNvCxnSpPr>
          <p:nvPr/>
        </p:nvCxnSpPr>
        <p:spPr>
          <a:xfrm rot="5400000">
            <a:off x="6209359" y="5100929"/>
            <a:ext cx="378709" cy="697472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76" idx="2"/>
          </p:cNvCxnSpPr>
          <p:nvPr/>
        </p:nvCxnSpPr>
        <p:spPr>
          <a:xfrm rot="5400000">
            <a:off x="6113155" y="5181801"/>
            <a:ext cx="555785" cy="71280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6013883" y="5816178"/>
            <a:ext cx="128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</a:t>
            </a:r>
            <a:r>
              <a:rPr lang="en-US" sz="1400" dirty="0" smtClean="0">
                <a:solidFill>
                  <a:srgbClr val="FF0000"/>
                </a:solidFill>
              </a:rPr>
              <a:t>ead_enable_1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013883" y="5998441"/>
            <a:ext cx="128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r</a:t>
            </a:r>
            <a:r>
              <a:rPr lang="en-US" sz="1400" dirty="0" smtClean="0">
                <a:solidFill>
                  <a:srgbClr val="FF0000"/>
                </a:solidFill>
              </a:rPr>
              <a:t>ead_enable_2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6273275" y="4512990"/>
            <a:ext cx="948348" cy="747321"/>
          </a:xfrm>
          <a:prstGeom prst="roundRect">
            <a:avLst>
              <a:gd name="adj" fmla="val 900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RegFile Control Logic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03" name="Straight Arrow Connector 202"/>
          <p:cNvCxnSpPr>
            <a:stCxn id="176" idx="3"/>
          </p:cNvCxnSpPr>
          <p:nvPr/>
        </p:nvCxnSpPr>
        <p:spPr>
          <a:xfrm flipV="1">
            <a:off x="7221623" y="4882272"/>
            <a:ext cx="1102566" cy="43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7196626" y="4894832"/>
            <a:ext cx="115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write</a:t>
            </a:r>
            <a:r>
              <a:rPr lang="en-US" sz="1400" dirty="0" smtClean="0">
                <a:solidFill>
                  <a:srgbClr val="FF0000"/>
                </a:solidFill>
              </a:rPr>
              <a:t>_enable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1" name="Trapezoid 220"/>
          <p:cNvSpPr/>
          <p:nvPr/>
        </p:nvSpPr>
        <p:spPr>
          <a:xfrm rot="5400000">
            <a:off x="5896814" y="6790953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162" name="Straight Arrow Connector 161"/>
          <p:cNvCxnSpPr>
            <a:stCxn id="84" idx="3"/>
          </p:cNvCxnSpPr>
          <p:nvPr/>
        </p:nvCxnSpPr>
        <p:spPr>
          <a:xfrm>
            <a:off x="7268034" y="2607450"/>
            <a:ext cx="10427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71" idx="3"/>
          </p:cNvCxnSpPr>
          <p:nvPr/>
        </p:nvCxnSpPr>
        <p:spPr>
          <a:xfrm>
            <a:off x="7612521" y="3060957"/>
            <a:ext cx="6911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92" idx="3"/>
          </p:cNvCxnSpPr>
          <p:nvPr/>
        </p:nvCxnSpPr>
        <p:spPr>
          <a:xfrm>
            <a:off x="7182012" y="4112764"/>
            <a:ext cx="11216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221" idx="0"/>
          </p:cNvCxnSpPr>
          <p:nvPr/>
        </p:nvCxnSpPr>
        <p:spPr>
          <a:xfrm flipV="1">
            <a:off x="6380136" y="6929063"/>
            <a:ext cx="193065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222" idx="0"/>
          </p:cNvCxnSpPr>
          <p:nvPr/>
        </p:nvCxnSpPr>
        <p:spPr>
          <a:xfrm flipV="1">
            <a:off x="6385562" y="7749782"/>
            <a:ext cx="193176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7215816" y="6632956"/>
            <a:ext cx="758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bus_rs1</a:t>
            </a:r>
            <a:endParaRPr lang="en-US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7215816" y="7454669"/>
            <a:ext cx="755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bus_rs2</a:t>
            </a:r>
            <a:endParaRPr lang="en-US" sz="1400" dirty="0"/>
          </a:p>
        </p:txBody>
      </p:sp>
      <p:cxnSp>
        <p:nvCxnSpPr>
          <p:cNvPr id="237" name="Elbow Connector 236"/>
          <p:cNvCxnSpPr/>
          <p:nvPr/>
        </p:nvCxnSpPr>
        <p:spPr>
          <a:xfrm rot="16200000" flipH="1">
            <a:off x="5646755" y="6250561"/>
            <a:ext cx="463061" cy="451262"/>
          </a:xfrm>
          <a:prstGeom prst="bentConnector3">
            <a:avLst>
              <a:gd name="adj1" fmla="val 993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 rot="16200000">
            <a:off x="4943637" y="6842018"/>
            <a:ext cx="111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RF_source_1</a:t>
            </a:r>
            <a:endParaRPr lang="en-US" sz="1400" dirty="0"/>
          </a:p>
        </p:txBody>
      </p:sp>
      <p:cxnSp>
        <p:nvCxnSpPr>
          <p:cNvPr id="246" name="Elbow Connector 245"/>
          <p:cNvCxnSpPr>
            <a:stCxn id="36" idx="2"/>
          </p:cNvCxnSpPr>
          <p:nvPr/>
        </p:nvCxnSpPr>
        <p:spPr>
          <a:xfrm rot="16200000" flipH="1">
            <a:off x="5083033" y="6532191"/>
            <a:ext cx="1315545" cy="740485"/>
          </a:xfrm>
          <a:prstGeom prst="bentConnector3">
            <a:avLst>
              <a:gd name="adj1" fmla="val 10008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 rot="16200000">
            <a:off x="4639847" y="6856108"/>
            <a:ext cx="111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RF_source_2</a:t>
            </a:r>
            <a:endParaRPr lang="en-US" sz="1400" dirty="0"/>
          </a:p>
        </p:txBody>
      </p:sp>
      <p:cxnSp>
        <p:nvCxnSpPr>
          <p:cNvPr id="253" name="Elbow Connector 252"/>
          <p:cNvCxnSpPr>
            <a:stCxn id="261" idx="0"/>
          </p:cNvCxnSpPr>
          <p:nvPr/>
        </p:nvCxnSpPr>
        <p:spPr>
          <a:xfrm rot="5400000" flipH="1" flipV="1">
            <a:off x="5450306" y="7446428"/>
            <a:ext cx="968544" cy="338675"/>
          </a:xfrm>
          <a:prstGeom prst="bentConnector3">
            <a:avLst>
              <a:gd name="adj1" fmla="val 99827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775815" y="7955280"/>
            <a:ext cx="342042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rapezoid 221"/>
          <p:cNvSpPr/>
          <p:nvPr/>
        </p:nvSpPr>
        <p:spPr>
          <a:xfrm rot="5400000">
            <a:off x="5903948" y="7611672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5289309" y="8100037"/>
            <a:ext cx="951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FWD_data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87" name="Elbow Connector 286"/>
          <p:cNvCxnSpPr/>
          <p:nvPr/>
        </p:nvCxnSpPr>
        <p:spPr>
          <a:xfrm flipV="1">
            <a:off x="5410413" y="2125980"/>
            <a:ext cx="2906917" cy="1079546"/>
          </a:xfrm>
          <a:prstGeom prst="bentConnector3">
            <a:avLst>
              <a:gd name="adj1" fmla="val 19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 flipV="1">
            <a:off x="5097524" y="1981200"/>
            <a:ext cx="3226665" cy="1249034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/>
          <p:cNvCxnSpPr/>
          <p:nvPr/>
        </p:nvCxnSpPr>
        <p:spPr>
          <a:xfrm flipV="1">
            <a:off x="4805550" y="1844040"/>
            <a:ext cx="3518639" cy="1386194"/>
          </a:xfrm>
          <a:prstGeom prst="bentConnector3">
            <a:avLst>
              <a:gd name="adj1" fmla="val 40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690476" y="3213146"/>
            <a:ext cx="25775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Decoder</a:t>
            </a:r>
          </a:p>
        </p:txBody>
      </p:sp>
      <p:sp>
        <p:nvSpPr>
          <p:cNvPr id="309" name="TextBox 308"/>
          <p:cNvSpPr txBox="1"/>
          <p:nvPr/>
        </p:nvSpPr>
        <p:spPr>
          <a:xfrm rot="16200000">
            <a:off x="4339215" y="2070199"/>
            <a:ext cx="726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opcode</a:t>
            </a:r>
            <a:endParaRPr lang="en-US" sz="1400" dirty="0"/>
          </a:p>
        </p:txBody>
      </p:sp>
      <p:sp>
        <p:nvSpPr>
          <p:cNvPr id="310" name="TextBox 309"/>
          <p:cNvSpPr txBox="1"/>
          <p:nvPr/>
        </p:nvSpPr>
        <p:spPr>
          <a:xfrm rot="16200000">
            <a:off x="4624753" y="2100461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funct7</a:t>
            </a:r>
            <a:endParaRPr lang="en-US" sz="1400" dirty="0"/>
          </a:p>
        </p:txBody>
      </p:sp>
      <p:sp>
        <p:nvSpPr>
          <p:cNvPr id="311" name="TextBox 310"/>
          <p:cNvSpPr txBox="1"/>
          <p:nvPr/>
        </p:nvSpPr>
        <p:spPr>
          <a:xfrm rot="16200000">
            <a:off x="4923438" y="2117111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funct3</a:t>
            </a:r>
            <a:endParaRPr lang="en-US" sz="1400" dirty="0"/>
          </a:p>
        </p:txBody>
      </p:sp>
      <p:sp>
        <p:nvSpPr>
          <p:cNvPr id="313" name="Rounded Rectangle 312"/>
          <p:cNvSpPr/>
          <p:nvPr/>
        </p:nvSpPr>
        <p:spPr>
          <a:xfrm>
            <a:off x="9111042" y="2498625"/>
            <a:ext cx="1681976" cy="1091808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314" name="Trapezoid 313"/>
          <p:cNvSpPr/>
          <p:nvPr/>
        </p:nvSpPr>
        <p:spPr>
          <a:xfrm rot="5400000">
            <a:off x="9461498" y="3215407"/>
            <a:ext cx="418017" cy="195737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10223786" y="2793477"/>
            <a:ext cx="354648" cy="3517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7" name="Elbow Connector 316"/>
          <p:cNvCxnSpPr>
            <a:endCxn id="315" idx="0"/>
          </p:cNvCxnSpPr>
          <p:nvPr/>
        </p:nvCxnSpPr>
        <p:spPr>
          <a:xfrm>
            <a:off x="8744170" y="2616791"/>
            <a:ext cx="1656940" cy="17668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Elbow Connector 320"/>
          <p:cNvCxnSpPr>
            <a:stCxn id="314" idx="0"/>
            <a:endCxn id="315" idx="4"/>
          </p:cNvCxnSpPr>
          <p:nvPr/>
        </p:nvCxnSpPr>
        <p:spPr>
          <a:xfrm flipV="1">
            <a:off x="9768375" y="3145206"/>
            <a:ext cx="632735" cy="16807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324953" y="1696802"/>
            <a:ext cx="507476" cy="687253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96" name="Rounded Rectangle 95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50949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328" name="Straight Arrow Connector 327"/>
          <p:cNvCxnSpPr>
            <a:stCxn id="315" idx="6"/>
          </p:cNvCxnSpPr>
          <p:nvPr/>
        </p:nvCxnSpPr>
        <p:spPr>
          <a:xfrm flipV="1">
            <a:off x="10578434" y="2969341"/>
            <a:ext cx="154123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Box 328"/>
          <p:cNvSpPr txBox="1"/>
          <p:nvPr/>
        </p:nvSpPr>
        <p:spPr>
          <a:xfrm>
            <a:off x="10873657" y="2642269"/>
            <a:ext cx="8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address</a:t>
            </a:r>
            <a:endParaRPr lang="en-US" sz="1600" dirty="0"/>
          </a:p>
        </p:txBody>
      </p:sp>
      <p:sp>
        <p:nvSpPr>
          <p:cNvPr id="330" name="TextBox 329"/>
          <p:cNvSpPr txBox="1"/>
          <p:nvPr/>
        </p:nvSpPr>
        <p:spPr>
          <a:xfrm>
            <a:off x="9247070" y="2580401"/>
            <a:ext cx="1079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immediate</a:t>
            </a:r>
            <a:endParaRPr lang="en-US" sz="1600" dirty="0"/>
          </a:p>
        </p:txBody>
      </p:sp>
      <p:cxnSp>
        <p:nvCxnSpPr>
          <p:cNvPr id="332" name="Straight Arrow Connector 331"/>
          <p:cNvCxnSpPr/>
          <p:nvPr/>
        </p:nvCxnSpPr>
        <p:spPr>
          <a:xfrm>
            <a:off x="9238645" y="3423625"/>
            <a:ext cx="333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9181324" y="3182197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</a:t>
            </a:r>
            <a:endParaRPr lang="en-US" sz="1400" dirty="0"/>
          </a:p>
        </p:txBody>
      </p:sp>
      <p:cxnSp>
        <p:nvCxnSpPr>
          <p:cNvPr id="363" name="Straight Arrow Connector 362"/>
          <p:cNvCxnSpPr/>
          <p:nvPr/>
        </p:nvCxnSpPr>
        <p:spPr>
          <a:xfrm>
            <a:off x="8970020" y="3182197"/>
            <a:ext cx="5990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/>
          <p:cNvSpPr txBox="1"/>
          <p:nvPr/>
        </p:nvSpPr>
        <p:spPr>
          <a:xfrm>
            <a:off x="9098360" y="2896688"/>
            <a:ext cx="495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rs_1</a:t>
            </a:r>
            <a:endParaRPr lang="en-US" sz="1400" dirty="0"/>
          </a:p>
        </p:txBody>
      </p:sp>
      <p:cxnSp>
        <p:nvCxnSpPr>
          <p:cNvPr id="370" name="Straight Arrow Connector 369"/>
          <p:cNvCxnSpPr/>
          <p:nvPr/>
        </p:nvCxnSpPr>
        <p:spPr>
          <a:xfrm>
            <a:off x="8843315" y="1844040"/>
            <a:ext cx="3287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/>
          <p:nvPr/>
        </p:nvCxnSpPr>
        <p:spPr>
          <a:xfrm>
            <a:off x="8835176" y="1981200"/>
            <a:ext cx="3287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/>
          <p:nvPr/>
        </p:nvCxnSpPr>
        <p:spPr>
          <a:xfrm>
            <a:off x="8832429" y="2125980"/>
            <a:ext cx="3287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/>
          <p:nvPr/>
        </p:nvCxnSpPr>
        <p:spPr>
          <a:xfrm>
            <a:off x="10171796" y="1832369"/>
            <a:ext cx="0" cy="653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/>
          <p:nvPr/>
        </p:nvCxnSpPr>
        <p:spPr>
          <a:xfrm>
            <a:off x="10323477" y="1981200"/>
            <a:ext cx="3440" cy="5123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/>
          <p:nvPr/>
        </p:nvCxnSpPr>
        <p:spPr>
          <a:xfrm>
            <a:off x="10486935" y="2125980"/>
            <a:ext cx="0" cy="3726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9106769" y="3935619"/>
            <a:ext cx="2383796" cy="1636708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395" name="Group 394"/>
          <p:cNvGrpSpPr/>
          <p:nvPr/>
        </p:nvGrpSpPr>
        <p:grpSpPr>
          <a:xfrm>
            <a:off x="10475239" y="4266653"/>
            <a:ext cx="782690" cy="1084962"/>
            <a:chOff x="10474585" y="4146267"/>
            <a:chExt cx="790450" cy="1171631"/>
          </a:xfrm>
        </p:grpSpPr>
        <p:grpSp>
          <p:nvGrpSpPr>
            <p:cNvPr id="391" name="Group 390"/>
            <p:cNvGrpSpPr/>
            <p:nvPr/>
          </p:nvGrpSpPr>
          <p:grpSpPr>
            <a:xfrm rot="5400000">
              <a:off x="10283994" y="4336858"/>
              <a:ext cx="1171631" cy="790450"/>
              <a:chOff x="13246100" y="1860782"/>
              <a:chExt cx="1724765" cy="894744"/>
            </a:xfrm>
            <a:solidFill>
              <a:schemeClr val="bg1"/>
            </a:solidFill>
          </p:grpSpPr>
          <p:sp>
            <p:nvSpPr>
              <p:cNvPr id="389" name="Parallelogram 388"/>
              <p:cNvSpPr/>
              <p:nvPr/>
            </p:nvSpPr>
            <p:spPr>
              <a:xfrm flipH="1">
                <a:off x="14139639" y="1866630"/>
                <a:ext cx="831226" cy="888896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0" name="Group 389"/>
              <p:cNvGrpSpPr/>
              <p:nvPr/>
            </p:nvGrpSpPr>
            <p:grpSpPr>
              <a:xfrm>
                <a:off x="13246100" y="1860782"/>
                <a:ext cx="1217288" cy="888896"/>
                <a:chOff x="13246100" y="1860782"/>
                <a:chExt cx="1217288" cy="888896"/>
              </a:xfrm>
              <a:grpFill/>
            </p:grpSpPr>
            <p:sp>
              <p:nvSpPr>
                <p:cNvPr id="387" name="Parallelogram 386"/>
                <p:cNvSpPr/>
                <p:nvPr/>
              </p:nvSpPr>
              <p:spPr>
                <a:xfrm>
                  <a:off x="13246100" y="1860783"/>
                  <a:ext cx="825500" cy="888895"/>
                </a:xfrm>
                <a:prstGeom prst="parallelogram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/>
                <p:cNvSpPr/>
                <p:nvPr/>
              </p:nvSpPr>
              <p:spPr>
                <a:xfrm>
                  <a:off x="13787809" y="1860782"/>
                  <a:ext cx="675579" cy="6073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92" name="Freeform 391"/>
            <p:cNvSpPr/>
            <p:nvPr/>
          </p:nvSpPr>
          <p:spPr>
            <a:xfrm>
              <a:off x="10578296" y="4470400"/>
              <a:ext cx="679472" cy="609600"/>
            </a:xfrm>
            <a:custGeom>
              <a:avLst/>
              <a:gdLst>
                <a:gd name="connsiteX0" fmla="*/ 35560 w 635000"/>
                <a:gd name="connsiteY0" fmla="*/ 96520 h 629920"/>
                <a:gd name="connsiteX1" fmla="*/ 35560 w 635000"/>
                <a:gd name="connsiteY1" fmla="*/ 96520 h 629920"/>
                <a:gd name="connsiteX2" fmla="*/ 243840 w 635000"/>
                <a:gd name="connsiteY2" fmla="*/ 228600 h 629920"/>
                <a:gd name="connsiteX3" fmla="*/ 137160 w 635000"/>
                <a:gd name="connsiteY3" fmla="*/ 421640 h 629920"/>
                <a:gd name="connsiteX4" fmla="*/ 116840 w 635000"/>
                <a:gd name="connsiteY4" fmla="*/ 406400 h 629920"/>
                <a:gd name="connsiteX5" fmla="*/ 0 w 635000"/>
                <a:gd name="connsiteY5" fmla="*/ 472440 h 629920"/>
                <a:gd name="connsiteX6" fmla="*/ 127000 w 635000"/>
                <a:gd name="connsiteY6" fmla="*/ 629920 h 629920"/>
                <a:gd name="connsiteX7" fmla="*/ 635000 w 635000"/>
                <a:gd name="connsiteY7" fmla="*/ 604520 h 629920"/>
                <a:gd name="connsiteX8" fmla="*/ 629920 w 635000"/>
                <a:gd name="connsiteY8" fmla="*/ 0 h 629920"/>
                <a:gd name="connsiteX9" fmla="*/ 35560 w 635000"/>
                <a:gd name="connsiteY9" fmla="*/ 40640 h 629920"/>
                <a:gd name="connsiteX10" fmla="*/ 35560 w 635000"/>
                <a:gd name="connsiteY10" fmla="*/ 96520 h 629920"/>
                <a:gd name="connsiteX0" fmla="*/ 86360 w 635000"/>
                <a:gd name="connsiteY0" fmla="*/ 162560 h 629920"/>
                <a:gd name="connsiteX1" fmla="*/ 35560 w 635000"/>
                <a:gd name="connsiteY1" fmla="*/ 96520 h 629920"/>
                <a:gd name="connsiteX2" fmla="*/ 243840 w 635000"/>
                <a:gd name="connsiteY2" fmla="*/ 228600 h 629920"/>
                <a:gd name="connsiteX3" fmla="*/ 137160 w 635000"/>
                <a:gd name="connsiteY3" fmla="*/ 421640 h 629920"/>
                <a:gd name="connsiteX4" fmla="*/ 116840 w 635000"/>
                <a:gd name="connsiteY4" fmla="*/ 406400 h 629920"/>
                <a:gd name="connsiteX5" fmla="*/ 0 w 635000"/>
                <a:gd name="connsiteY5" fmla="*/ 472440 h 629920"/>
                <a:gd name="connsiteX6" fmla="*/ 127000 w 635000"/>
                <a:gd name="connsiteY6" fmla="*/ 629920 h 629920"/>
                <a:gd name="connsiteX7" fmla="*/ 635000 w 635000"/>
                <a:gd name="connsiteY7" fmla="*/ 604520 h 629920"/>
                <a:gd name="connsiteX8" fmla="*/ 629920 w 635000"/>
                <a:gd name="connsiteY8" fmla="*/ 0 h 629920"/>
                <a:gd name="connsiteX9" fmla="*/ 35560 w 635000"/>
                <a:gd name="connsiteY9" fmla="*/ 40640 h 629920"/>
                <a:gd name="connsiteX10" fmla="*/ 86360 w 635000"/>
                <a:gd name="connsiteY10" fmla="*/ 162560 h 629920"/>
                <a:gd name="connsiteX0" fmla="*/ 130344 w 678984"/>
                <a:gd name="connsiteY0" fmla="*/ 162560 h 629920"/>
                <a:gd name="connsiteX1" fmla="*/ 3344 w 678984"/>
                <a:gd name="connsiteY1" fmla="*/ 81280 h 629920"/>
                <a:gd name="connsiteX2" fmla="*/ 287824 w 678984"/>
                <a:gd name="connsiteY2" fmla="*/ 228600 h 629920"/>
                <a:gd name="connsiteX3" fmla="*/ 181144 w 678984"/>
                <a:gd name="connsiteY3" fmla="*/ 421640 h 629920"/>
                <a:gd name="connsiteX4" fmla="*/ 160824 w 678984"/>
                <a:gd name="connsiteY4" fmla="*/ 406400 h 629920"/>
                <a:gd name="connsiteX5" fmla="*/ 43984 w 678984"/>
                <a:gd name="connsiteY5" fmla="*/ 472440 h 629920"/>
                <a:gd name="connsiteX6" fmla="*/ 170984 w 678984"/>
                <a:gd name="connsiteY6" fmla="*/ 629920 h 629920"/>
                <a:gd name="connsiteX7" fmla="*/ 678984 w 678984"/>
                <a:gd name="connsiteY7" fmla="*/ 604520 h 629920"/>
                <a:gd name="connsiteX8" fmla="*/ 673904 w 678984"/>
                <a:gd name="connsiteY8" fmla="*/ 0 h 629920"/>
                <a:gd name="connsiteX9" fmla="*/ 79544 w 678984"/>
                <a:gd name="connsiteY9" fmla="*/ 40640 h 629920"/>
                <a:gd name="connsiteX10" fmla="*/ 130344 w 678984"/>
                <a:gd name="connsiteY10" fmla="*/ 162560 h 629920"/>
                <a:gd name="connsiteX0" fmla="*/ 130344 w 679472"/>
                <a:gd name="connsiteY0" fmla="*/ 142240 h 609600"/>
                <a:gd name="connsiteX1" fmla="*/ 3344 w 679472"/>
                <a:gd name="connsiteY1" fmla="*/ 60960 h 609600"/>
                <a:gd name="connsiteX2" fmla="*/ 287824 w 679472"/>
                <a:gd name="connsiteY2" fmla="*/ 208280 h 609600"/>
                <a:gd name="connsiteX3" fmla="*/ 181144 w 679472"/>
                <a:gd name="connsiteY3" fmla="*/ 401320 h 609600"/>
                <a:gd name="connsiteX4" fmla="*/ 160824 w 679472"/>
                <a:gd name="connsiteY4" fmla="*/ 386080 h 609600"/>
                <a:gd name="connsiteX5" fmla="*/ 43984 w 679472"/>
                <a:gd name="connsiteY5" fmla="*/ 452120 h 609600"/>
                <a:gd name="connsiteX6" fmla="*/ 170984 w 679472"/>
                <a:gd name="connsiteY6" fmla="*/ 609600 h 609600"/>
                <a:gd name="connsiteX7" fmla="*/ 678984 w 679472"/>
                <a:gd name="connsiteY7" fmla="*/ 584200 h 609600"/>
                <a:gd name="connsiteX8" fmla="*/ 678984 w 679472"/>
                <a:gd name="connsiteY8" fmla="*/ 0 h 609600"/>
                <a:gd name="connsiteX9" fmla="*/ 79544 w 679472"/>
                <a:gd name="connsiteY9" fmla="*/ 20320 h 609600"/>
                <a:gd name="connsiteX10" fmla="*/ 130344 w 679472"/>
                <a:gd name="connsiteY10" fmla="*/ 142240 h 609600"/>
                <a:gd name="connsiteX0" fmla="*/ 130344 w 679472"/>
                <a:gd name="connsiteY0" fmla="*/ 142240 h 609600"/>
                <a:gd name="connsiteX1" fmla="*/ 3344 w 679472"/>
                <a:gd name="connsiteY1" fmla="*/ 60960 h 609600"/>
                <a:gd name="connsiteX2" fmla="*/ 287824 w 679472"/>
                <a:gd name="connsiteY2" fmla="*/ 208280 h 609600"/>
                <a:gd name="connsiteX3" fmla="*/ 181144 w 679472"/>
                <a:gd name="connsiteY3" fmla="*/ 401320 h 609600"/>
                <a:gd name="connsiteX4" fmla="*/ 160824 w 679472"/>
                <a:gd name="connsiteY4" fmla="*/ 386080 h 609600"/>
                <a:gd name="connsiteX5" fmla="*/ 43984 w 679472"/>
                <a:gd name="connsiteY5" fmla="*/ 452120 h 609600"/>
                <a:gd name="connsiteX6" fmla="*/ 170984 w 679472"/>
                <a:gd name="connsiteY6" fmla="*/ 609600 h 609600"/>
                <a:gd name="connsiteX7" fmla="*/ 678984 w 679472"/>
                <a:gd name="connsiteY7" fmla="*/ 584200 h 609600"/>
                <a:gd name="connsiteX8" fmla="*/ 678984 w 679472"/>
                <a:gd name="connsiteY8" fmla="*/ 0 h 609600"/>
                <a:gd name="connsiteX9" fmla="*/ 79544 w 679472"/>
                <a:gd name="connsiteY9" fmla="*/ 20320 h 609600"/>
                <a:gd name="connsiteX10" fmla="*/ 130344 w 679472"/>
                <a:gd name="connsiteY10" fmla="*/ 14224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472" h="609600">
                  <a:moveTo>
                    <a:pt x="130344" y="142240"/>
                  </a:moveTo>
                  <a:cubicBezTo>
                    <a:pt x="113411" y="120227"/>
                    <a:pt x="-22903" y="49953"/>
                    <a:pt x="3344" y="60960"/>
                  </a:cubicBezTo>
                  <a:cubicBezTo>
                    <a:pt x="29591" y="71967"/>
                    <a:pt x="218397" y="164253"/>
                    <a:pt x="287824" y="208280"/>
                  </a:cubicBezTo>
                  <a:lnTo>
                    <a:pt x="181144" y="401320"/>
                  </a:lnTo>
                  <a:lnTo>
                    <a:pt x="160824" y="386080"/>
                  </a:lnTo>
                  <a:lnTo>
                    <a:pt x="43984" y="452120"/>
                  </a:lnTo>
                  <a:lnTo>
                    <a:pt x="170984" y="609600"/>
                  </a:lnTo>
                  <a:lnTo>
                    <a:pt x="678984" y="584200"/>
                  </a:lnTo>
                  <a:cubicBezTo>
                    <a:pt x="677291" y="382693"/>
                    <a:pt x="680677" y="201507"/>
                    <a:pt x="678984" y="0"/>
                  </a:cubicBezTo>
                  <a:lnTo>
                    <a:pt x="79544" y="20320"/>
                  </a:lnTo>
                  <a:lnTo>
                    <a:pt x="130344" y="142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10725350" y="4574430"/>
              <a:ext cx="5168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ALU</a:t>
              </a:r>
              <a:endParaRPr lang="en-US" sz="1600" dirty="0"/>
            </a:p>
          </p:txBody>
        </p:sp>
      </p:grpSp>
      <p:cxnSp>
        <p:nvCxnSpPr>
          <p:cNvPr id="397" name="Elbow Connector 396"/>
          <p:cNvCxnSpPr>
            <a:stCxn id="388" idx="0"/>
          </p:cNvCxnSpPr>
          <p:nvPr/>
        </p:nvCxnSpPr>
        <p:spPr>
          <a:xfrm>
            <a:off x="11257929" y="4819901"/>
            <a:ext cx="392130" cy="11157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rapezoid 397"/>
          <p:cNvSpPr/>
          <p:nvPr/>
        </p:nvSpPr>
        <p:spPr>
          <a:xfrm rot="5400000">
            <a:off x="9592963" y="4370083"/>
            <a:ext cx="539293" cy="179086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400" name="Trapezoid 399"/>
          <p:cNvSpPr/>
          <p:nvPr/>
        </p:nvSpPr>
        <p:spPr>
          <a:xfrm rot="5400000">
            <a:off x="9596709" y="5069238"/>
            <a:ext cx="539293" cy="179086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402" name="Straight Arrow Connector 401"/>
          <p:cNvCxnSpPr>
            <a:stCxn id="398" idx="0"/>
            <a:endCxn id="387" idx="3"/>
          </p:cNvCxnSpPr>
          <p:nvPr/>
        </p:nvCxnSpPr>
        <p:spPr>
          <a:xfrm>
            <a:off x="9952153" y="4459627"/>
            <a:ext cx="528203" cy="17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>
            <a:stCxn id="400" idx="0"/>
            <a:endCxn id="389" idx="3"/>
          </p:cNvCxnSpPr>
          <p:nvPr/>
        </p:nvCxnSpPr>
        <p:spPr>
          <a:xfrm flipV="1">
            <a:off x="9955899" y="5155534"/>
            <a:ext cx="519340" cy="32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/>
          <p:cNvSpPr txBox="1"/>
          <p:nvPr/>
        </p:nvSpPr>
        <p:spPr>
          <a:xfrm>
            <a:off x="9825374" y="3993329"/>
            <a:ext cx="86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</a:t>
            </a:r>
            <a:r>
              <a:rPr lang="en-US" sz="1200" dirty="0" smtClean="0"/>
              <a:t>perand_1</a:t>
            </a:r>
            <a:endParaRPr lang="en-US" sz="1200" dirty="0"/>
          </a:p>
        </p:txBody>
      </p:sp>
      <p:sp>
        <p:nvSpPr>
          <p:cNvPr id="411" name="TextBox 410"/>
          <p:cNvSpPr txBox="1"/>
          <p:nvPr/>
        </p:nvSpPr>
        <p:spPr>
          <a:xfrm>
            <a:off x="9808899" y="4709331"/>
            <a:ext cx="862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operand_2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47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</TotalTime>
  <Words>115</Words>
  <Application>Microsoft Office PowerPoint</Application>
  <PresentationFormat>Custom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63</cp:revision>
  <dcterms:created xsi:type="dcterms:W3CDTF">2023-08-05T05:33:17Z</dcterms:created>
  <dcterms:modified xsi:type="dcterms:W3CDTF">2023-09-16T14:14:57Z</dcterms:modified>
</cp:coreProperties>
</file>