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65" r:id="rId3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-1018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ounded Rectangle 249"/>
          <p:cNvSpPr/>
          <p:nvPr/>
        </p:nvSpPr>
        <p:spPr>
          <a:xfrm>
            <a:off x="502783" y="1477431"/>
            <a:ext cx="16169814" cy="7233606"/>
          </a:xfrm>
          <a:prstGeom prst="roundRect">
            <a:avLst>
              <a:gd name="adj" fmla="val 1821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6" name="Rounded Rectangle 35"/>
          <p:cNvSpPr/>
          <p:nvPr/>
        </p:nvSpPr>
        <p:spPr>
          <a:xfrm>
            <a:off x="4691149" y="5033378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(Read)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35064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26227" y="2293917"/>
            <a:ext cx="1541807" cy="627065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</a:t>
            </a:r>
            <a:r>
              <a:rPr lang="en-US" sz="1798" dirty="0" smtClean="0">
                <a:solidFill>
                  <a:schemeClr val="tx1"/>
                </a:solidFill>
              </a:rPr>
              <a:t>mmediate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5864685" y="2914540"/>
            <a:ext cx="287" cy="321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24953" y="1696802"/>
            <a:ext cx="507476" cy="687253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7" name="Rounded Rectangle 86"/>
          <p:cNvSpPr/>
          <p:nvPr/>
        </p:nvSpPr>
        <p:spPr>
          <a:xfrm>
            <a:off x="952051" y="2986174"/>
            <a:ext cx="1915815" cy="3357863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17112" y="6612232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22471" y="7486365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62275" y="72005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81755" y="545235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88855" y="5590461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291845" y="6676168"/>
            <a:ext cx="9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next_PC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13410" y="7642566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1868" y="8200005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RESET_ADDRESS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43847" y="7385228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10955" y="70158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37372" y="5802859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06052" y="520088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59528" y="5385551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414807" y="3714445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jump_branch_enable</a:t>
            </a:r>
            <a:endParaRPr lang="en-US" sz="18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850244" y="4838574"/>
            <a:ext cx="313928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38115" y="45129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77146" y="484967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99807" y="5034345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709837" y="4708131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 rot="5400000">
            <a:off x="1657866" y="3176076"/>
            <a:ext cx="507476" cy="639487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1" idx="1"/>
            <a:endCxn id="131" idx="2"/>
          </p:cNvCxnSpPr>
          <p:nvPr/>
        </p:nvCxnSpPr>
        <p:spPr>
          <a:xfrm rot="10800000" flipH="1" flipV="1">
            <a:off x="1339511" y="769558"/>
            <a:ext cx="252349" cy="2726262"/>
          </a:xfrm>
          <a:prstGeom prst="bentConnector3">
            <a:avLst>
              <a:gd name="adj1" fmla="val -90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1240058" y="3886914"/>
            <a:ext cx="435429" cy="25785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590558" y="3842724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fetch_done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131" idx="0"/>
          </p:cNvCxnSpPr>
          <p:nvPr/>
        </p:nvCxnSpPr>
        <p:spPr>
          <a:xfrm flipV="1">
            <a:off x="2231348" y="3491519"/>
            <a:ext cx="906503" cy="4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30844" y="3491519"/>
            <a:ext cx="353289" cy="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 rot="16200000">
            <a:off x="352019" y="1909340"/>
            <a:ext cx="1815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fetched_instruction</a:t>
            </a:r>
            <a:endParaRPr lang="en-US" sz="1600" dirty="0"/>
          </a:p>
        </p:txBody>
      </p:sp>
      <p:sp>
        <p:nvSpPr>
          <p:cNvPr id="151" name="Rounded Rectangle 150"/>
          <p:cNvSpPr/>
          <p:nvPr/>
        </p:nvSpPr>
        <p:spPr>
          <a:xfrm>
            <a:off x="1339512" y="463188"/>
            <a:ext cx="14367726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</a:t>
            </a:r>
            <a:r>
              <a:rPr lang="fa-IR" sz="1798" dirty="0" smtClean="0">
                <a:solidFill>
                  <a:schemeClr val="tx1"/>
                </a:solidFill>
              </a:rPr>
              <a:t> </a:t>
            </a:r>
            <a:r>
              <a:rPr lang="en-US" sz="1798" dirty="0" smtClean="0">
                <a:solidFill>
                  <a:schemeClr val="tx1"/>
                </a:solidFill>
              </a:rPr>
              <a:t> Interface (4MB)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31835" y="2991947"/>
            <a:ext cx="507476" cy="1546000"/>
            <a:chOff x="3112606" y="1696803"/>
            <a:chExt cx="507476" cy="1546000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305064" y="2281139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49977" y="2891680"/>
            <a:ext cx="15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nstruction_type</a:t>
            </a:r>
            <a:endParaRPr lang="en-US" sz="1600" dirty="0"/>
          </a:p>
        </p:txBody>
      </p:sp>
      <p:cxnSp>
        <p:nvCxnSpPr>
          <p:cNvPr id="135" name="Elbow Connector 134"/>
          <p:cNvCxnSpPr>
            <a:endCxn id="84" idx="1"/>
          </p:cNvCxnSpPr>
          <p:nvPr/>
        </p:nvCxnSpPr>
        <p:spPr>
          <a:xfrm flipV="1">
            <a:off x="3737675" y="2607450"/>
            <a:ext cx="1988552" cy="888369"/>
          </a:xfrm>
          <a:prstGeom prst="bentConnector3">
            <a:avLst>
              <a:gd name="adj1" fmla="val 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84133" y="1696801"/>
            <a:ext cx="507476" cy="687253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5015345" y="3828870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16200000">
            <a:off x="4232105" y="4255785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dirty="0" smtClean="0"/>
              <a:t>ead_index_1</a:t>
            </a:r>
            <a:endParaRPr lang="en-US" sz="14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410413" y="3830518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4627173" y="4257433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dirty="0" smtClean="0"/>
              <a:t>ead_index_2</a:t>
            </a:r>
            <a:endParaRPr lang="en-US" sz="1400" dirty="0"/>
          </a:p>
        </p:txBody>
      </p:sp>
      <p:cxnSp>
        <p:nvCxnSpPr>
          <p:cNvPr id="161" name="Elbow Connector 160"/>
          <p:cNvCxnSpPr>
            <a:endCxn id="192" idx="1"/>
          </p:cNvCxnSpPr>
          <p:nvPr/>
        </p:nvCxnSpPr>
        <p:spPr>
          <a:xfrm>
            <a:off x="5652655" y="3825886"/>
            <a:ext cx="296134" cy="286878"/>
          </a:xfrm>
          <a:prstGeom prst="bentConnector3">
            <a:avLst>
              <a:gd name="adj1" fmla="val 8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48789" y="3958875"/>
            <a:ext cx="123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</a:t>
            </a:r>
            <a:r>
              <a:rPr lang="en-US" sz="1400" dirty="0" smtClean="0"/>
              <a:t>_index_2</a:t>
            </a:r>
            <a:endParaRPr lang="en-US" sz="1400" dirty="0"/>
          </a:p>
        </p:txBody>
      </p:sp>
      <p:cxnSp>
        <p:nvCxnSpPr>
          <p:cNvPr id="178" name="Elbow Connector 177"/>
          <p:cNvCxnSpPr>
            <a:stCxn id="176" idx="2"/>
            <a:endCxn id="36" idx="3"/>
          </p:cNvCxnSpPr>
          <p:nvPr/>
        </p:nvCxnSpPr>
        <p:spPr>
          <a:xfrm rot="5400000">
            <a:off x="6209359" y="5100929"/>
            <a:ext cx="378709" cy="69747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76" idx="2"/>
          </p:cNvCxnSpPr>
          <p:nvPr/>
        </p:nvCxnSpPr>
        <p:spPr>
          <a:xfrm rot="5400000">
            <a:off x="6113155" y="5181801"/>
            <a:ext cx="555785" cy="71280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013883" y="5816178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ead_enable_1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013883" y="5998441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ead_enable_2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273275" y="4512990"/>
            <a:ext cx="948348" cy="747321"/>
          </a:xfrm>
          <a:prstGeom prst="roundRect">
            <a:avLst>
              <a:gd name="adj" fmla="val 90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RegFile Control Logic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3" name="Straight Arrow Connector 202"/>
          <p:cNvCxnSpPr>
            <a:stCxn id="176" idx="3"/>
          </p:cNvCxnSpPr>
          <p:nvPr/>
        </p:nvCxnSpPr>
        <p:spPr>
          <a:xfrm flipV="1">
            <a:off x="7221623" y="4882272"/>
            <a:ext cx="1102566" cy="4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196626" y="4894832"/>
            <a:ext cx="115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write</a:t>
            </a:r>
            <a:r>
              <a:rPr lang="en-US" sz="1400" dirty="0" smtClean="0">
                <a:solidFill>
                  <a:srgbClr val="FF0000"/>
                </a:solidFill>
              </a:rPr>
              <a:t>_enable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1" name="Trapezoid 220"/>
          <p:cNvSpPr/>
          <p:nvPr/>
        </p:nvSpPr>
        <p:spPr>
          <a:xfrm rot="5400000">
            <a:off x="5896814" y="6790953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Arrow Connector 161"/>
          <p:cNvCxnSpPr>
            <a:stCxn id="84" idx="3"/>
          </p:cNvCxnSpPr>
          <p:nvPr/>
        </p:nvCxnSpPr>
        <p:spPr>
          <a:xfrm>
            <a:off x="7268034" y="2607450"/>
            <a:ext cx="10427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71" idx="3"/>
          </p:cNvCxnSpPr>
          <p:nvPr/>
        </p:nvCxnSpPr>
        <p:spPr>
          <a:xfrm>
            <a:off x="7612521" y="3060957"/>
            <a:ext cx="691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92" idx="3"/>
          </p:cNvCxnSpPr>
          <p:nvPr/>
        </p:nvCxnSpPr>
        <p:spPr>
          <a:xfrm>
            <a:off x="7182012" y="4112764"/>
            <a:ext cx="11216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0"/>
          </p:cNvCxnSpPr>
          <p:nvPr/>
        </p:nvCxnSpPr>
        <p:spPr>
          <a:xfrm flipV="1">
            <a:off x="6380136" y="6929063"/>
            <a:ext cx="19306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2" idx="0"/>
          </p:cNvCxnSpPr>
          <p:nvPr/>
        </p:nvCxnSpPr>
        <p:spPr>
          <a:xfrm flipV="1">
            <a:off x="6385562" y="7749782"/>
            <a:ext cx="19317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215816" y="6632956"/>
            <a:ext cx="75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bus_rs1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7215816" y="7454669"/>
            <a:ext cx="75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bus_rs2</a:t>
            </a:r>
            <a:endParaRPr lang="en-US" sz="1400" dirty="0"/>
          </a:p>
        </p:txBody>
      </p:sp>
      <p:cxnSp>
        <p:nvCxnSpPr>
          <p:cNvPr id="237" name="Elbow Connector 236"/>
          <p:cNvCxnSpPr/>
          <p:nvPr/>
        </p:nvCxnSpPr>
        <p:spPr>
          <a:xfrm rot="16200000" flipH="1">
            <a:off x="5646755" y="6250561"/>
            <a:ext cx="463061" cy="451262"/>
          </a:xfrm>
          <a:prstGeom prst="bentConnector3">
            <a:avLst>
              <a:gd name="adj1" fmla="val 993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4943637" y="6842018"/>
            <a:ext cx="11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RF_source_1</a:t>
            </a:r>
            <a:endParaRPr lang="en-US" sz="1400" dirty="0"/>
          </a:p>
        </p:txBody>
      </p:sp>
      <p:cxnSp>
        <p:nvCxnSpPr>
          <p:cNvPr id="246" name="Elbow Connector 245"/>
          <p:cNvCxnSpPr>
            <a:stCxn id="36" idx="2"/>
          </p:cNvCxnSpPr>
          <p:nvPr/>
        </p:nvCxnSpPr>
        <p:spPr>
          <a:xfrm rot="16200000" flipH="1">
            <a:off x="5083033" y="6532191"/>
            <a:ext cx="1315545" cy="740485"/>
          </a:xfrm>
          <a:prstGeom prst="bentConnector3">
            <a:avLst>
              <a:gd name="adj1" fmla="val 1000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16200000">
            <a:off x="4639847" y="6856108"/>
            <a:ext cx="11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RF_source_2</a:t>
            </a:r>
            <a:endParaRPr lang="en-US" sz="1400" dirty="0"/>
          </a:p>
        </p:txBody>
      </p:sp>
      <p:cxnSp>
        <p:nvCxnSpPr>
          <p:cNvPr id="253" name="Elbow Connector 252"/>
          <p:cNvCxnSpPr>
            <a:stCxn id="261" idx="0"/>
          </p:cNvCxnSpPr>
          <p:nvPr/>
        </p:nvCxnSpPr>
        <p:spPr>
          <a:xfrm rot="5400000" flipH="1" flipV="1">
            <a:off x="5450306" y="7446428"/>
            <a:ext cx="968544" cy="338675"/>
          </a:xfrm>
          <a:prstGeom prst="bentConnector3">
            <a:avLst>
              <a:gd name="adj1" fmla="val 9982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775815" y="7955280"/>
            <a:ext cx="34204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221"/>
          <p:cNvSpPr/>
          <p:nvPr/>
        </p:nvSpPr>
        <p:spPr>
          <a:xfrm rot="5400000">
            <a:off x="5903948" y="761167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289309" y="8100037"/>
            <a:ext cx="95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FWD_data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0476" y="3213146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111</Words>
  <Application>Microsoft Office PowerPoint</Application>
  <PresentationFormat>Custom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58</cp:revision>
  <dcterms:created xsi:type="dcterms:W3CDTF">2023-08-05T05:33:17Z</dcterms:created>
  <dcterms:modified xsi:type="dcterms:W3CDTF">2023-09-16T13:17:34Z</dcterms:modified>
</cp:coreProperties>
</file>