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9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150</Words>
  <Application>Microsoft Office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77</cp:revision>
  <dcterms:created xsi:type="dcterms:W3CDTF">2023-08-05T05:33:17Z</dcterms:created>
  <dcterms:modified xsi:type="dcterms:W3CDTF">2023-09-16T15:05:07Z</dcterms:modified>
</cp:coreProperties>
</file>