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C90C-3FF5-45EE-B344-6CEF045A51A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993-34EC-4268-A27C-0B5DCAB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3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C90C-3FF5-45EE-B344-6CEF045A51A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993-34EC-4268-A27C-0B5DCAB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4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C90C-3FF5-45EE-B344-6CEF045A51A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993-34EC-4268-A27C-0B5DCAB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C90C-3FF5-45EE-B344-6CEF045A51A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993-34EC-4268-A27C-0B5DCAB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C90C-3FF5-45EE-B344-6CEF045A51A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993-34EC-4268-A27C-0B5DCAB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C90C-3FF5-45EE-B344-6CEF045A51A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993-34EC-4268-A27C-0B5DCAB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9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C90C-3FF5-45EE-B344-6CEF045A51A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993-34EC-4268-A27C-0B5DCAB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62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C90C-3FF5-45EE-B344-6CEF045A51A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993-34EC-4268-A27C-0B5DCAB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0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C90C-3FF5-45EE-B344-6CEF045A51A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993-34EC-4268-A27C-0B5DCAB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7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C90C-3FF5-45EE-B344-6CEF045A51A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993-34EC-4268-A27C-0B5DCAB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0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C90C-3FF5-45EE-B344-6CEF045A51A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993-34EC-4268-A27C-0B5DCAB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2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8C90C-3FF5-45EE-B344-6CEF045A51A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8C993-34EC-4268-A27C-0B5DCAB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1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028825" y="578644"/>
            <a:ext cx="6950869" cy="5686254"/>
            <a:chOff x="2028825" y="578644"/>
            <a:chExt cx="6950869" cy="5686254"/>
          </a:xfrm>
        </p:grpSpPr>
        <p:sp>
          <p:nvSpPr>
            <p:cNvPr id="12" name="Rectangle 11"/>
            <p:cNvSpPr/>
            <p:nvPr/>
          </p:nvSpPr>
          <p:spPr>
            <a:xfrm>
              <a:off x="2028825" y="578644"/>
              <a:ext cx="6950869" cy="56862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8543" y="903645"/>
              <a:ext cx="2988040" cy="22496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2455" y="903645"/>
              <a:ext cx="2988040" cy="22496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8542" y="3586995"/>
              <a:ext cx="2988041" cy="22496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177" y="3586995"/>
              <a:ext cx="3008026" cy="22496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7192308" y="5894148"/>
              <a:ext cx="29575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64688" y="5894148"/>
              <a:ext cx="29575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77521" y="3216246"/>
              <a:ext cx="32532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64688" y="3216246"/>
              <a:ext cx="29575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919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028825" y="578644"/>
            <a:ext cx="6950869" cy="5686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9" y="1144960"/>
            <a:ext cx="1543549" cy="11621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383" y="2493840"/>
            <a:ext cx="918293" cy="817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790" y="3684518"/>
            <a:ext cx="1379589" cy="13810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007" y="5210696"/>
            <a:ext cx="976275" cy="7301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2892270" y="6397169"/>
            <a:ext cx="2957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7482" y="5384801"/>
            <a:ext cx="2957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62695" y="3433106"/>
            <a:ext cx="32532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33710" y="1812510"/>
            <a:ext cx="2957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265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Ahmet Koltuksuz</dc:creator>
  <cp:lastModifiedBy>Ahmet Hasan Koltuksuz</cp:lastModifiedBy>
  <cp:revision>6</cp:revision>
  <dcterms:created xsi:type="dcterms:W3CDTF">2017-11-04T11:28:29Z</dcterms:created>
  <dcterms:modified xsi:type="dcterms:W3CDTF">2022-01-11T11:15:49Z</dcterms:modified>
</cp:coreProperties>
</file>