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28825" y="578644"/>
            <a:ext cx="6950869" cy="5686254"/>
            <a:chOff x="2028825" y="578644"/>
            <a:chExt cx="6950869" cy="5686254"/>
          </a:xfrm>
        </p:grpSpPr>
        <p:sp>
          <p:nvSpPr>
            <p:cNvPr id="12" name="Rectangle 11"/>
            <p:cNvSpPr/>
            <p:nvPr/>
          </p:nvSpPr>
          <p:spPr>
            <a:xfrm>
              <a:off x="2028825" y="578644"/>
              <a:ext cx="6950869" cy="5686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9230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468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7521" y="3216246"/>
              <a:ext cx="3253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4688" y="3216246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588" y="903645"/>
              <a:ext cx="3032995" cy="23126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177" y="903644"/>
              <a:ext cx="3008026" cy="23126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563" y="3586995"/>
              <a:ext cx="3018020" cy="22441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178" y="3586995"/>
              <a:ext cx="3008026" cy="2244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19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Koltuksuz</dc:creator>
  <cp:lastModifiedBy>Ahmet Koltuksuz</cp:lastModifiedBy>
  <cp:revision>6</cp:revision>
  <dcterms:created xsi:type="dcterms:W3CDTF">2017-11-04T11:28:29Z</dcterms:created>
  <dcterms:modified xsi:type="dcterms:W3CDTF">2017-11-04T11:48:45Z</dcterms:modified>
</cp:coreProperties>
</file>