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28825" y="530518"/>
            <a:ext cx="6950869" cy="5686254"/>
            <a:chOff x="2028825" y="530518"/>
            <a:chExt cx="6950869" cy="5686254"/>
          </a:xfrm>
        </p:grpSpPr>
        <p:sp>
          <p:nvSpPr>
            <p:cNvPr id="12" name="Rectangle 11"/>
            <p:cNvSpPr/>
            <p:nvPr/>
          </p:nvSpPr>
          <p:spPr>
            <a:xfrm>
              <a:off x="2028825" y="530518"/>
              <a:ext cx="6950869" cy="5686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92308" y="5846022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4688" y="5846022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7521" y="3168120"/>
              <a:ext cx="3253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4688" y="3168120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212" y="857120"/>
              <a:ext cx="3137836" cy="235337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71" y="857120"/>
              <a:ext cx="3008026" cy="235337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212" y="3475897"/>
              <a:ext cx="3142795" cy="23570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72" y="3475897"/>
              <a:ext cx="3008026" cy="2370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19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Koltuksuz</dc:creator>
  <cp:lastModifiedBy>Ahmet Koltuksuz</cp:lastModifiedBy>
  <cp:revision>8</cp:revision>
  <dcterms:created xsi:type="dcterms:W3CDTF">2017-11-04T11:28:29Z</dcterms:created>
  <dcterms:modified xsi:type="dcterms:W3CDTF">2017-11-04T12:09:40Z</dcterms:modified>
</cp:coreProperties>
</file>