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8CCFA-6BDB-1BB6-5BE3-D20B15FD4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A7A61-9112-5721-A59C-DC964E71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28DDB-8F91-CEFF-D6D2-1C37C0E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57AF-6EAF-21A7-C495-048C3F3B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B9620-6103-3EEC-24A4-8162D87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5122-1C87-9A4D-0E07-00155DE9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96837-AF0A-D973-3151-7C79BCB8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F5720-B7AB-7E2F-EB0A-2DDDAC04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60CB-6061-8AE1-F0FC-C7B96703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03E38-D921-9017-1548-07B6DE8A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B311AC-4ADE-4C99-6AC9-CFAB95C72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93871-AE62-E1DD-F776-313889B2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CE366-F301-313C-1392-782B81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F6835-AFBD-C0DD-873B-F799E336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5E0F3-8FC2-F989-C242-4210709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D9D5-C46F-E8DE-5156-A50D2667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2DB6B-242E-C6D5-B8AE-4F07F952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5AFC4-2F9A-B4F9-B692-CF44AC6C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E7A0C-6D11-3416-F1BA-774D5D8B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9B2B5-AAB4-722E-23C6-3C18787E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09C12-9779-F7C2-C343-4AFA9A62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78BA3-BE66-1C8B-988B-509F4A4E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BAA21-754A-F9F9-1C23-4445A91A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2BBA0-28E7-59BB-BF69-836FC975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0C8E7-E008-2F54-6714-E779DA70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88E1B-7624-A8FD-316F-7261B6D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5280-DD19-F830-525A-D6FF7EF9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BD46C-42BC-F493-E3DD-3BC86BCB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BD1CA-50A6-881B-F1B4-9A35C1DB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86A10-B196-2C7D-2E46-803456E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724B8-0C5B-4688-1685-EBE5BBE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9C3E-27E7-FC9A-F7F6-ADFDDCE9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1655F-FF84-1715-127A-BCF452D3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4ACB8-B1EC-6AF6-180A-4018F3A8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ACF150-6063-6996-00BD-9F7325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36BB6-A3D9-0B82-7C3C-361A94220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D43C7-7DCB-F427-D7E4-4E0A58F3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E976D7-52DC-D1D7-663C-7C75A7E1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4A1BE3-F6A5-C0B5-C830-ABF4EBFD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98413-BEB0-13B1-23D1-A0F0F8D5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5C833-1DE4-2AB3-60D8-342F34A5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2E2556-19AB-654A-17EF-F468238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8B6D21-C3A6-AC9C-6C62-0577BA5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EC6640-C676-1069-AB11-00E88E52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7D1D4-95FB-4FD1-926E-E8B1BCA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40232-756B-FAE5-C90B-600B5E05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021F-4CDE-2444-C5CE-B9B9F57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FDCDE-9B92-29D0-C559-AFC3AB9E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9C3D3-57BC-A441-1D52-CE1EA6C0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6FDE7-4111-1CB0-883D-F6D30BA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1C43A-27BE-D043-0F66-5BB7328A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7A22-CBE9-803A-96C7-FB638DB7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DD2B-976A-ECC9-8237-A2BE84A6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806F1-03FA-495B-731A-6401D59E1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A2B66-B705-25CA-CC3F-C9DC99ED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AACFA-F9C4-1E6F-8029-11065361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A427B-33E2-B374-E4E4-C0C70F51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00B0B-B684-3E2B-FFC0-73DEE9E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8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43666-C8FB-4D4F-40C9-CF21E8D7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39753-7E98-9E76-E62B-F4987ED5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B084-5FDA-4790-2F9D-0676F24DC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CBEF-9261-4C13-B600-27CDB28E5AC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33A6-8FB7-CBD9-BEF0-00FF14B32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28E3D-4BEB-1A6C-2DCB-985F3DC09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4B0A40-FA81-CDCF-506C-B61F81BE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97" y="2033515"/>
            <a:ext cx="3751206" cy="27909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C98935-F290-4D08-FC79-BD651997EE24}"/>
              </a:ext>
            </a:extLst>
          </p:cNvPr>
          <p:cNvSpPr/>
          <p:nvPr/>
        </p:nvSpPr>
        <p:spPr>
          <a:xfrm>
            <a:off x="4357816" y="2356022"/>
            <a:ext cx="374822" cy="116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F33459-A089-7F93-7B4A-C4D827CCA8D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534365" y="1243914"/>
            <a:ext cx="10862" cy="1112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882202F-33A2-E6E6-2F3D-7BF7B4DE1BAC}"/>
              </a:ext>
            </a:extLst>
          </p:cNvPr>
          <p:cNvSpPr txBox="1"/>
          <p:nvPr/>
        </p:nvSpPr>
        <p:spPr>
          <a:xfrm>
            <a:off x="4092146" y="788083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舵机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FA5CB8-00D0-725C-19B2-07C14B0CAA5B}"/>
              </a:ext>
            </a:extLst>
          </p:cNvPr>
          <p:cNvSpPr/>
          <p:nvPr/>
        </p:nvSpPr>
        <p:spPr>
          <a:xfrm>
            <a:off x="4357816" y="3525795"/>
            <a:ext cx="374822" cy="11697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81ABF-B036-DB09-B627-92D85070D9D1}"/>
              </a:ext>
            </a:extLst>
          </p:cNvPr>
          <p:cNvCxnSpPr>
            <a:cxnSpLocks/>
          </p:cNvCxnSpPr>
          <p:nvPr/>
        </p:nvCxnSpPr>
        <p:spPr>
          <a:xfrm>
            <a:off x="4534365" y="4695568"/>
            <a:ext cx="10862" cy="10050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299FB7-F2C7-299A-B7A0-7A8E5D61310C}"/>
              </a:ext>
            </a:extLst>
          </p:cNvPr>
          <p:cNvSpPr txBox="1"/>
          <p:nvPr/>
        </p:nvSpPr>
        <p:spPr>
          <a:xfrm>
            <a:off x="4081284" y="5809591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舵机</a:t>
            </a:r>
            <a:r>
              <a:rPr lang="en-US" altLang="zh-CN" dirty="0">
                <a:solidFill>
                  <a:srgbClr val="00B0F0"/>
                </a:solidFill>
              </a:rPr>
              <a:t>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C53A08-934B-4D33-8FB5-547FEA091050}"/>
              </a:ext>
            </a:extLst>
          </p:cNvPr>
          <p:cNvSpPr/>
          <p:nvPr/>
        </p:nvSpPr>
        <p:spPr>
          <a:xfrm>
            <a:off x="7434651" y="2356022"/>
            <a:ext cx="374822" cy="6507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FF7BA1-FF86-018B-B096-4A8F618872E6}"/>
              </a:ext>
            </a:extLst>
          </p:cNvPr>
          <p:cNvCxnSpPr>
            <a:cxnSpLocks/>
          </p:cNvCxnSpPr>
          <p:nvPr/>
        </p:nvCxnSpPr>
        <p:spPr>
          <a:xfrm flipH="1" flipV="1">
            <a:off x="7611200" y="1243914"/>
            <a:ext cx="10862" cy="11121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70159FB-E97F-3FD7-B041-FBFB00FE241F}"/>
              </a:ext>
            </a:extLst>
          </p:cNvPr>
          <p:cNvSpPr txBox="1"/>
          <p:nvPr/>
        </p:nvSpPr>
        <p:spPr>
          <a:xfrm>
            <a:off x="7273449" y="788083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电源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52C80D-F8E2-687B-BA81-593DEC3A5168}"/>
              </a:ext>
            </a:extLst>
          </p:cNvPr>
          <p:cNvSpPr/>
          <p:nvPr/>
        </p:nvSpPr>
        <p:spPr>
          <a:xfrm>
            <a:off x="7434651" y="3006813"/>
            <a:ext cx="374822" cy="111210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20D16B-55DF-219F-B539-668293E3EF67}"/>
              </a:ext>
            </a:extLst>
          </p:cNvPr>
          <p:cNvCxnSpPr>
            <a:cxnSpLocks/>
          </p:cNvCxnSpPr>
          <p:nvPr/>
        </p:nvCxnSpPr>
        <p:spPr>
          <a:xfrm>
            <a:off x="7809473" y="3930754"/>
            <a:ext cx="105444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8412E8-7347-278E-0E76-3AFD364D41AF}"/>
              </a:ext>
            </a:extLst>
          </p:cNvPr>
          <p:cNvSpPr txBox="1"/>
          <p:nvPr/>
        </p:nvSpPr>
        <p:spPr>
          <a:xfrm>
            <a:off x="8987481" y="3749589"/>
            <a:ext cx="144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遥控接收机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80DC0C-8C69-5251-A411-6668A062E753}"/>
              </a:ext>
            </a:extLst>
          </p:cNvPr>
          <p:cNvSpPr/>
          <p:nvPr/>
        </p:nvSpPr>
        <p:spPr>
          <a:xfrm>
            <a:off x="4859195" y="4348605"/>
            <a:ext cx="1633150" cy="248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6873A4-2E43-2BFF-1785-2C7DCE948E13}"/>
              </a:ext>
            </a:extLst>
          </p:cNvPr>
          <p:cNvCxnSpPr>
            <a:cxnSpLocks/>
          </p:cNvCxnSpPr>
          <p:nvPr/>
        </p:nvCxnSpPr>
        <p:spPr>
          <a:xfrm>
            <a:off x="5650492" y="4609069"/>
            <a:ext cx="10862" cy="10050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7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8DC327-8B87-0880-EF5F-8F6029A5441E}"/>
              </a:ext>
            </a:extLst>
          </p:cNvPr>
          <p:cNvSpPr/>
          <p:nvPr/>
        </p:nvSpPr>
        <p:spPr>
          <a:xfrm>
            <a:off x="1491049" y="2018270"/>
            <a:ext cx="1392194" cy="11697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52FAE-6133-AA87-D53C-43E20C84144A}"/>
              </a:ext>
            </a:extLst>
          </p:cNvPr>
          <p:cNvSpPr/>
          <p:nvPr/>
        </p:nvSpPr>
        <p:spPr>
          <a:xfrm>
            <a:off x="1614616" y="2108886"/>
            <a:ext cx="1136822" cy="9885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05573-F4F9-E669-BB7D-F1750CD095F5}"/>
              </a:ext>
            </a:extLst>
          </p:cNvPr>
          <p:cNvSpPr txBox="1"/>
          <p:nvPr/>
        </p:nvSpPr>
        <p:spPr>
          <a:xfrm>
            <a:off x="1911180" y="2380736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E0394-2CC6-D37C-5D58-355984572AE4}"/>
              </a:ext>
            </a:extLst>
          </p:cNvPr>
          <p:cNvSpPr/>
          <p:nvPr/>
        </p:nvSpPr>
        <p:spPr>
          <a:xfrm>
            <a:off x="1491049" y="3332207"/>
            <a:ext cx="1392194" cy="2183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837D4-46F4-440D-1541-47A44B201E4E}"/>
              </a:ext>
            </a:extLst>
          </p:cNvPr>
          <p:cNvSpPr txBox="1"/>
          <p:nvPr/>
        </p:nvSpPr>
        <p:spPr>
          <a:xfrm>
            <a:off x="2965621" y="3738601"/>
            <a:ext cx="16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USB(A)-USB(B)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4E7CF8-72C6-2749-8425-6FD6CD24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51" y="2018270"/>
            <a:ext cx="2169741" cy="1577671"/>
          </a:xfrm>
          <a:prstGeom prst="rect">
            <a:avLst/>
          </a:prstGeom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EF3F5505-2040-862B-01B1-352BF146B9DA}"/>
              </a:ext>
            </a:extLst>
          </p:cNvPr>
          <p:cNvCxnSpPr>
            <a:stCxn id="4" idx="3"/>
          </p:cNvCxnSpPr>
          <p:nvPr/>
        </p:nvCxnSpPr>
        <p:spPr>
          <a:xfrm flipV="1">
            <a:off x="2883243" y="2454876"/>
            <a:ext cx="1721708" cy="986482"/>
          </a:xfrm>
          <a:prstGeom prst="curvedConnector3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B491702-ACA6-90C7-577A-A5DB828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12" y="2131562"/>
            <a:ext cx="1813611" cy="1350423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55E7B41-DD79-A4AF-4965-060EF8C95103}"/>
              </a:ext>
            </a:extLst>
          </p:cNvPr>
          <p:cNvSpPr/>
          <p:nvPr/>
        </p:nvSpPr>
        <p:spPr>
          <a:xfrm>
            <a:off x="5626443" y="1334530"/>
            <a:ext cx="2953247" cy="2570478"/>
          </a:xfrm>
          <a:custGeom>
            <a:avLst/>
            <a:gdLst>
              <a:gd name="connsiteX0" fmla="*/ 0 w 2953247"/>
              <a:gd name="connsiteY0" fmla="*/ 724929 h 2570478"/>
              <a:gd name="connsiteX1" fmla="*/ 74141 w 2953247"/>
              <a:gd name="connsiteY1" fmla="*/ 362465 h 2570478"/>
              <a:gd name="connsiteX2" fmla="*/ 148281 w 2953247"/>
              <a:gd name="connsiteY2" fmla="*/ 271848 h 2570478"/>
              <a:gd name="connsiteX3" fmla="*/ 255373 w 2953247"/>
              <a:gd name="connsiteY3" fmla="*/ 148281 h 2570478"/>
              <a:gd name="connsiteX4" fmla="*/ 321276 w 2953247"/>
              <a:gd name="connsiteY4" fmla="*/ 115329 h 2570478"/>
              <a:gd name="connsiteX5" fmla="*/ 403654 w 2953247"/>
              <a:gd name="connsiteY5" fmla="*/ 49427 h 2570478"/>
              <a:gd name="connsiteX6" fmla="*/ 502508 w 2953247"/>
              <a:gd name="connsiteY6" fmla="*/ 16475 h 2570478"/>
              <a:gd name="connsiteX7" fmla="*/ 551935 w 2953247"/>
              <a:gd name="connsiteY7" fmla="*/ 0 h 2570478"/>
              <a:gd name="connsiteX8" fmla="*/ 963827 w 2953247"/>
              <a:gd name="connsiteY8" fmla="*/ 57665 h 2570478"/>
              <a:gd name="connsiteX9" fmla="*/ 988541 w 2953247"/>
              <a:gd name="connsiteY9" fmla="*/ 82378 h 2570478"/>
              <a:gd name="connsiteX10" fmla="*/ 1087395 w 2953247"/>
              <a:gd name="connsiteY10" fmla="*/ 107092 h 2570478"/>
              <a:gd name="connsiteX11" fmla="*/ 1260389 w 2953247"/>
              <a:gd name="connsiteY11" fmla="*/ 197708 h 2570478"/>
              <a:gd name="connsiteX12" fmla="*/ 1309816 w 2953247"/>
              <a:gd name="connsiteY12" fmla="*/ 280086 h 2570478"/>
              <a:gd name="connsiteX13" fmla="*/ 1342768 w 2953247"/>
              <a:gd name="connsiteY13" fmla="*/ 345989 h 2570478"/>
              <a:gd name="connsiteX14" fmla="*/ 1367481 w 2953247"/>
              <a:gd name="connsiteY14" fmla="*/ 370702 h 2570478"/>
              <a:gd name="connsiteX15" fmla="*/ 1408671 w 2953247"/>
              <a:gd name="connsiteY15" fmla="*/ 428367 h 2570478"/>
              <a:gd name="connsiteX16" fmla="*/ 1458098 w 2953247"/>
              <a:gd name="connsiteY16" fmla="*/ 527221 h 2570478"/>
              <a:gd name="connsiteX17" fmla="*/ 1466335 w 2953247"/>
              <a:gd name="connsiteY17" fmla="*/ 568411 h 2570478"/>
              <a:gd name="connsiteX18" fmla="*/ 1532238 w 2953247"/>
              <a:gd name="connsiteY18" fmla="*/ 700216 h 2570478"/>
              <a:gd name="connsiteX19" fmla="*/ 1565189 w 2953247"/>
              <a:gd name="connsiteY19" fmla="*/ 799070 h 2570478"/>
              <a:gd name="connsiteX20" fmla="*/ 1581665 w 2953247"/>
              <a:gd name="connsiteY20" fmla="*/ 864973 h 2570478"/>
              <a:gd name="connsiteX21" fmla="*/ 1614616 w 2953247"/>
              <a:gd name="connsiteY21" fmla="*/ 947351 h 2570478"/>
              <a:gd name="connsiteX22" fmla="*/ 1631092 w 2953247"/>
              <a:gd name="connsiteY22" fmla="*/ 1070919 h 2570478"/>
              <a:gd name="connsiteX23" fmla="*/ 1639330 w 2953247"/>
              <a:gd name="connsiteY23" fmla="*/ 1169773 h 2570478"/>
              <a:gd name="connsiteX24" fmla="*/ 1655806 w 2953247"/>
              <a:gd name="connsiteY24" fmla="*/ 1260389 h 2570478"/>
              <a:gd name="connsiteX25" fmla="*/ 1680519 w 2953247"/>
              <a:gd name="connsiteY25" fmla="*/ 1491048 h 2570478"/>
              <a:gd name="connsiteX26" fmla="*/ 1688757 w 2953247"/>
              <a:gd name="connsiteY26" fmla="*/ 1713470 h 2570478"/>
              <a:gd name="connsiteX27" fmla="*/ 1705233 w 2953247"/>
              <a:gd name="connsiteY27" fmla="*/ 1812324 h 2570478"/>
              <a:gd name="connsiteX28" fmla="*/ 1729946 w 2953247"/>
              <a:gd name="connsiteY28" fmla="*/ 1985319 h 2570478"/>
              <a:gd name="connsiteX29" fmla="*/ 1762898 w 2953247"/>
              <a:gd name="connsiteY29" fmla="*/ 2183027 h 2570478"/>
              <a:gd name="connsiteX30" fmla="*/ 1779373 w 2953247"/>
              <a:gd name="connsiteY30" fmla="*/ 2273643 h 2570478"/>
              <a:gd name="connsiteX31" fmla="*/ 1861752 w 2953247"/>
              <a:gd name="connsiteY31" fmla="*/ 2430162 h 2570478"/>
              <a:gd name="connsiteX32" fmla="*/ 1911179 w 2953247"/>
              <a:gd name="connsiteY32" fmla="*/ 2479589 h 2570478"/>
              <a:gd name="connsiteX33" fmla="*/ 2281881 w 2953247"/>
              <a:gd name="connsiteY33" fmla="*/ 2520778 h 2570478"/>
              <a:gd name="connsiteX34" fmla="*/ 2792627 w 2953247"/>
              <a:gd name="connsiteY34" fmla="*/ 2561967 h 2570478"/>
              <a:gd name="connsiteX35" fmla="*/ 2850292 w 2953247"/>
              <a:gd name="connsiteY35" fmla="*/ 2512540 h 2570478"/>
              <a:gd name="connsiteX36" fmla="*/ 2875006 w 2953247"/>
              <a:gd name="connsiteY36" fmla="*/ 2487827 h 2570478"/>
              <a:gd name="connsiteX37" fmla="*/ 2916195 w 2953247"/>
              <a:gd name="connsiteY37" fmla="*/ 2463113 h 2570478"/>
              <a:gd name="connsiteX38" fmla="*/ 2949146 w 2953247"/>
              <a:gd name="connsiteY38" fmla="*/ 2372497 h 2570478"/>
              <a:gd name="connsiteX39" fmla="*/ 2916195 w 2953247"/>
              <a:gd name="connsiteY39" fmla="*/ 2100648 h 2570478"/>
              <a:gd name="connsiteX40" fmla="*/ 2907957 w 2953247"/>
              <a:gd name="connsiteY40" fmla="*/ 2026508 h 257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53247" h="2570478">
                <a:moveTo>
                  <a:pt x="0" y="724929"/>
                </a:moveTo>
                <a:cubicBezTo>
                  <a:pt x="11336" y="651247"/>
                  <a:pt x="34510" y="444559"/>
                  <a:pt x="74141" y="362465"/>
                </a:cubicBezTo>
                <a:cubicBezTo>
                  <a:pt x="91108" y="327319"/>
                  <a:pt x="124574" y="302850"/>
                  <a:pt x="148281" y="271848"/>
                </a:cubicBezTo>
                <a:cubicBezTo>
                  <a:pt x="197514" y="207467"/>
                  <a:pt x="172714" y="211491"/>
                  <a:pt x="255373" y="148281"/>
                </a:cubicBezTo>
                <a:cubicBezTo>
                  <a:pt x="274883" y="133362"/>
                  <a:pt x="300840" y="128953"/>
                  <a:pt x="321276" y="115329"/>
                </a:cubicBezTo>
                <a:cubicBezTo>
                  <a:pt x="350535" y="95823"/>
                  <a:pt x="372783" y="66266"/>
                  <a:pt x="403654" y="49427"/>
                </a:cubicBezTo>
                <a:cubicBezTo>
                  <a:pt x="434147" y="32795"/>
                  <a:pt x="469557" y="27459"/>
                  <a:pt x="502508" y="16475"/>
                </a:cubicBezTo>
                <a:lnTo>
                  <a:pt x="551935" y="0"/>
                </a:lnTo>
                <a:cubicBezTo>
                  <a:pt x="575826" y="2730"/>
                  <a:pt x="878352" y="29173"/>
                  <a:pt x="963827" y="57665"/>
                </a:cubicBezTo>
                <a:cubicBezTo>
                  <a:pt x="974879" y="61349"/>
                  <a:pt x="979061" y="75607"/>
                  <a:pt x="988541" y="82378"/>
                </a:cubicBezTo>
                <a:cubicBezTo>
                  <a:pt x="1022112" y="106357"/>
                  <a:pt x="1043886" y="101653"/>
                  <a:pt x="1087395" y="107092"/>
                </a:cubicBezTo>
                <a:cubicBezTo>
                  <a:pt x="1232088" y="188482"/>
                  <a:pt x="1172397" y="162510"/>
                  <a:pt x="1260389" y="197708"/>
                </a:cubicBezTo>
                <a:cubicBezTo>
                  <a:pt x="1276865" y="225167"/>
                  <a:pt x="1294264" y="252093"/>
                  <a:pt x="1309816" y="280086"/>
                </a:cubicBezTo>
                <a:cubicBezTo>
                  <a:pt x="1321744" y="301556"/>
                  <a:pt x="1329582" y="325268"/>
                  <a:pt x="1342768" y="345989"/>
                </a:cubicBezTo>
                <a:cubicBezTo>
                  <a:pt x="1349023" y="355817"/>
                  <a:pt x="1360203" y="361605"/>
                  <a:pt x="1367481" y="370702"/>
                </a:cubicBezTo>
                <a:cubicBezTo>
                  <a:pt x="1382237" y="389147"/>
                  <a:pt x="1397555" y="407524"/>
                  <a:pt x="1408671" y="428367"/>
                </a:cubicBezTo>
                <a:cubicBezTo>
                  <a:pt x="1481370" y="564678"/>
                  <a:pt x="1394046" y="441821"/>
                  <a:pt x="1458098" y="527221"/>
                </a:cubicBezTo>
                <a:cubicBezTo>
                  <a:pt x="1460844" y="540951"/>
                  <a:pt x="1460819" y="555541"/>
                  <a:pt x="1466335" y="568411"/>
                </a:cubicBezTo>
                <a:cubicBezTo>
                  <a:pt x="1541109" y="742883"/>
                  <a:pt x="1479059" y="555871"/>
                  <a:pt x="1532238" y="700216"/>
                </a:cubicBezTo>
                <a:cubicBezTo>
                  <a:pt x="1544245" y="732808"/>
                  <a:pt x="1555208" y="765801"/>
                  <a:pt x="1565189" y="799070"/>
                </a:cubicBezTo>
                <a:cubicBezTo>
                  <a:pt x="1571696" y="820759"/>
                  <a:pt x="1574504" y="843491"/>
                  <a:pt x="1581665" y="864973"/>
                </a:cubicBezTo>
                <a:cubicBezTo>
                  <a:pt x="1591017" y="893030"/>
                  <a:pt x="1603632" y="919892"/>
                  <a:pt x="1614616" y="947351"/>
                </a:cubicBezTo>
                <a:cubicBezTo>
                  <a:pt x="1620108" y="988540"/>
                  <a:pt x="1626503" y="1029619"/>
                  <a:pt x="1631092" y="1070919"/>
                </a:cubicBezTo>
                <a:cubicBezTo>
                  <a:pt x="1634744" y="1103782"/>
                  <a:pt x="1635053" y="1136985"/>
                  <a:pt x="1639330" y="1169773"/>
                </a:cubicBezTo>
                <a:cubicBezTo>
                  <a:pt x="1643301" y="1200216"/>
                  <a:pt x="1651902" y="1229938"/>
                  <a:pt x="1655806" y="1260389"/>
                </a:cubicBezTo>
                <a:cubicBezTo>
                  <a:pt x="1665639" y="1337088"/>
                  <a:pt x="1672281" y="1414162"/>
                  <a:pt x="1680519" y="1491048"/>
                </a:cubicBezTo>
                <a:cubicBezTo>
                  <a:pt x="1683265" y="1565189"/>
                  <a:pt x="1683067" y="1639497"/>
                  <a:pt x="1688757" y="1713470"/>
                </a:cubicBezTo>
                <a:cubicBezTo>
                  <a:pt x="1691319" y="1746777"/>
                  <a:pt x="1700229" y="1779295"/>
                  <a:pt x="1705233" y="1812324"/>
                </a:cubicBezTo>
                <a:cubicBezTo>
                  <a:pt x="1713959" y="1869917"/>
                  <a:pt x="1722937" y="1927492"/>
                  <a:pt x="1729946" y="1985319"/>
                </a:cubicBezTo>
                <a:cubicBezTo>
                  <a:pt x="1757604" y="2213502"/>
                  <a:pt x="1713113" y="1954015"/>
                  <a:pt x="1762898" y="2183027"/>
                </a:cubicBezTo>
                <a:cubicBezTo>
                  <a:pt x="1769420" y="2213027"/>
                  <a:pt x="1770551" y="2244237"/>
                  <a:pt x="1779373" y="2273643"/>
                </a:cubicBezTo>
                <a:cubicBezTo>
                  <a:pt x="1791521" y="2314135"/>
                  <a:pt x="1838444" y="2399085"/>
                  <a:pt x="1861752" y="2430162"/>
                </a:cubicBezTo>
                <a:cubicBezTo>
                  <a:pt x="1875732" y="2448802"/>
                  <a:pt x="1889362" y="2471408"/>
                  <a:pt x="1911179" y="2479589"/>
                </a:cubicBezTo>
                <a:cubicBezTo>
                  <a:pt x="1979365" y="2505159"/>
                  <a:pt x="2237119" y="2517462"/>
                  <a:pt x="2281881" y="2520778"/>
                </a:cubicBezTo>
                <a:cubicBezTo>
                  <a:pt x="2643330" y="2582741"/>
                  <a:pt x="2472763" y="2573814"/>
                  <a:pt x="2792627" y="2561967"/>
                </a:cubicBezTo>
                <a:cubicBezTo>
                  <a:pt x="2811849" y="2545491"/>
                  <a:pt x="2831474" y="2529476"/>
                  <a:pt x="2850292" y="2512540"/>
                </a:cubicBezTo>
                <a:cubicBezTo>
                  <a:pt x="2858951" y="2504747"/>
                  <a:pt x="2865686" y="2494817"/>
                  <a:pt x="2875006" y="2487827"/>
                </a:cubicBezTo>
                <a:cubicBezTo>
                  <a:pt x="2887815" y="2478220"/>
                  <a:pt x="2902465" y="2471351"/>
                  <a:pt x="2916195" y="2463113"/>
                </a:cubicBezTo>
                <a:cubicBezTo>
                  <a:pt x="2927179" y="2432908"/>
                  <a:pt x="2946236" y="2404505"/>
                  <a:pt x="2949146" y="2372497"/>
                </a:cubicBezTo>
                <a:cubicBezTo>
                  <a:pt x="2961220" y="2239681"/>
                  <a:pt x="2945567" y="2208348"/>
                  <a:pt x="2916195" y="2100648"/>
                </a:cubicBezTo>
                <a:lnTo>
                  <a:pt x="2907957" y="2026508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4BB0AB5-2D9E-C48C-0D3C-AFC87B9AB550}"/>
              </a:ext>
            </a:extLst>
          </p:cNvPr>
          <p:cNvSpPr/>
          <p:nvPr/>
        </p:nvSpPr>
        <p:spPr>
          <a:xfrm>
            <a:off x="5691656" y="1680519"/>
            <a:ext cx="3106377" cy="2800865"/>
          </a:xfrm>
          <a:custGeom>
            <a:avLst/>
            <a:gdLst>
              <a:gd name="connsiteX0" fmla="*/ 690 w 3106377"/>
              <a:gd name="connsiteY0" fmla="*/ 428367 h 2800865"/>
              <a:gd name="connsiteX1" fmla="*/ 8928 w 3106377"/>
              <a:gd name="connsiteY1" fmla="*/ 197708 h 2800865"/>
              <a:gd name="connsiteX2" fmla="*/ 58355 w 3106377"/>
              <a:gd name="connsiteY2" fmla="*/ 148281 h 2800865"/>
              <a:gd name="connsiteX3" fmla="*/ 132495 w 3106377"/>
              <a:gd name="connsiteY3" fmla="*/ 82378 h 2800865"/>
              <a:gd name="connsiteX4" fmla="*/ 165447 w 3106377"/>
              <a:gd name="connsiteY4" fmla="*/ 49427 h 2800865"/>
              <a:gd name="connsiteX5" fmla="*/ 239587 w 3106377"/>
              <a:gd name="connsiteY5" fmla="*/ 24713 h 2800865"/>
              <a:gd name="connsiteX6" fmla="*/ 289014 w 3106377"/>
              <a:gd name="connsiteY6" fmla="*/ 0 h 2800865"/>
              <a:gd name="connsiteX7" fmla="*/ 602052 w 3106377"/>
              <a:gd name="connsiteY7" fmla="*/ 8238 h 2800865"/>
              <a:gd name="connsiteX8" fmla="*/ 684430 w 3106377"/>
              <a:gd name="connsiteY8" fmla="*/ 41189 h 2800865"/>
              <a:gd name="connsiteX9" fmla="*/ 758571 w 3106377"/>
              <a:gd name="connsiteY9" fmla="*/ 57665 h 2800865"/>
              <a:gd name="connsiteX10" fmla="*/ 857425 w 3106377"/>
              <a:gd name="connsiteY10" fmla="*/ 90616 h 2800865"/>
              <a:gd name="connsiteX11" fmla="*/ 1046895 w 3106377"/>
              <a:gd name="connsiteY11" fmla="*/ 205946 h 2800865"/>
              <a:gd name="connsiteX12" fmla="*/ 1096322 w 3106377"/>
              <a:gd name="connsiteY12" fmla="*/ 263611 h 2800865"/>
              <a:gd name="connsiteX13" fmla="*/ 1178701 w 3106377"/>
              <a:gd name="connsiteY13" fmla="*/ 337751 h 2800865"/>
              <a:gd name="connsiteX14" fmla="*/ 1219890 w 3106377"/>
              <a:gd name="connsiteY14" fmla="*/ 378940 h 2800865"/>
              <a:gd name="connsiteX15" fmla="*/ 1228128 w 3106377"/>
              <a:gd name="connsiteY15" fmla="*/ 411892 h 2800865"/>
              <a:gd name="connsiteX16" fmla="*/ 1269317 w 3106377"/>
              <a:gd name="connsiteY16" fmla="*/ 527222 h 2800865"/>
              <a:gd name="connsiteX17" fmla="*/ 1294030 w 3106377"/>
              <a:gd name="connsiteY17" fmla="*/ 601362 h 2800865"/>
              <a:gd name="connsiteX18" fmla="*/ 1326982 w 3106377"/>
              <a:gd name="connsiteY18" fmla="*/ 724930 h 2800865"/>
              <a:gd name="connsiteX19" fmla="*/ 1351695 w 3106377"/>
              <a:gd name="connsiteY19" fmla="*/ 807308 h 2800865"/>
              <a:gd name="connsiteX20" fmla="*/ 1392885 w 3106377"/>
              <a:gd name="connsiteY20" fmla="*/ 873211 h 2800865"/>
              <a:gd name="connsiteX21" fmla="*/ 1417598 w 3106377"/>
              <a:gd name="connsiteY21" fmla="*/ 1103870 h 2800865"/>
              <a:gd name="connsiteX22" fmla="*/ 1425836 w 3106377"/>
              <a:gd name="connsiteY22" fmla="*/ 1227438 h 2800865"/>
              <a:gd name="connsiteX23" fmla="*/ 1442312 w 3106377"/>
              <a:gd name="connsiteY23" fmla="*/ 1416908 h 2800865"/>
              <a:gd name="connsiteX24" fmla="*/ 1475263 w 3106377"/>
              <a:gd name="connsiteY24" fmla="*/ 1540476 h 2800865"/>
              <a:gd name="connsiteX25" fmla="*/ 1499976 w 3106377"/>
              <a:gd name="connsiteY25" fmla="*/ 1664043 h 2800865"/>
              <a:gd name="connsiteX26" fmla="*/ 1516452 w 3106377"/>
              <a:gd name="connsiteY26" fmla="*/ 1696995 h 2800865"/>
              <a:gd name="connsiteX27" fmla="*/ 1549403 w 3106377"/>
              <a:gd name="connsiteY27" fmla="*/ 1795849 h 2800865"/>
              <a:gd name="connsiteX28" fmla="*/ 1574117 w 3106377"/>
              <a:gd name="connsiteY28" fmla="*/ 1911178 h 2800865"/>
              <a:gd name="connsiteX29" fmla="*/ 1590593 w 3106377"/>
              <a:gd name="connsiteY29" fmla="*/ 2010032 h 2800865"/>
              <a:gd name="connsiteX30" fmla="*/ 1615306 w 3106377"/>
              <a:gd name="connsiteY30" fmla="*/ 2084173 h 2800865"/>
              <a:gd name="connsiteX31" fmla="*/ 1640020 w 3106377"/>
              <a:gd name="connsiteY31" fmla="*/ 2166551 h 2800865"/>
              <a:gd name="connsiteX32" fmla="*/ 1697685 w 3106377"/>
              <a:gd name="connsiteY32" fmla="*/ 2356022 h 2800865"/>
              <a:gd name="connsiteX33" fmla="*/ 1870679 w 3106377"/>
              <a:gd name="connsiteY33" fmla="*/ 2611395 h 2800865"/>
              <a:gd name="connsiteX34" fmla="*/ 1961295 w 3106377"/>
              <a:gd name="connsiteY34" fmla="*/ 2685535 h 2800865"/>
              <a:gd name="connsiteX35" fmla="*/ 2060149 w 3106377"/>
              <a:gd name="connsiteY35" fmla="*/ 2751438 h 2800865"/>
              <a:gd name="connsiteX36" fmla="*/ 2266095 w 3106377"/>
              <a:gd name="connsiteY36" fmla="*/ 2800865 h 2800865"/>
              <a:gd name="connsiteX37" fmla="*/ 2579133 w 3106377"/>
              <a:gd name="connsiteY37" fmla="*/ 2792627 h 2800865"/>
              <a:gd name="connsiteX38" fmla="*/ 2710939 w 3106377"/>
              <a:gd name="connsiteY38" fmla="*/ 2693773 h 2800865"/>
              <a:gd name="connsiteX39" fmla="*/ 2826268 w 3106377"/>
              <a:gd name="connsiteY39" fmla="*/ 2603157 h 2800865"/>
              <a:gd name="connsiteX40" fmla="*/ 2908647 w 3106377"/>
              <a:gd name="connsiteY40" fmla="*/ 2504303 h 2800865"/>
              <a:gd name="connsiteX41" fmla="*/ 2982787 w 3106377"/>
              <a:gd name="connsiteY41" fmla="*/ 2446638 h 2800865"/>
              <a:gd name="connsiteX42" fmla="*/ 3048690 w 3106377"/>
              <a:gd name="connsiteY42" fmla="*/ 2372497 h 2800865"/>
              <a:gd name="connsiteX43" fmla="*/ 3081641 w 3106377"/>
              <a:gd name="connsiteY43" fmla="*/ 2298357 h 2800865"/>
              <a:gd name="connsiteX44" fmla="*/ 3098117 w 3106377"/>
              <a:gd name="connsiteY44" fmla="*/ 2100649 h 2800865"/>
              <a:gd name="connsiteX45" fmla="*/ 3106355 w 3106377"/>
              <a:gd name="connsiteY45" fmla="*/ 2059459 h 2800865"/>
              <a:gd name="connsiteX46" fmla="*/ 3089879 w 3106377"/>
              <a:gd name="connsiteY46" fmla="*/ 1861751 h 2800865"/>
              <a:gd name="connsiteX47" fmla="*/ 3048690 w 3106377"/>
              <a:gd name="connsiteY47" fmla="*/ 1762897 h 2800865"/>
              <a:gd name="connsiteX48" fmla="*/ 3023976 w 3106377"/>
              <a:gd name="connsiteY48" fmla="*/ 1688757 h 2800865"/>
              <a:gd name="connsiteX49" fmla="*/ 2999263 w 3106377"/>
              <a:gd name="connsiteY49" fmla="*/ 1639330 h 280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06377" h="2800865">
                <a:moveTo>
                  <a:pt x="690" y="428367"/>
                </a:moveTo>
                <a:cubicBezTo>
                  <a:pt x="3436" y="351481"/>
                  <a:pt x="-6586" y="273063"/>
                  <a:pt x="8928" y="197708"/>
                </a:cubicBezTo>
                <a:cubicBezTo>
                  <a:pt x="13627" y="174887"/>
                  <a:pt x="58355" y="148281"/>
                  <a:pt x="58355" y="148281"/>
                </a:cubicBezTo>
                <a:cubicBezTo>
                  <a:pt x="76149" y="94898"/>
                  <a:pt x="55159" y="140379"/>
                  <a:pt x="132495" y="82378"/>
                </a:cubicBezTo>
                <a:cubicBezTo>
                  <a:pt x="144922" y="73058"/>
                  <a:pt x="152522" y="58043"/>
                  <a:pt x="165447" y="49427"/>
                </a:cubicBezTo>
                <a:cubicBezTo>
                  <a:pt x="200195" y="26261"/>
                  <a:pt x="205270" y="38440"/>
                  <a:pt x="239587" y="24713"/>
                </a:cubicBezTo>
                <a:cubicBezTo>
                  <a:pt x="256690" y="17872"/>
                  <a:pt x="272538" y="8238"/>
                  <a:pt x="289014" y="0"/>
                </a:cubicBezTo>
                <a:cubicBezTo>
                  <a:pt x="393360" y="2746"/>
                  <a:pt x="498232" y="-2577"/>
                  <a:pt x="602052" y="8238"/>
                </a:cubicBezTo>
                <a:cubicBezTo>
                  <a:pt x="631467" y="11302"/>
                  <a:pt x="656228" y="32283"/>
                  <a:pt x="684430" y="41189"/>
                </a:cubicBezTo>
                <a:cubicBezTo>
                  <a:pt x="708571" y="48813"/>
                  <a:pt x="734229" y="50710"/>
                  <a:pt x="758571" y="57665"/>
                </a:cubicBezTo>
                <a:cubicBezTo>
                  <a:pt x="791968" y="67207"/>
                  <a:pt x="824474" y="79632"/>
                  <a:pt x="857425" y="90616"/>
                </a:cubicBezTo>
                <a:cubicBezTo>
                  <a:pt x="1012933" y="191239"/>
                  <a:pt x="947737" y="156366"/>
                  <a:pt x="1046895" y="205946"/>
                </a:cubicBezTo>
                <a:cubicBezTo>
                  <a:pt x="1063371" y="225168"/>
                  <a:pt x="1078421" y="245710"/>
                  <a:pt x="1096322" y="263611"/>
                </a:cubicBezTo>
                <a:cubicBezTo>
                  <a:pt x="1122445" y="289734"/>
                  <a:pt x="1151694" y="312544"/>
                  <a:pt x="1178701" y="337751"/>
                </a:cubicBezTo>
                <a:cubicBezTo>
                  <a:pt x="1192896" y="350999"/>
                  <a:pt x="1206160" y="365210"/>
                  <a:pt x="1219890" y="378940"/>
                </a:cubicBezTo>
                <a:cubicBezTo>
                  <a:pt x="1222636" y="389924"/>
                  <a:pt x="1224875" y="401047"/>
                  <a:pt x="1228128" y="411892"/>
                </a:cubicBezTo>
                <a:cubicBezTo>
                  <a:pt x="1243700" y="463800"/>
                  <a:pt x="1249748" y="471776"/>
                  <a:pt x="1269317" y="527222"/>
                </a:cubicBezTo>
                <a:cubicBezTo>
                  <a:pt x="1277987" y="551787"/>
                  <a:pt x="1285792" y="576649"/>
                  <a:pt x="1294030" y="601362"/>
                </a:cubicBezTo>
                <a:cubicBezTo>
                  <a:pt x="1307761" y="697477"/>
                  <a:pt x="1292822" y="622450"/>
                  <a:pt x="1326982" y="724930"/>
                </a:cubicBezTo>
                <a:cubicBezTo>
                  <a:pt x="1336048" y="752127"/>
                  <a:pt x="1340052" y="781111"/>
                  <a:pt x="1351695" y="807308"/>
                </a:cubicBezTo>
                <a:cubicBezTo>
                  <a:pt x="1362216" y="830981"/>
                  <a:pt x="1379155" y="851243"/>
                  <a:pt x="1392885" y="873211"/>
                </a:cubicBezTo>
                <a:cubicBezTo>
                  <a:pt x="1407471" y="975322"/>
                  <a:pt x="1404777" y="950024"/>
                  <a:pt x="1417598" y="1103870"/>
                </a:cubicBezTo>
                <a:cubicBezTo>
                  <a:pt x="1421026" y="1145008"/>
                  <a:pt x="1422587" y="1186285"/>
                  <a:pt x="1425836" y="1227438"/>
                </a:cubicBezTo>
                <a:cubicBezTo>
                  <a:pt x="1430825" y="1290636"/>
                  <a:pt x="1432425" y="1354289"/>
                  <a:pt x="1442312" y="1416908"/>
                </a:cubicBezTo>
                <a:cubicBezTo>
                  <a:pt x="1448960" y="1459015"/>
                  <a:pt x="1465577" y="1498962"/>
                  <a:pt x="1475263" y="1540476"/>
                </a:cubicBezTo>
                <a:cubicBezTo>
                  <a:pt x="1484808" y="1581382"/>
                  <a:pt x="1489286" y="1623421"/>
                  <a:pt x="1499976" y="1664043"/>
                </a:cubicBezTo>
                <a:cubicBezTo>
                  <a:pt x="1503101" y="1675919"/>
                  <a:pt x="1512140" y="1685496"/>
                  <a:pt x="1516452" y="1696995"/>
                </a:cubicBezTo>
                <a:cubicBezTo>
                  <a:pt x="1528648" y="1729517"/>
                  <a:pt x="1540373" y="1762310"/>
                  <a:pt x="1549403" y="1795849"/>
                </a:cubicBezTo>
                <a:cubicBezTo>
                  <a:pt x="1559624" y="1833813"/>
                  <a:pt x="1566692" y="1872570"/>
                  <a:pt x="1574117" y="1911178"/>
                </a:cubicBezTo>
                <a:cubicBezTo>
                  <a:pt x="1580426" y="1943983"/>
                  <a:pt x="1582856" y="1977535"/>
                  <a:pt x="1590593" y="2010032"/>
                </a:cubicBezTo>
                <a:cubicBezTo>
                  <a:pt x="1596627" y="2035374"/>
                  <a:pt x="1607461" y="2059332"/>
                  <a:pt x="1615306" y="2084173"/>
                </a:cubicBezTo>
                <a:cubicBezTo>
                  <a:pt x="1623939" y="2111511"/>
                  <a:pt x="1632290" y="2138944"/>
                  <a:pt x="1640020" y="2166551"/>
                </a:cubicBezTo>
                <a:cubicBezTo>
                  <a:pt x="1652862" y="2212417"/>
                  <a:pt x="1672397" y="2305446"/>
                  <a:pt x="1697685" y="2356022"/>
                </a:cubicBezTo>
                <a:cubicBezTo>
                  <a:pt x="1747559" y="2455769"/>
                  <a:pt x="1792788" y="2530117"/>
                  <a:pt x="1870679" y="2611395"/>
                </a:cubicBezTo>
                <a:cubicBezTo>
                  <a:pt x="1897682" y="2639572"/>
                  <a:pt x="1929910" y="2662338"/>
                  <a:pt x="1961295" y="2685535"/>
                </a:cubicBezTo>
                <a:cubicBezTo>
                  <a:pt x="1993142" y="2709074"/>
                  <a:pt x="2023960" y="2735354"/>
                  <a:pt x="2060149" y="2751438"/>
                </a:cubicBezTo>
                <a:cubicBezTo>
                  <a:pt x="2101224" y="2769694"/>
                  <a:pt x="2213881" y="2790422"/>
                  <a:pt x="2266095" y="2800865"/>
                </a:cubicBezTo>
                <a:lnTo>
                  <a:pt x="2579133" y="2792627"/>
                </a:lnTo>
                <a:cubicBezTo>
                  <a:pt x="2655179" y="2783121"/>
                  <a:pt x="2665427" y="2739285"/>
                  <a:pt x="2710939" y="2693773"/>
                </a:cubicBezTo>
                <a:cubicBezTo>
                  <a:pt x="2916760" y="2487950"/>
                  <a:pt x="2698756" y="2707484"/>
                  <a:pt x="2826268" y="2603157"/>
                </a:cubicBezTo>
                <a:cubicBezTo>
                  <a:pt x="2974708" y="2481707"/>
                  <a:pt x="2790524" y="2622426"/>
                  <a:pt x="2908647" y="2504303"/>
                </a:cubicBezTo>
                <a:cubicBezTo>
                  <a:pt x="2930785" y="2482165"/>
                  <a:pt x="2959016" y="2467013"/>
                  <a:pt x="2982787" y="2446638"/>
                </a:cubicBezTo>
                <a:cubicBezTo>
                  <a:pt x="2999477" y="2432333"/>
                  <a:pt x="3036515" y="2395107"/>
                  <a:pt x="3048690" y="2372497"/>
                </a:cubicBezTo>
                <a:cubicBezTo>
                  <a:pt x="3061512" y="2348685"/>
                  <a:pt x="3070657" y="2323070"/>
                  <a:pt x="3081641" y="2298357"/>
                </a:cubicBezTo>
                <a:cubicBezTo>
                  <a:pt x="3087133" y="2232454"/>
                  <a:pt x="3091312" y="2166429"/>
                  <a:pt x="3098117" y="2100649"/>
                </a:cubicBezTo>
                <a:cubicBezTo>
                  <a:pt x="3099558" y="2086721"/>
                  <a:pt x="3106838" y="2073453"/>
                  <a:pt x="3106355" y="2059459"/>
                </a:cubicBezTo>
                <a:cubicBezTo>
                  <a:pt x="3104076" y="1993367"/>
                  <a:pt x="3099786" y="1927136"/>
                  <a:pt x="3089879" y="1861751"/>
                </a:cubicBezTo>
                <a:cubicBezTo>
                  <a:pt x="3068466" y="1720423"/>
                  <a:pt x="3077172" y="1831252"/>
                  <a:pt x="3048690" y="1762897"/>
                </a:cubicBezTo>
                <a:cubicBezTo>
                  <a:pt x="3038671" y="1738851"/>
                  <a:pt x="3034893" y="1712410"/>
                  <a:pt x="3023976" y="1688757"/>
                </a:cubicBezTo>
                <a:cubicBezTo>
                  <a:pt x="2995968" y="1628073"/>
                  <a:pt x="2999263" y="1678870"/>
                  <a:pt x="2999263" y="163933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727CB54-6BAA-040D-2D07-6AB07D894A12}"/>
              </a:ext>
            </a:extLst>
          </p:cNvPr>
          <p:cNvSpPr/>
          <p:nvPr/>
        </p:nvSpPr>
        <p:spPr>
          <a:xfrm>
            <a:off x="5750011" y="1869989"/>
            <a:ext cx="3405900" cy="2924433"/>
          </a:xfrm>
          <a:custGeom>
            <a:avLst/>
            <a:gdLst>
              <a:gd name="connsiteX0" fmla="*/ 0 w 3405900"/>
              <a:gd name="connsiteY0" fmla="*/ 255373 h 2924433"/>
              <a:gd name="connsiteX1" fmla="*/ 8238 w 3405900"/>
              <a:gd name="connsiteY1" fmla="*/ 205946 h 2924433"/>
              <a:gd name="connsiteX2" fmla="*/ 82378 w 3405900"/>
              <a:gd name="connsiteY2" fmla="*/ 131806 h 2924433"/>
              <a:gd name="connsiteX3" fmla="*/ 107092 w 3405900"/>
              <a:gd name="connsiteY3" fmla="*/ 107092 h 2924433"/>
              <a:gd name="connsiteX4" fmla="*/ 148281 w 3405900"/>
              <a:gd name="connsiteY4" fmla="*/ 82379 h 2924433"/>
              <a:gd name="connsiteX5" fmla="*/ 181232 w 3405900"/>
              <a:gd name="connsiteY5" fmla="*/ 57665 h 2924433"/>
              <a:gd name="connsiteX6" fmla="*/ 205946 w 3405900"/>
              <a:gd name="connsiteY6" fmla="*/ 32952 h 2924433"/>
              <a:gd name="connsiteX7" fmla="*/ 321275 w 3405900"/>
              <a:gd name="connsiteY7" fmla="*/ 0 h 2924433"/>
              <a:gd name="connsiteX8" fmla="*/ 469557 w 3405900"/>
              <a:gd name="connsiteY8" fmla="*/ 8238 h 2924433"/>
              <a:gd name="connsiteX9" fmla="*/ 502508 w 3405900"/>
              <a:gd name="connsiteY9" fmla="*/ 16476 h 2924433"/>
              <a:gd name="connsiteX10" fmla="*/ 617838 w 3405900"/>
              <a:gd name="connsiteY10" fmla="*/ 65903 h 2924433"/>
              <a:gd name="connsiteX11" fmla="*/ 700216 w 3405900"/>
              <a:gd name="connsiteY11" fmla="*/ 107092 h 2924433"/>
              <a:gd name="connsiteX12" fmla="*/ 766119 w 3405900"/>
              <a:gd name="connsiteY12" fmla="*/ 131806 h 2924433"/>
              <a:gd name="connsiteX13" fmla="*/ 799070 w 3405900"/>
              <a:gd name="connsiteY13" fmla="*/ 156519 h 2924433"/>
              <a:gd name="connsiteX14" fmla="*/ 914400 w 3405900"/>
              <a:gd name="connsiteY14" fmla="*/ 189470 h 2924433"/>
              <a:gd name="connsiteX15" fmla="*/ 972065 w 3405900"/>
              <a:gd name="connsiteY15" fmla="*/ 255373 h 2924433"/>
              <a:gd name="connsiteX16" fmla="*/ 996778 w 3405900"/>
              <a:gd name="connsiteY16" fmla="*/ 280087 h 2924433"/>
              <a:gd name="connsiteX17" fmla="*/ 1013254 w 3405900"/>
              <a:gd name="connsiteY17" fmla="*/ 304800 h 2924433"/>
              <a:gd name="connsiteX18" fmla="*/ 1046205 w 3405900"/>
              <a:gd name="connsiteY18" fmla="*/ 337752 h 2924433"/>
              <a:gd name="connsiteX19" fmla="*/ 1070919 w 3405900"/>
              <a:gd name="connsiteY19" fmla="*/ 387179 h 2924433"/>
              <a:gd name="connsiteX20" fmla="*/ 1112108 w 3405900"/>
              <a:gd name="connsiteY20" fmla="*/ 453081 h 2924433"/>
              <a:gd name="connsiteX21" fmla="*/ 1161535 w 3405900"/>
              <a:gd name="connsiteY21" fmla="*/ 601362 h 2924433"/>
              <a:gd name="connsiteX22" fmla="*/ 1128584 w 3405900"/>
              <a:gd name="connsiteY22" fmla="*/ 708454 h 2924433"/>
              <a:gd name="connsiteX23" fmla="*/ 1186248 w 3405900"/>
              <a:gd name="connsiteY23" fmla="*/ 1079157 h 2924433"/>
              <a:gd name="connsiteX24" fmla="*/ 1219200 w 3405900"/>
              <a:gd name="connsiteY24" fmla="*/ 1301579 h 2924433"/>
              <a:gd name="connsiteX25" fmla="*/ 1235675 w 3405900"/>
              <a:gd name="connsiteY25" fmla="*/ 1425146 h 2924433"/>
              <a:gd name="connsiteX26" fmla="*/ 1260389 w 3405900"/>
              <a:gd name="connsiteY26" fmla="*/ 1771135 h 2924433"/>
              <a:gd name="connsiteX27" fmla="*/ 1268627 w 3405900"/>
              <a:gd name="connsiteY27" fmla="*/ 1869989 h 2924433"/>
              <a:gd name="connsiteX28" fmla="*/ 1342767 w 3405900"/>
              <a:gd name="connsiteY28" fmla="*/ 2092411 h 2924433"/>
              <a:gd name="connsiteX29" fmla="*/ 1515762 w 3405900"/>
              <a:gd name="connsiteY29" fmla="*/ 2388973 h 2924433"/>
              <a:gd name="connsiteX30" fmla="*/ 1639330 w 3405900"/>
              <a:gd name="connsiteY30" fmla="*/ 2561968 h 2924433"/>
              <a:gd name="connsiteX31" fmla="*/ 1688757 w 3405900"/>
              <a:gd name="connsiteY31" fmla="*/ 2677297 h 2924433"/>
              <a:gd name="connsiteX32" fmla="*/ 1935892 w 3405900"/>
              <a:gd name="connsiteY32" fmla="*/ 2899719 h 2924433"/>
              <a:gd name="connsiteX33" fmla="*/ 1985319 w 3405900"/>
              <a:gd name="connsiteY33" fmla="*/ 2907957 h 2924433"/>
              <a:gd name="connsiteX34" fmla="*/ 2331308 w 3405900"/>
              <a:gd name="connsiteY34" fmla="*/ 2924433 h 2924433"/>
              <a:gd name="connsiteX35" fmla="*/ 2594919 w 3405900"/>
              <a:gd name="connsiteY35" fmla="*/ 2899719 h 2924433"/>
              <a:gd name="connsiteX36" fmla="*/ 2726724 w 3405900"/>
              <a:gd name="connsiteY36" fmla="*/ 2800865 h 2924433"/>
              <a:gd name="connsiteX37" fmla="*/ 2800865 w 3405900"/>
              <a:gd name="connsiteY37" fmla="*/ 2767914 h 2924433"/>
              <a:gd name="connsiteX38" fmla="*/ 2875005 w 3405900"/>
              <a:gd name="connsiteY38" fmla="*/ 2726725 h 2924433"/>
              <a:gd name="connsiteX39" fmla="*/ 2973859 w 3405900"/>
              <a:gd name="connsiteY39" fmla="*/ 2693773 h 2924433"/>
              <a:gd name="connsiteX40" fmla="*/ 3344562 w 3405900"/>
              <a:gd name="connsiteY40" fmla="*/ 2520779 h 2924433"/>
              <a:gd name="connsiteX41" fmla="*/ 3361038 w 3405900"/>
              <a:gd name="connsiteY41" fmla="*/ 1977081 h 2924433"/>
              <a:gd name="connsiteX42" fmla="*/ 3336324 w 3405900"/>
              <a:gd name="connsiteY42" fmla="*/ 1927654 h 2924433"/>
              <a:gd name="connsiteX43" fmla="*/ 3262184 w 3405900"/>
              <a:gd name="connsiteY43" fmla="*/ 1779373 h 2924433"/>
              <a:gd name="connsiteX44" fmla="*/ 3237470 w 3405900"/>
              <a:gd name="connsiteY44" fmla="*/ 1705233 h 2924433"/>
              <a:gd name="connsiteX45" fmla="*/ 3212757 w 3405900"/>
              <a:gd name="connsiteY45" fmla="*/ 1589903 h 2924433"/>
              <a:gd name="connsiteX46" fmla="*/ 3204519 w 3405900"/>
              <a:gd name="connsiteY46" fmla="*/ 1491049 h 2924433"/>
              <a:gd name="connsiteX47" fmla="*/ 3163330 w 3405900"/>
              <a:gd name="connsiteY47" fmla="*/ 1482811 h 2924433"/>
              <a:gd name="connsiteX48" fmla="*/ 3113903 w 3405900"/>
              <a:gd name="connsiteY48" fmla="*/ 1433384 h 29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5900" h="2924433">
                <a:moveTo>
                  <a:pt x="0" y="255373"/>
                </a:moveTo>
                <a:cubicBezTo>
                  <a:pt x="2746" y="238897"/>
                  <a:pt x="-1027" y="219844"/>
                  <a:pt x="8238" y="205946"/>
                </a:cubicBezTo>
                <a:cubicBezTo>
                  <a:pt x="27625" y="176866"/>
                  <a:pt x="57665" y="156519"/>
                  <a:pt x="82378" y="131806"/>
                </a:cubicBezTo>
                <a:cubicBezTo>
                  <a:pt x="90616" y="123568"/>
                  <a:pt x="97102" y="113086"/>
                  <a:pt x="107092" y="107092"/>
                </a:cubicBezTo>
                <a:cubicBezTo>
                  <a:pt x="120822" y="98854"/>
                  <a:pt x="134959" y="91261"/>
                  <a:pt x="148281" y="82379"/>
                </a:cubicBezTo>
                <a:cubicBezTo>
                  <a:pt x="159705" y="74763"/>
                  <a:pt x="170808" y="66600"/>
                  <a:pt x="181232" y="57665"/>
                </a:cubicBezTo>
                <a:cubicBezTo>
                  <a:pt x="190077" y="50083"/>
                  <a:pt x="195718" y="38531"/>
                  <a:pt x="205946" y="32952"/>
                </a:cubicBezTo>
                <a:cubicBezTo>
                  <a:pt x="250796" y="8488"/>
                  <a:pt x="274828" y="7741"/>
                  <a:pt x="321275" y="0"/>
                </a:cubicBezTo>
                <a:cubicBezTo>
                  <a:pt x="370702" y="2746"/>
                  <a:pt x="420257" y="3756"/>
                  <a:pt x="469557" y="8238"/>
                </a:cubicBezTo>
                <a:cubicBezTo>
                  <a:pt x="480832" y="9263"/>
                  <a:pt x="492382" y="11413"/>
                  <a:pt x="502508" y="16476"/>
                </a:cubicBezTo>
                <a:cubicBezTo>
                  <a:pt x="612599" y="71522"/>
                  <a:pt x="523500" y="50180"/>
                  <a:pt x="617838" y="65903"/>
                </a:cubicBezTo>
                <a:cubicBezTo>
                  <a:pt x="656565" y="91722"/>
                  <a:pt x="640603" y="83247"/>
                  <a:pt x="700216" y="107092"/>
                </a:cubicBezTo>
                <a:cubicBezTo>
                  <a:pt x="726641" y="117662"/>
                  <a:pt x="737843" y="116097"/>
                  <a:pt x="766119" y="131806"/>
                </a:cubicBezTo>
                <a:cubicBezTo>
                  <a:pt x="778121" y="138474"/>
                  <a:pt x="786604" y="150766"/>
                  <a:pt x="799070" y="156519"/>
                </a:cubicBezTo>
                <a:cubicBezTo>
                  <a:pt x="843644" y="177092"/>
                  <a:pt x="870697" y="180730"/>
                  <a:pt x="914400" y="189470"/>
                </a:cubicBezTo>
                <a:cubicBezTo>
                  <a:pt x="971537" y="246609"/>
                  <a:pt x="901664" y="174915"/>
                  <a:pt x="972065" y="255373"/>
                </a:cubicBezTo>
                <a:cubicBezTo>
                  <a:pt x="979737" y="264141"/>
                  <a:pt x="989320" y="271137"/>
                  <a:pt x="996778" y="280087"/>
                </a:cubicBezTo>
                <a:cubicBezTo>
                  <a:pt x="1003116" y="287693"/>
                  <a:pt x="1006811" y="297283"/>
                  <a:pt x="1013254" y="304800"/>
                </a:cubicBezTo>
                <a:cubicBezTo>
                  <a:pt x="1023363" y="316594"/>
                  <a:pt x="1037297" y="325026"/>
                  <a:pt x="1046205" y="337752"/>
                </a:cubicBezTo>
                <a:cubicBezTo>
                  <a:pt x="1056768" y="352843"/>
                  <a:pt x="1061780" y="371186"/>
                  <a:pt x="1070919" y="387179"/>
                </a:cubicBezTo>
                <a:cubicBezTo>
                  <a:pt x="1083772" y="409671"/>
                  <a:pt x="1102014" y="429223"/>
                  <a:pt x="1112108" y="453081"/>
                </a:cubicBezTo>
                <a:cubicBezTo>
                  <a:pt x="1132409" y="501064"/>
                  <a:pt x="1161535" y="601362"/>
                  <a:pt x="1161535" y="601362"/>
                </a:cubicBezTo>
                <a:cubicBezTo>
                  <a:pt x="1150551" y="637059"/>
                  <a:pt x="1130206" y="671140"/>
                  <a:pt x="1128584" y="708454"/>
                </a:cubicBezTo>
                <a:cubicBezTo>
                  <a:pt x="1118239" y="946384"/>
                  <a:pt x="1121538" y="923852"/>
                  <a:pt x="1186248" y="1079157"/>
                </a:cubicBezTo>
                <a:cubicBezTo>
                  <a:pt x="1229662" y="1325162"/>
                  <a:pt x="1198151" y="1126166"/>
                  <a:pt x="1219200" y="1301579"/>
                </a:cubicBezTo>
                <a:cubicBezTo>
                  <a:pt x="1224151" y="1342837"/>
                  <a:pt x="1232044" y="1383751"/>
                  <a:pt x="1235675" y="1425146"/>
                </a:cubicBezTo>
                <a:cubicBezTo>
                  <a:pt x="1245779" y="1540327"/>
                  <a:pt x="1250787" y="1655911"/>
                  <a:pt x="1260389" y="1771135"/>
                </a:cubicBezTo>
                <a:cubicBezTo>
                  <a:pt x="1263135" y="1804086"/>
                  <a:pt x="1261928" y="1837609"/>
                  <a:pt x="1268627" y="1869989"/>
                </a:cubicBezTo>
                <a:cubicBezTo>
                  <a:pt x="1275933" y="1905300"/>
                  <a:pt x="1317411" y="2045756"/>
                  <a:pt x="1342767" y="2092411"/>
                </a:cubicBezTo>
                <a:cubicBezTo>
                  <a:pt x="1397415" y="2192964"/>
                  <a:pt x="1453876" y="2292706"/>
                  <a:pt x="1515762" y="2388973"/>
                </a:cubicBezTo>
                <a:cubicBezTo>
                  <a:pt x="1603593" y="2525599"/>
                  <a:pt x="1560161" y="2469604"/>
                  <a:pt x="1639330" y="2561968"/>
                </a:cubicBezTo>
                <a:cubicBezTo>
                  <a:pt x="1649284" y="2586853"/>
                  <a:pt x="1680095" y="2665387"/>
                  <a:pt x="1688757" y="2677297"/>
                </a:cubicBezTo>
                <a:cubicBezTo>
                  <a:pt x="1745629" y="2755495"/>
                  <a:pt x="1858119" y="2851111"/>
                  <a:pt x="1935892" y="2899719"/>
                </a:cubicBezTo>
                <a:cubicBezTo>
                  <a:pt x="1950056" y="2908572"/>
                  <a:pt x="1968649" y="2906915"/>
                  <a:pt x="1985319" y="2907957"/>
                </a:cubicBezTo>
                <a:cubicBezTo>
                  <a:pt x="2100554" y="2915159"/>
                  <a:pt x="2215978" y="2918941"/>
                  <a:pt x="2331308" y="2924433"/>
                </a:cubicBezTo>
                <a:cubicBezTo>
                  <a:pt x="2419178" y="2916195"/>
                  <a:pt x="2508716" y="2918642"/>
                  <a:pt x="2594919" y="2899719"/>
                </a:cubicBezTo>
                <a:cubicBezTo>
                  <a:pt x="2639014" y="2890039"/>
                  <a:pt x="2690071" y="2823773"/>
                  <a:pt x="2726724" y="2800865"/>
                </a:cubicBezTo>
                <a:cubicBezTo>
                  <a:pt x="2749658" y="2786532"/>
                  <a:pt x="2776676" y="2780009"/>
                  <a:pt x="2800865" y="2767914"/>
                </a:cubicBezTo>
                <a:cubicBezTo>
                  <a:pt x="2826151" y="2755271"/>
                  <a:pt x="2849020" y="2737862"/>
                  <a:pt x="2875005" y="2726725"/>
                </a:cubicBezTo>
                <a:cubicBezTo>
                  <a:pt x="2906930" y="2713043"/>
                  <a:pt x="2942050" y="2707724"/>
                  <a:pt x="2973859" y="2693773"/>
                </a:cubicBezTo>
                <a:cubicBezTo>
                  <a:pt x="3098736" y="2639002"/>
                  <a:pt x="3344562" y="2520779"/>
                  <a:pt x="3344562" y="2520779"/>
                </a:cubicBezTo>
                <a:cubicBezTo>
                  <a:pt x="3453511" y="2339189"/>
                  <a:pt x="3389962" y="2461557"/>
                  <a:pt x="3361038" y="1977081"/>
                </a:cubicBezTo>
                <a:cubicBezTo>
                  <a:pt x="3359940" y="1958693"/>
                  <a:pt x="3343883" y="1944452"/>
                  <a:pt x="3336324" y="1927654"/>
                </a:cubicBezTo>
                <a:cubicBezTo>
                  <a:pt x="3274633" y="1790564"/>
                  <a:pt x="3314242" y="1848786"/>
                  <a:pt x="3262184" y="1779373"/>
                </a:cubicBezTo>
                <a:cubicBezTo>
                  <a:pt x="3253946" y="1754660"/>
                  <a:pt x="3240347" y="1731124"/>
                  <a:pt x="3237470" y="1705233"/>
                </a:cubicBezTo>
                <a:cubicBezTo>
                  <a:pt x="3227599" y="1616395"/>
                  <a:pt x="3238467" y="1654179"/>
                  <a:pt x="3212757" y="1589903"/>
                </a:cubicBezTo>
                <a:cubicBezTo>
                  <a:pt x="3210011" y="1556952"/>
                  <a:pt x="3218375" y="1521071"/>
                  <a:pt x="3204519" y="1491049"/>
                </a:cubicBezTo>
                <a:cubicBezTo>
                  <a:pt x="3198652" y="1478336"/>
                  <a:pt x="3175143" y="1490328"/>
                  <a:pt x="3163330" y="1482811"/>
                </a:cubicBezTo>
                <a:cubicBezTo>
                  <a:pt x="3143673" y="1470302"/>
                  <a:pt x="3113903" y="1433384"/>
                  <a:pt x="3113903" y="143338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164B68E-71FF-0ACE-4DC2-9A0F9856E5C4}"/>
              </a:ext>
            </a:extLst>
          </p:cNvPr>
          <p:cNvSpPr/>
          <p:nvPr/>
        </p:nvSpPr>
        <p:spPr>
          <a:xfrm>
            <a:off x="5793748" y="823784"/>
            <a:ext cx="2559420" cy="2842153"/>
          </a:xfrm>
          <a:custGeom>
            <a:avLst/>
            <a:gdLst>
              <a:gd name="connsiteX0" fmla="*/ 30403 w 2559420"/>
              <a:gd name="connsiteY0" fmla="*/ 1318054 h 2842153"/>
              <a:gd name="connsiteX1" fmla="*/ 30403 w 2559420"/>
              <a:gd name="connsiteY1" fmla="*/ 1005016 h 2842153"/>
              <a:gd name="connsiteX2" fmla="*/ 79830 w 2559420"/>
              <a:gd name="connsiteY2" fmla="*/ 881448 h 2842153"/>
              <a:gd name="connsiteX3" fmla="*/ 104544 w 2559420"/>
              <a:gd name="connsiteY3" fmla="*/ 766119 h 2842153"/>
              <a:gd name="connsiteX4" fmla="*/ 211636 w 2559420"/>
              <a:gd name="connsiteY4" fmla="*/ 494270 h 2842153"/>
              <a:gd name="connsiteX5" fmla="*/ 335203 w 2559420"/>
              <a:gd name="connsiteY5" fmla="*/ 222421 h 2842153"/>
              <a:gd name="connsiteX6" fmla="*/ 458771 w 2559420"/>
              <a:gd name="connsiteY6" fmla="*/ 65902 h 2842153"/>
              <a:gd name="connsiteX7" fmla="*/ 631766 w 2559420"/>
              <a:gd name="connsiteY7" fmla="*/ 0 h 2842153"/>
              <a:gd name="connsiteX8" fmla="*/ 895376 w 2559420"/>
              <a:gd name="connsiteY8" fmla="*/ 24713 h 2842153"/>
              <a:gd name="connsiteX9" fmla="*/ 1002468 w 2559420"/>
              <a:gd name="connsiteY9" fmla="*/ 82378 h 2842153"/>
              <a:gd name="connsiteX10" fmla="*/ 1142511 w 2559420"/>
              <a:gd name="connsiteY10" fmla="*/ 181232 h 2842153"/>
              <a:gd name="connsiteX11" fmla="*/ 1224890 w 2559420"/>
              <a:gd name="connsiteY11" fmla="*/ 280086 h 2842153"/>
              <a:gd name="connsiteX12" fmla="*/ 1340220 w 2559420"/>
              <a:gd name="connsiteY12" fmla="*/ 428367 h 2842153"/>
              <a:gd name="connsiteX13" fmla="*/ 1389647 w 2559420"/>
              <a:gd name="connsiteY13" fmla="*/ 502508 h 2842153"/>
              <a:gd name="connsiteX14" fmla="*/ 1422598 w 2559420"/>
              <a:gd name="connsiteY14" fmla="*/ 593124 h 2842153"/>
              <a:gd name="connsiteX15" fmla="*/ 1463787 w 2559420"/>
              <a:gd name="connsiteY15" fmla="*/ 675502 h 2842153"/>
              <a:gd name="connsiteX16" fmla="*/ 1472025 w 2559420"/>
              <a:gd name="connsiteY16" fmla="*/ 724930 h 2842153"/>
              <a:gd name="connsiteX17" fmla="*/ 1488501 w 2559420"/>
              <a:gd name="connsiteY17" fmla="*/ 774357 h 2842153"/>
              <a:gd name="connsiteX18" fmla="*/ 1496738 w 2559420"/>
              <a:gd name="connsiteY18" fmla="*/ 873211 h 2842153"/>
              <a:gd name="connsiteX19" fmla="*/ 1513214 w 2559420"/>
              <a:gd name="connsiteY19" fmla="*/ 972065 h 2842153"/>
              <a:gd name="connsiteX20" fmla="*/ 1521452 w 2559420"/>
              <a:gd name="connsiteY20" fmla="*/ 1186248 h 2842153"/>
              <a:gd name="connsiteX21" fmla="*/ 1546166 w 2559420"/>
              <a:gd name="connsiteY21" fmla="*/ 1260389 h 2842153"/>
              <a:gd name="connsiteX22" fmla="*/ 1562641 w 2559420"/>
              <a:gd name="connsiteY22" fmla="*/ 1359243 h 2842153"/>
              <a:gd name="connsiteX23" fmla="*/ 1587355 w 2559420"/>
              <a:gd name="connsiteY23" fmla="*/ 1581665 h 2842153"/>
              <a:gd name="connsiteX24" fmla="*/ 1686209 w 2559420"/>
              <a:gd name="connsiteY24" fmla="*/ 1927654 h 2842153"/>
              <a:gd name="connsiteX25" fmla="*/ 1710922 w 2559420"/>
              <a:gd name="connsiteY25" fmla="*/ 2051221 h 2842153"/>
              <a:gd name="connsiteX26" fmla="*/ 1719160 w 2559420"/>
              <a:gd name="connsiteY26" fmla="*/ 2257167 h 2842153"/>
              <a:gd name="connsiteX27" fmla="*/ 1735636 w 2559420"/>
              <a:gd name="connsiteY27" fmla="*/ 2306594 h 2842153"/>
              <a:gd name="connsiteX28" fmla="*/ 1743874 w 2559420"/>
              <a:gd name="connsiteY28" fmla="*/ 2372497 h 2842153"/>
              <a:gd name="connsiteX29" fmla="*/ 1743874 w 2559420"/>
              <a:gd name="connsiteY29" fmla="*/ 2545492 h 2842153"/>
              <a:gd name="connsiteX30" fmla="*/ 1785063 w 2559420"/>
              <a:gd name="connsiteY30" fmla="*/ 2652584 h 2842153"/>
              <a:gd name="connsiteX31" fmla="*/ 1809776 w 2559420"/>
              <a:gd name="connsiteY31" fmla="*/ 2669059 h 2842153"/>
              <a:gd name="connsiteX32" fmla="*/ 1883917 w 2559420"/>
              <a:gd name="connsiteY32" fmla="*/ 2743200 h 2842153"/>
              <a:gd name="connsiteX33" fmla="*/ 1982771 w 2559420"/>
              <a:gd name="connsiteY33" fmla="*/ 2817340 h 2842153"/>
              <a:gd name="connsiteX34" fmla="*/ 2304047 w 2559420"/>
              <a:gd name="connsiteY34" fmla="*/ 2825578 h 2842153"/>
              <a:gd name="connsiteX35" fmla="*/ 2378187 w 2559420"/>
              <a:gd name="connsiteY35" fmla="*/ 2842054 h 2842153"/>
              <a:gd name="connsiteX36" fmla="*/ 2501755 w 2559420"/>
              <a:gd name="connsiteY36" fmla="*/ 2792627 h 2842153"/>
              <a:gd name="connsiteX37" fmla="*/ 2509993 w 2559420"/>
              <a:gd name="connsiteY37" fmla="*/ 2743200 h 2842153"/>
              <a:gd name="connsiteX38" fmla="*/ 2534706 w 2559420"/>
              <a:gd name="connsiteY38" fmla="*/ 2734962 h 2842153"/>
              <a:gd name="connsiteX39" fmla="*/ 2559420 w 2559420"/>
              <a:gd name="connsiteY39" fmla="*/ 2520778 h 28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59420" h="2842153">
                <a:moveTo>
                  <a:pt x="30403" y="1318054"/>
                </a:moveTo>
                <a:cubicBezTo>
                  <a:pt x="-7789" y="1178013"/>
                  <a:pt x="-12416" y="1204841"/>
                  <a:pt x="30403" y="1005016"/>
                </a:cubicBezTo>
                <a:cubicBezTo>
                  <a:pt x="39698" y="961638"/>
                  <a:pt x="66681" y="923817"/>
                  <a:pt x="79830" y="881448"/>
                </a:cubicBezTo>
                <a:cubicBezTo>
                  <a:pt x="91483" y="843899"/>
                  <a:pt x="91874" y="803337"/>
                  <a:pt x="104544" y="766119"/>
                </a:cubicBezTo>
                <a:cubicBezTo>
                  <a:pt x="135931" y="673921"/>
                  <a:pt x="183650" y="587557"/>
                  <a:pt x="211636" y="494270"/>
                </a:cubicBezTo>
                <a:cubicBezTo>
                  <a:pt x="246564" y="377842"/>
                  <a:pt x="248569" y="352372"/>
                  <a:pt x="335203" y="222421"/>
                </a:cubicBezTo>
                <a:cubicBezTo>
                  <a:pt x="366262" y="175833"/>
                  <a:pt x="407370" y="100169"/>
                  <a:pt x="458771" y="65902"/>
                </a:cubicBezTo>
                <a:cubicBezTo>
                  <a:pt x="507966" y="33105"/>
                  <a:pt x="575948" y="16745"/>
                  <a:pt x="631766" y="0"/>
                </a:cubicBezTo>
                <a:cubicBezTo>
                  <a:pt x="719636" y="8238"/>
                  <a:pt x="809222" y="5568"/>
                  <a:pt x="895376" y="24713"/>
                </a:cubicBezTo>
                <a:cubicBezTo>
                  <a:pt x="934954" y="33508"/>
                  <a:pt x="967563" y="61752"/>
                  <a:pt x="1002468" y="82378"/>
                </a:cubicBezTo>
                <a:cubicBezTo>
                  <a:pt x="1053276" y="112401"/>
                  <a:pt x="1095541" y="146004"/>
                  <a:pt x="1142511" y="181232"/>
                </a:cubicBezTo>
                <a:cubicBezTo>
                  <a:pt x="1187016" y="255406"/>
                  <a:pt x="1146047" y="194673"/>
                  <a:pt x="1224890" y="280086"/>
                </a:cubicBezTo>
                <a:cubicBezTo>
                  <a:pt x="1258018" y="315975"/>
                  <a:pt x="1319335" y="399128"/>
                  <a:pt x="1340220" y="428367"/>
                </a:cubicBezTo>
                <a:cubicBezTo>
                  <a:pt x="1357484" y="452537"/>
                  <a:pt x="1376364" y="475942"/>
                  <a:pt x="1389647" y="502508"/>
                </a:cubicBezTo>
                <a:cubicBezTo>
                  <a:pt x="1404021" y="531255"/>
                  <a:pt x="1409937" y="563582"/>
                  <a:pt x="1422598" y="593124"/>
                </a:cubicBezTo>
                <a:cubicBezTo>
                  <a:pt x="1434691" y="621342"/>
                  <a:pt x="1450057" y="648043"/>
                  <a:pt x="1463787" y="675502"/>
                </a:cubicBezTo>
                <a:cubicBezTo>
                  <a:pt x="1466533" y="691978"/>
                  <a:pt x="1467974" y="708725"/>
                  <a:pt x="1472025" y="724930"/>
                </a:cubicBezTo>
                <a:cubicBezTo>
                  <a:pt x="1476237" y="741778"/>
                  <a:pt x="1485646" y="757226"/>
                  <a:pt x="1488501" y="774357"/>
                </a:cubicBezTo>
                <a:cubicBezTo>
                  <a:pt x="1493937" y="806973"/>
                  <a:pt x="1492637" y="840401"/>
                  <a:pt x="1496738" y="873211"/>
                </a:cubicBezTo>
                <a:cubicBezTo>
                  <a:pt x="1500881" y="906359"/>
                  <a:pt x="1507722" y="939114"/>
                  <a:pt x="1513214" y="972065"/>
                </a:cubicBezTo>
                <a:cubicBezTo>
                  <a:pt x="1515960" y="1043459"/>
                  <a:pt x="1513339" y="1115263"/>
                  <a:pt x="1521452" y="1186248"/>
                </a:cubicBezTo>
                <a:cubicBezTo>
                  <a:pt x="1524410" y="1212130"/>
                  <a:pt x="1540132" y="1235047"/>
                  <a:pt x="1546166" y="1260389"/>
                </a:cubicBezTo>
                <a:cubicBezTo>
                  <a:pt x="1553903" y="1292886"/>
                  <a:pt x="1557149" y="1326292"/>
                  <a:pt x="1562641" y="1359243"/>
                </a:cubicBezTo>
                <a:cubicBezTo>
                  <a:pt x="1568145" y="1441802"/>
                  <a:pt x="1568103" y="1502251"/>
                  <a:pt x="1587355" y="1581665"/>
                </a:cubicBezTo>
                <a:cubicBezTo>
                  <a:pt x="1587357" y="1581675"/>
                  <a:pt x="1686207" y="1927644"/>
                  <a:pt x="1686209" y="1927654"/>
                </a:cubicBezTo>
                <a:lnTo>
                  <a:pt x="1710922" y="2051221"/>
                </a:lnTo>
                <a:cubicBezTo>
                  <a:pt x="1713668" y="2119870"/>
                  <a:pt x="1712542" y="2188783"/>
                  <a:pt x="1719160" y="2257167"/>
                </a:cubicBezTo>
                <a:cubicBezTo>
                  <a:pt x="1720833" y="2274453"/>
                  <a:pt x="1731997" y="2289613"/>
                  <a:pt x="1735636" y="2306594"/>
                </a:cubicBezTo>
                <a:cubicBezTo>
                  <a:pt x="1740275" y="2328241"/>
                  <a:pt x="1741128" y="2350529"/>
                  <a:pt x="1743874" y="2372497"/>
                </a:cubicBezTo>
                <a:cubicBezTo>
                  <a:pt x="1719363" y="2458284"/>
                  <a:pt x="1719455" y="2428278"/>
                  <a:pt x="1743874" y="2545492"/>
                </a:cubicBezTo>
                <a:cubicBezTo>
                  <a:pt x="1748460" y="2567505"/>
                  <a:pt x="1760618" y="2628139"/>
                  <a:pt x="1785063" y="2652584"/>
                </a:cubicBezTo>
                <a:cubicBezTo>
                  <a:pt x="1792064" y="2659585"/>
                  <a:pt x="1802478" y="2662369"/>
                  <a:pt x="1809776" y="2669059"/>
                </a:cubicBezTo>
                <a:cubicBezTo>
                  <a:pt x="1835540" y="2692676"/>
                  <a:pt x="1857381" y="2720455"/>
                  <a:pt x="1883917" y="2743200"/>
                </a:cubicBezTo>
                <a:cubicBezTo>
                  <a:pt x="1915190" y="2770005"/>
                  <a:pt x="1942352" y="2809415"/>
                  <a:pt x="1982771" y="2817340"/>
                </a:cubicBezTo>
                <a:cubicBezTo>
                  <a:pt x="2087896" y="2837953"/>
                  <a:pt x="2196955" y="2822832"/>
                  <a:pt x="2304047" y="2825578"/>
                </a:cubicBezTo>
                <a:cubicBezTo>
                  <a:pt x="2328760" y="2831070"/>
                  <a:pt x="2352906" y="2843385"/>
                  <a:pt x="2378187" y="2842054"/>
                </a:cubicBezTo>
                <a:cubicBezTo>
                  <a:pt x="2431741" y="2839235"/>
                  <a:pt x="2460646" y="2817292"/>
                  <a:pt x="2501755" y="2792627"/>
                </a:cubicBezTo>
                <a:cubicBezTo>
                  <a:pt x="2504501" y="2776151"/>
                  <a:pt x="2501706" y="2757702"/>
                  <a:pt x="2509993" y="2743200"/>
                </a:cubicBezTo>
                <a:cubicBezTo>
                  <a:pt x="2514301" y="2735661"/>
                  <a:pt x="2533003" y="2743477"/>
                  <a:pt x="2534706" y="2734962"/>
                </a:cubicBezTo>
                <a:cubicBezTo>
                  <a:pt x="2591324" y="2451871"/>
                  <a:pt x="2517927" y="2603763"/>
                  <a:pt x="2559420" y="252077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DDC2E49-5E31-BF76-0E78-EC51C85E0088}"/>
              </a:ext>
            </a:extLst>
          </p:cNvPr>
          <p:cNvSpPr/>
          <p:nvPr/>
        </p:nvSpPr>
        <p:spPr>
          <a:xfrm>
            <a:off x="5848865" y="2306595"/>
            <a:ext cx="4802659" cy="3377513"/>
          </a:xfrm>
          <a:custGeom>
            <a:avLst/>
            <a:gdLst>
              <a:gd name="connsiteX0" fmla="*/ 0 w 4802659"/>
              <a:gd name="connsiteY0" fmla="*/ 1145059 h 3377513"/>
              <a:gd name="connsiteX1" fmla="*/ 8238 w 4802659"/>
              <a:gd name="connsiteY1" fmla="*/ 1696994 h 3377513"/>
              <a:gd name="connsiteX2" fmla="*/ 24713 w 4802659"/>
              <a:gd name="connsiteY2" fmla="*/ 1787610 h 3377513"/>
              <a:gd name="connsiteX3" fmla="*/ 98854 w 4802659"/>
              <a:gd name="connsiteY3" fmla="*/ 2306594 h 3377513"/>
              <a:gd name="connsiteX4" fmla="*/ 131805 w 4802659"/>
              <a:gd name="connsiteY4" fmla="*/ 2405448 h 3377513"/>
              <a:gd name="connsiteX5" fmla="*/ 181232 w 4802659"/>
              <a:gd name="connsiteY5" fmla="*/ 2529016 h 3377513"/>
              <a:gd name="connsiteX6" fmla="*/ 477794 w 4802659"/>
              <a:gd name="connsiteY6" fmla="*/ 3023286 h 3377513"/>
              <a:gd name="connsiteX7" fmla="*/ 626076 w 4802659"/>
              <a:gd name="connsiteY7" fmla="*/ 3146854 h 3377513"/>
              <a:gd name="connsiteX8" fmla="*/ 1062681 w 4802659"/>
              <a:gd name="connsiteY8" fmla="*/ 3278659 h 3377513"/>
              <a:gd name="connsiteX9" fmla="*/ 1729946 w 4802659"/>
              <a:gd name="connsiteY9" fmla="*/ 3369275 h 3377513"/>
              <a:gd name="connsiteX10" fmla="*/ 1960605 w 4802659"/>
              <a:gd name="connsiteY10" fmla="*/ 3377513 h 3377513"/>
              <a:gd name="connsiteX11" fmla="*/ 3015049 w 4802659"/>
              <a:gd name="connsiteY11" fmla="*/ 3311610 h 3377513"/>
              <a:gd name="connsiteX12" fmla="*/ 3385751 w 4802659"/>
              <a:gd name="connsiteY12" fmla="*/ 3270421 h 3377513"/>
              <a:gd name="connsiteX13" fmla="*/ 3715265 w 4802659"/>
              <a:gd name="connsiteY13" fmla="*/ 3212756 h 3377513"/>
              <a:gd name="connsiteX14" fmla="*/ 4300151 w 4802659"/>
              <a:gd name="connsiteY14" fmla="*/ 2965621 h 3377513"/>
              <a:gd name="connsiteX15" fmla="*/ 4497859 w 4802659"/>
              <a:gd name="connsiteY15" fmla="*/ 2776151 h 3377513"/>
              <a:gd name="connsiteX16" fmla="*/ 4629665 w 4802659"/>
              <a:gd name="connsiteY16" fmla="*/ 2504302 h 3377513"/>
              <a:gd name="connsiteX17" fmla="*/ 4753232 w 4802659"/>
              <a:gd name="connsiteY17" fmla="*/ 2108886 h 3377513"/>
              <a:gd name="connsiteX18" fmla="*/ 4794421 w 4802659"/>
              <a:gd name="connsiteY18" fmla="*/ 1878227 h 3377513"/>
              <a:gd name="connsiteX19" fmla="*/ 4802659 w 4802659"/>
              <a:gd name="connsiteY19" fmla="*/ 1581664 h 3377513"/>
              <a:gd name="connsiteX20" fmla="*/ 4794421 w 4802659"/>
              <a:gd name="connsiteY20" fmla="*/ 947351 h 3377513"/>
              <a:gd name="connsiteX21" fmla="*/ 4761470 w 4802659"/>
              <a:gd name="connsiteY21" fmla="*/ 626075 h 3377513"/>
              <a:gd name="connsiteX22" fmla="*/ 4720281 w 4802659"/>
              <a:gd name="connsiteY22" fmla="*/ 420129 h 3377513"/>
              <a:gd name="connsiteX23" fmla="*/ 4613189 w 4802659"/>
              <a:gd name="connsiteY23" fmla="*/ 197708 h 3377513"/>
              <a:gd name="connsiteX24" fmla="*/ 4563762 w 4802659"/>
              <a:gd name="connsiteY24" fmla="*/ 148281 h 3377513"/>
              <a:gd name="connsiteX25" fmla="*/ 4390767 w 4802659"/>
              <a:gd name="connsiteY25" fmla="*/ 57664 h 3377513"/>
              <a:gd name="connsiteX26" fmla="*/ 4349578 w 4802659"/>
              <a:gd name="connsiteY26" fmla="*/ 32951 h 3377513"/>
              <a:gd name="connsiteX27" fmla="*/ 4316627 w 4802659"/>
              <a:gd name="connsiteY27" fmla="*/ 24713 h 3377513"/>
              <a:gd name="connsiteX28" fmla="*/ 4267200 w 4802659"/>
              <a:gd name="connsiteY28" fmla="*/ 0 h 3377513"/>
              <a:gd name="connsiteX29" fmla="*/ 3830594 w 4802659"/>
              <a:gd name="connsiteY29" fmla="*/ 8237 h 3377513"/>
              <a:gd name="connsiteX30" fmla="*/ 3805881 w 4802659"/>
              <a:gd name="connsiteY30" fmla="*/ 32951 h 3377513"/>
              <a:gd name="connsiteX31" fmla="*/ 3797643 w 4802659"/>
              <a:gd name="connsiteY31" fmla="*/ 57664 h 3377513"/>
              <a:gd name="connsiteX32" fmla="*/ 3781167 w 4802659"/>
              <a:gd name="connsiteY32" fmla="*/ 82378 h 3377513"/>
              <a:gd name="connsiteX33" fmla="*/ 3748216 w 4802659"/>
              <a:gd name="connsiteY33" fmla="*/ 57664 h 33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02659" h="3377513">
                <a:moveTo>
                  <a:pt x="0" y="1145059"/>
                </a:moveTo>
                <a:cubicBezTo>
                  <a:pt x="2746" y="1329037"/>
                  <a:pt x="1166" y="1513131"/>
                  <a:pt x="8238" y="1696994"/>
                </a:cubicBezTo>
                <a:cubicBezTo>
                  <a:pt x="9418" y="1727672"/>
                  <a:pt x="20656" y="1757179"/>
                  <a:pt x="24713" y="1787610"/>
                </a:cubicBezTo>
                <a:cubicBezTo>
                  <a:pt x="42394" y="1920221"/>
                  <a:pt x="56330" y="2148647"/>
                  <a:pt x="98854" y="2306594"/>
                </a:cubicBezTo>
                <a:cubicBezTo>
                  <a:pt x="107884" y="2340133"/>
                  <a:pt x="119742" y="2372876"/>
                  <a:pt x="131805" y="2405448"/>
                </a:cubicBezTo>
                <a:cubicBezTo>
                  <a:pt x="147213" y="2447049"/>
                  <a:pt x="161393" y="2489337"/>
                  <a:pt x="181232" y="2529016"/>
                </a:cubicBezTo>
                <a:cubicBezTo>
                  <a:pt x="252267" y="2671086"/>
                  <a:pt x="348517" y="2894009"/>
                  <a:pt x="477794" y="3023286"/>
                </a:cubicBezTo>
                <a:cubicBezTo>
                  <a:pt x="523289" y="3068781"/>
                  <a:pt x="571280" y="3113134"/>
                  <a:pt x="626076" y="3146854"/>
                </a:cubicBezTo>
                <a:cubicBezTo>
                  <a:pt x="752568" y="3224695"/>
                  <a:pt x="922988" y="3253081"/>
                  <a:pt x="1062681" y="3278659"/>
                </a:cubicBezTo>
                <a:cubicBezTo>
                  <a:pt x="1222926" y="3308000"/>
                  <a:pt x="1572025" y="3355739"/>
                  <a:pt x="1729946" y="3369275"/>
                </a:cubicBezTo>
                <a:cubicBezTo>
                  <a:pt x="1806600" y="3375845"/>
                  <a:pt x="1883719" y="3374767"/>
                  <a:pt x="1960605" y="3377513"/>
                </a:cubicBezTo>
                <a:cubicBezTo>
                  <a:pt x="2313730" y="3358425"/>
                  <a:pt x="2663143" y="3343602"/>
                  <a:pt x="3015049" y="3311610"/>
                </a:cubicBezTo>
                <a:cubicBezTo>
                  <a:pt x="3138866" y="3300354"/>
                  <a:pt x="3262644" y="3287801"/>
                  <a:pt x="3385751" y="3270421"/>
                </a:cubicBezTo>
                <a:cubicBezTo>
                  <a:pt x="3496163" y="3254833"/>
                  <a:pt x="3605427" y="3231978"/>
                  <a:pt x="3715265" y="3212756"/>
                </a:cubicBezTo>
                <a:cubicBezTo>
                  <a:pt x="3919903" y="3134049"/>
                  <a:pt x="4107906" y="3070482"/>
                  <a:pt x="4300151" y="2965621"/>
                </a:cubicBezTo>
                <a:cubicBezTo>
                  <a:pt x="4368175" y="2928517"/>
                  <a:pt x="4459892" y="2839882"/>
                  <a:pt x="4497859" y="2776151"/>
                </a:cubicBezTo>
                <a:cubicBezTo>
                  <a:pt x="4549401" y="2689635"/>
                  <a:pt x="4595250" y="2598945"/>
                  <a:pt x="4629665" y="2504302"/>
                </a:cubicBezTo>
                <a:cubicBezTo>
                  <a:pt x="4691801" y="2333425"/>
                  <a:pt x="4712250" y="2293306"/>
                  <a:pt x="4753232" y="2108886"/>
                </a:cubicBezTo>
                <a:cubicBezTo>
                  <a:pt x="4770175" y="2032643"/>
                  <a:pt x="4780691" y="1955113"/>
                  <a:pt x="4794421" y="1878227"/>
                </a:cubicBezTo>
                <a:cubicBezTo>
                  <a:pt x="4797167" y="1779373"/>
                  <a:pt x="4802659" y="1680556"/>
                  <a:pt x="4802659" y="1581664"/>
                </a:cubicBezTo>
                <a:cubicBezTo>
                  <a:pt x="4802659" y="1370209"/>
                  <a:pt x="4798825" y="1158761"/>
                  <a:pt x="4794421" y="947351"/>
                </a:cubicBezTo>
                <a:cubicBezTo>
                  <a:pt x="4791650" y="814351"/>
                  <a:pt x="4785022" y="758553"/>
                  <a:pt x="4761470" y="626075"/>
                </a:cubicBezTo>
                <a:cubicBezTo>
                  <a:pt x="4749216" y="557148"/>
                  <a:pt x="4750652" y="483206"/>
                  <a:pt x="4720281" y="420129"/>
                </a:cubicBezTo>
                <a:cubicBezTo>
                  <a:pt x="4684584" y="345989"/>
                  <a:pt x="4671374" y="255893"/>
                  <a:pt x="4613189" y="197708"/>
                </a:cubicBezTo>
                <a:cubicBezTo>
                  <a:pt x="4596713" y="181232"/>
                  <a:pt x="4582722" y="161824"/>
                  <a:pt x="4563762" y="148281"/>
                </a:cubicBezTo>
                <a:cubicBezTo>
                  <a:pt x="4363616" y="5320"/>
                  <a:pt x="4508066" y="110982"/>
                  <a:pt x="4390767" y="57664"/>
                </a:cubicBezTo>
                <a:cubicBezTo>
                  <a:pt x="4376191" y="51038"/>
                  <a:pt x="4364209" y="39454"/>
                  <a:pt x="4349578" y="32951"/>
                </a:cubicBezTo>
                <a:cubicBezTo>
                  <a:pt x="4339232" y="28353"/>
                  <a:pt x="4327139" y="28918"/>
                  <a:pt x="4316627" y="24713"/>
                </a:cubicBezTo>
                <a:cubicBezTo>
                  <a:pt x="4299524" y="17872"/>
                  <a:pt x="4283676" y="8238"/>
                  <a:pt x="4267200" y="0"/>
                </a:cubicBezTo>
                <a:cubicBezTo>
                  <a:pt x="4121665" y="2746"/>
                  <a:pt x="3975785" y="-2134"/>
                  <a:pt x="3830594" y="8237"/>
                </a:cubicBezTo>
                <a:cubicBezTo>
                  <a:pt x="3818974" y="9067"/>
                  <a:pt x="3812343" y="23258"/>
                  <a:pt x="3805881" y="32951"/>
                </a:cubicBezTo>
                <a:cubicBezTo>
                  <a:pt x="3801064" y="40176"/>
                  <a:pt x="3801526" y="49897"/>
                  <a:pt x="3797643" y="57664"/>
                </a:cubicBezTo>
                <a:cubicBezTo>
                  <a:pt x="3793215" y="66520"/>
                  <a:pt x="3786659" y="74140"/>
                  <a:pt x="3781167" y="82378"/>
                </a:cubicBezTo>
                <a:cubicBezTo>
                  <a:pt x="3750629" y="72198"/>
                  <a:pt x="3760337" y="81907"/>
                  <a:pt x="3748216" y="576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5EC6ACA-AE8D-170D-F65C-C97640E06532}"/>
              </a:ext>
            </a:extLst>
          </p:cNvPr>
          <p:cNvSpPr/>
          <p:nvPr/>
        </p:nvSpPr>
        <p:spPr>
          <a:xfrm>
            <a:off x="5914768" y="2487827"/>
            <a:ext cx="4308389" cy="2702011"/>
          </a:xfrm>
          <a:custGeom>
            <a:avLst/>
            <a:gdLst>
              <a:gd name="connsiteX0" fmla="*/ 0 w 4308389"/>
              <a:gd name="connsiteY0" fmla="*/ 972065 h 2702011"/>
              <a:gd name="connsiteX1" fmla="*/ 41189 w 4308389"/>
              <a:gd name="connsiteY1" fmla="*/ 1433384 h 2702011"/>
              <a:gd name="connsiteX2" fmla="*/ 90616 w 4308389"/>
              <a:gd name="connsiteY2" fmla="*/ 1589903 h 2702011"/>
              <a:gd name="connsiteX3" fmla="*/ 107091 w 4308389"/>
              <a:gd name="connsiteY3" fmla="*/ 1655805 h 2702011"/>
              <a:gd name="connsiteX4" fmla="*/ 140043 w 4308389"/>
              <a:gd name="connsiteY4" fmla="*/ 1713470 h 2702011"/>
              <a:gd name="connsiteX5" fmla="*/ 164756 w 4308389"/>
              <a:gd name="connsiteY5" fmla="*/ 1787611 h 2702011"/>
              <a:gd name="connsiteX6" fmla="*/ 205946 w 4308389"/>
              <a:gd name="connsiteY6" fmla="*/ 1861751 h 2702011"/>
              <a:gd name="connsiteX7" fmla="*/ 288324 w 4308389"/>
              <a:gd name="connsiteY7" fmla="*/ 2059459 h 2702011"/>
              <a:gd name="connsiteX8" fmla="*/ 461318 w 4308389"/>
              <a:gd name="connsiteY8" fmla="*/ 2306595 h 2702011"/>
              <a:gd name="connsiteX9" fmla="*/ 527221 w 4308389"/>
              <a:gd name="connsiteY9" fmla="*/ 2356022 h 2702011"/>
              <a:gd name="connsiteX10" fmla="*/ 584886 w 4308389"/>
              <a:gd name="connsiteY10" fmla="*/ 2421924 h 2702011"/>
              <a:gd name="connsiteX11" fmla="*/ 675502 w 4308389"/>
              <a:gd name="connsiteY11" fmla="*/ 2471351 h 2702011"/>
              <a:gd name="connsiteX12" fmla="*/ 749643 w 4308389"/>
              <a:gd name="connsiteY12" fmla="*/ 2529016 h 2702011"/>
              <a:gd name="connsiteX13" fmla="*/ 897924 w 4308389"/>
              <a:gd name="connsiteY13" fmla="*/ 2619632 h 2702011"/>
              <a:gd name="connsiteX14" fmla="*/ 922637 w 4308389"/>
              <a:gd name="connsiteY14" fmla="*/ 2627870 h 2702011"/>
              <a:gd name="connsiteX15" fmla="*/ 1400432 w 4308389"/>
              <a:gd name="connsiteY15" fmla="*/ 2677297 h 2702011"/>
              <a:gd name="connsiteX16" fmla="*/ 1746421 w 4308389"/>
              <a:gd name="connsiteY16" fmla="*/ 2702011 h 2702011"/>
              <a:gd name="connsiteX17" fmla="*/ 2430162 w 4308389"/>
              <a:gd name="connsiteY17" fmla="*/ 2693773 h 2702011"/>
              <a:gd name="connsiteX18" fmla="*/ 2537254 w 4308389"/>
              <a:gd name="connsiteY18" fmla="*/ 2669059 h 2702011"/>
              <a:gd name="connsiteX19" fmla="*/ 2627870 w 4308389"/>
              <a:gd name="connsiteY19" fmla="*/ 2660822 h 2702011"/>
              <a:gd name="connsiteX20" fmla="*/ 2800864 w 4308389"/>
              <a:gd name="connsiteY20" fmla="*/ 2611395 h 2702011"/>
              <a:gd name="connsiteX21" fmla="*/ 2833816 w 4308389"/>
              <a:gd name="connsiteY21" fmla="*/ 2586681 h 2702011"/>
              <a:gd name="connsiteX22" fmla="*/ 2883243 w 4308389"/>
              <a:gd name="connsiteY22" fmla="*/ 2545492 h 2702011"/>
              <a:gd name="connsiteX23" fmla="*/ 3220994 w 4308389"/>
              <a:gd name="connsiteY23" fmla="*/ 2421924 h 2702011"/>
              <a:gd name="connsiteX24" fmla="*/ 3772929 w 4308389"/>
              <a:gd name="connsiteY24" fmla="*/ 2273643 h 2702011"/>
              <a:gd name="connsiteX25" fmla="*/ 3863546 w 4308389"/>
              <a:gd name="connsiteY25" fmla="*/ 2224216 h 2702011"/>
              <a:gd name="connsiteX26" fmla="*/ 4011827 w 4308389"/>
              <a:gd name="connsiteY26" fmla="*/ 2075935 h 2702011"/>
              <a:gd name="connsiteX27" fmla="*/ 4094205 w 4308389"/>
              <a:gd name="connsiteY27" fmla="*/ 1993557 h 2702011"/>
              <a:gd name="connsiteX28" fmla="*/ 4217773 w 4308389"/>
              <a:gd name="connsiteY28" fmla="*/ 1795849 h 2702011"/>
              <a:gd name="connsiteX29" fmla="*/ 4283675 w 4308389"/>
              <a:gd name="connsiteY29" fmla="*/ 1532238 h 2702011"/>
              <a:gd name="connsiteX30" fmla="*/ 4308389 w 4308389"/>
              <a:gd name="connsiteY30" fmla="*/ 1458097 h 2702011"/>
              <a:gd name="connsiteX31" fmla="*/ 4300151 w 4308389"/>
              <a:gd name="connsiteY31" fmla="*/ 387178 h 2702011"/>
              <a:gd name="connsiteX32" fmla="*/ 4275437 w 4308389"/>
              <a:gd name="connsiteY32" fmla="*/ 362465 h 2702011"/>
              <a:gd name="connsiteX33" fmla="*/ 4226010 w 4308389"/>
              <a:gd name="connsiteY33" fmla="*/ 296562 h 2702011"/>
              <a:gd name="connsiteX34" fmla="*/ 4135394 w 4308389"/>
              <a:gd name="connsiteY34" fmla="*/ 214184 h 2702011"/>
              <a:gd name="connsiteX35" fmla="*/ 4011827 w 4308389"/>
              <a:gd name="connsiteY35" fmla="*/ 140043 h 2702011"/>
              <a:gd name="connsiteX36" fmla="*/ 3912973 w 4308389"/>
              <a:gd name="connsiteY36" fmla="*/ 90616 h 2702011"/>
              <a:gd name="connsiteX37" fmla="*/ 3888259 w 4308389"/>
              <a:gd name="connsiteY37" fmla="*/ 65903 h 2702011"/>
              <a:gd name="connsiteX38" fmla="*/ 3863546 w 4308389"/>
              <a:gd name="connsiteY38" fmla="*/ 49427 h 2702011"/>
              <a:gd name="connsiteX39" fmla="*/ 3756454 w 4308389"/>
              <a:gd name="connsiteY39" fmla="*/ 0 h 2702011"/>
              <a:gd name="connsiteX40" fmla="*/ 3690551 w 4308389"/>
              <a:gd name="connsiteY40" fmla="*/ 32951 h 270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08389" h="2702011">
                <a:moveTo>
                  <a:pt x="0" y="972065"/>
                </a:moveTo>
                <a:cubicBezTo>
                  <a:pt x="13730" y="1125838"/>
                  <a:pt x="3746" y="1283609"/>
                  <a:pt x="41189" y="1433384"/>
                </a:cubicBezTo>
                <a:cubicBezTo>
                  <a:pt x="112220" y="1717514"/>
                  <a:pt x="27127" y="1399435"/>
                  <a:pt x="90616" y="1589903"/>
                </a:cubicBezTo>
                <a:cubicBezTo>
                  <a:pt x="97776" y="1611384"/>
                  <a:pt x="98681" y="1634781"/>
                  <a:pt x="107091" y="1655805"/>
                </a:cubicBezTo>
                <a:cubicBezTo>
                  <a:pt x="115313" y="1676360"/>
                  <a:pt x="131169" y="1693187"/>
                  <a:pt x="140043" y="1713470"/>
                </a:cubicBezTo>
                <a:cubicBezTo>
                  <a:pt x="150484" y="1737336"/>
                  <a:pt x="154176" y="1763806"/>
                  <a:pt x="164756" y="1787611"/>
                </a:cubicBezTo>
                <a:cubicBezTo>
                  <a:pt x="176238" y="1813446"/>
                  <a:pt x="193908" y="1836171"/>
                  <a:pt x="205946" y="1861751"/>
                </a:cubicBezTo>
                <a:cubicBezTo>
                  <a:pt x="262158" y="1981200"/>
                  <a:pt x="191288" y="1888491"/>
                  <a:pt x="288324" y="2059459"/>
                </a:cubicBezTo>
                <a:cubicBezTo>
                  <a:pt x="292213" y="2066311"/>
                  <a:pt x="419295" y="2264571"/>
                  <a:pt x="461318" y="2306595"/>
                </a:cubicBezTo>
                <a:cubicBezTo>
                  <a:pt x="480735" y="2326012"/>
                  <a:pt x="507146" y="2337286"/>
                  <a:pt x="527221" y="2356022"/>
                </a:cubicBezTo>
                <a:cubicBezTo>
                  <a:pt x="548560" y="2375939"/>
                  <a:pt x="561845" y="2404003"/>
                  <a:pt x="584886" y="2421924"/>
                </a:cubicBezTo>
                <a:cubicBezTo>
                  <a:pt x="612045" y="2443047"/>
                  <a:pt x="646654" y="2452600"/>
                  <a:pt x="675502" y="2471351"/>
                </a:cubicBezTo>
                <a:cubicBezTo>
                  <a:pt x="701753" y="2488414"/>
                  <a:pt x="724262" y="2510685"/>
                  <a:pt x="749643" y="2529016"/>
                </a:cubicBezTo>
                <a:cubicBezTo>
                  <a:pt x="796602" y="2562931"/>
                  <a:pt x="846081" y="2593710"/>
                  <a:pt x="897924" y="2619632"/>
                </a:cubicBezTo>
                <a:cubicBezTo>
                  <a:pt x="905691" y="2623515"/>
                  <a:pt x="914010" y="2626880"/>
                  <a:pt x="922637" y="2627870"/>
                </a:cubicBezTo>
                <a:cubicBezTo>
                  <a:pt x="1081708" y="2646124"/>
                  <a:pt x="1241092" y="2661560"/>
                  <a:pt x="1400432" y="2677297"/>
                </a:cubicBezTo>
                <a:cubicBezTo>
                  <a:pt x="1580136" y="2695046"/>
                  <a:pt x="1577538" y="2693122"/>
                  <a:pt x="1746421" y="2702011"/>
                </a:cubicBezTo>
                <a:lnTo>
                  <a:pt x="2430162" y="2693773"/>
                </a:lnTo>
                <a:cubicBezTo>
                  <a:pt x="2466766" y="2692248"/>
                  <a:pt x="2501117" y="2675082"/>
                  <a:pt x="2537254" y="2669059"/>
                </a:cubicBezTo>
                <a:cubicBezTo>
                  <a:pt x="2567171" y="2664073"/>
                  <a:pt x="2597665" y="2663568"/>
                  <a:pt x="2627870" y="2660822"/>
                </a:cubicBezTo>
                <a:cubicBezTo>
                  <a:pt x="2685535" y="2644346"/>
                  <a:pt x="2744437" y="2631709"/>
                  <a:pt x="2800864" y="2611395"/>
                </a:cubicBezTo>
                <a:cubicBezTo>
                  <a:pt x="2813782" y="2606744"/>
                  <a:pt x="2823095" y="2595258"/>
                  <a:pt x="2833816" y="2586681"/>
                </a:cubicBezTo>
                <a:cubicBezTo>
                  <a:pt x="2850563" y="2573284"/>
                  <a:pt x="2863509" y="2553889"/>
                  <a:pt x="2883243" y="2545492"/>
                </a:cubicBezTo>
                <a:cubicBezTo>
                  <a:pt x="2993553" y="2498552"/>
                  <a:pt x="3105218" y="2453028"/>
                  <a:pt x="3220994" y="2421924"/>
                </a:cubicBezTo>
                <a:cubicBezTo>
                  <a:pt x="3404972" y="2372497"/>
                  <a:pt x="3605688" y="2364865"/>
                  <a:pt x="3772929" y="2273643"/>
                </a:cubicBezTo>
                <a:cubicBezTo>
                  <a:pt x="3803135" y="2257167"/>
                  <a:pt x="3835548" y="2244214"/>
                  <a:pt x="3863546" y="2224216"/>
                </a:cubicBezTo>
                <a:cubicBezTo>
                  <a:pt x="3932861" y="2174706"/>
                  <a:pt x="3955071" y="2135844"/>
                  <a:pt x="4011827" y="2075935"/>
                </a:cubicBezTo>
                <a:cubicBezTo>
                  <a:pt x="4038534" y="2047744"/>
                  <a:pt x="4068933" y="2023041"/>
                  <a:pt x="4094205" y="1993557"/>
                </a:cubicBezTo>
                <a:cubicBezTo>
                  <a:pt x="4135165" y="1945771"/>
                  <a:pt x="4195364" y="1853739"/>
                  <a:pt x="4217773" y="1795849"/>
                </a:cubicBezTo>
                <a:cubicBezTo>
                  <a:pt x="4258275" y="1691219"/>
                  <a:pt x="4256805" y="1635239"/>
                  <a:pt x="4283675" y="1532238"/>
                </a:cubicBezTo>
                <a:cubicBezTo>
                  <a:pt x="4290251" y="1507031"/>
                  <a:pt x="4300151" y="1482811"/>
                  <a:pt x="4308389" y="1458097"/>
                </a:cubicBezTo>
                <a:cubicBezTo>
                  <a:pt x="4305643" y="1101124"/>
                  <a:pt x="4310883" y="744000"/>
                  <a:pt x="4300151" y="387178"/>
                </a:cubicBezTo>
                <a:cubicBezTo>
                  <a:pt x="4299801" y="375533"/>
                  <a:pt x="4281899" y="372158"/>
                  <a:pt x="4275437" y="362465"/>
                </a:cubicBezTo>
                <a:cubicBezTo>
                  <a:pt x="4221595" y="281702"/>
                  <a:pt x="4279327" y="335339"/>
                  <a:pt x="4226010" y="296562"/>
                </a:cubicBezTo>
                <a:cubicBezTo>
                  <a:pt x="3952563" y="97690"/>
                  <a:pt x="4274865" y="339706"/>
                  <a:pt x="4135394" y="214184"/>
                </a:cubicBezTo>
                <a:cubicBezTo>
                  <a:pt x="4090016" y="173344"/>
                  <a:pt x="4065301" y="168353"/>
                  <a:pt x="4011827" y="140043"/>
                </a:cubicBezTo>
                <a:cubicBezTo>
                  <a:pt x="3919202" y="91006"/>
                  <a:pt x="3967852" y="108910"/>
                  <a:pt x="3912973" y="90616"/>
                </a:cubicBezTo>
                <a:cubicBezTo>
                  <a:pt x="3904735" y="82378"/>
                  <a:pt x="3897209" y="73361"/>
                  <a:pt x="3888259" y="65903"/>
                </a:cubicBezTo>
                <a:cubicBezTo>
                  <a:pt x="3880653" y="59565"/>
                  <a:pt x="3872201" y="54235"/>
                  <a:pt x="3863546" y="49427"/>
                </a:cubicBezTo>
                <a:cubicBezTo>
                  <a:pt x="3825234" y="28143"/>
                  <a:pt x="3797195" y="17461"/>
                  <a:pt x="3756454" y="0"/>
                </a:cubicBezTo>
                <a:lnTo>
                  <a:pt x="3690551" y="329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8DC327-8B87-0880-EF5F-8F6029A5441E}"/>
              </a:ext>
            </a:extLst>
          </p:cNvPr>
          <p:cNvSpPr/>
          <p:nvPr/>
        </p:nvSpPr>
        <p:spPr>
          <a:xfrm>
            <a:off x="1491049" y="2018270"/>
            <a:ext cx="1392194" cy="11697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52FAE-6133-AA87-D53C-43E20C84144A}"/>
              </a:ext>
            </a:extLst>
          </p:cNvPr>
          <p:cNvSpPr/>
          <p:nvPr/>
        </p:nvSpPr>
        <p:spPr>
          <a:xfrm>
            <a:off x="1614616" y="2108886"/>
            <a:ext cx="1136822" cy="9885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05573-F4F9-E669-BB7D-F1750CD095F5}"/>
              </a:ext>
            </a:extLst>
          </p:cNvPr>
          <p:cNvSpPr txBox="1"/>
          <p:nvPr/>
        </p:nvSpPr>
        <p:spPr>
          <a:xfrm>
            <a:off x="1911180" y="2380736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E0394-2CC6-D37C-5D58-355984572AE4}"/>
              </a:ext>
            </a:extLst>
          </p:cNvPr>
          <p:cNvSpPr/>
          <p:nvPr/>
        </p:nvSpPr>
        <p:spPr>
          <a:xfrm>
            <a:off x="1491049" y="3332207"/>
            <a:ext cx="1392194" cy="2183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491702-ACA6-90C7-577A-A5DB828B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03" y="2257458"/>
            <a:ext cx="1813611" cy="1350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A5A97-02A6-2EF1-9DFD-80217176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89" y="1824946"/>
            <a:ext cx="2680634" cy="185024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B8433D2-72B8-8566-AA92-2979A92D7A2E}"/>
              </a:ext>
            </a:extLst>
          </p:cNvPr>
          <p:cNvCxnSpPr/>
          <p:nvPr/>
        </p:nvCxnSpPr>
        <p:spPr>
          <a:xfrm>
            <a:off x="3039762" y="2932670"/>
            <a:ext cx="119448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6F980C9-F50F-3C9A-9E54-D86EDD4D4179}"/>
              </a:ext>
            </a:extLst>
          </p:cNvPr>
          <p:cNvSpPr/>
          <p:nvPr/>
        </p:nvSpPr>
        <p:spPr>
          <a:xfrm>
            <a:off x="6944497" y="1565189"/>
            <a:ext cx="2275052" cy="1128584"/>
          </a:xfrm>
          <a:custGeom>
            <a:avLst/>
            <a:gdLst>
              <a:gd name="connsiteX0" fmla="*/ 0 w 2275052"/>
              <a:gd name="connsiteY0" fmla="*/ 1128584 h 1128584"/>
              <a:gd name="connsiteX1" fmla="*/ 222422 w 2275052"/>
              <a:gd name="connsiteY1" fmla="*/ 1103870 h 1128584"/>
              <a:gd name="connsiteX2" fmla="*/ 345989 w 2275052"/>
              <a:gd name="connsiteY2" fmla="*/ 1079157 h 1128584"/>
              <a:gd name="connsiteX3" fmla="*/ 395417 w 2275052"/>
              <a:gd name="connsiteY3" fmla="*/ 1054443 h 1128584"/>
              <a:gd name="connsiteX4" fmla="*/ 469557 w 2275052"/>
              <a:gd name="connsiteY4" fmla="*/ 1013254 h 1128584"/>
              <a:gd name="connsiteX5" fmla="*/ 593125 w 2275052"/>
              <a:gd name="connsiteY5" fmla="*/ 980303 h 1128584"/>
              <a:gd name="connsiteX6" fmla="*/ 716692 w 2275052"/>
              <a:gd name="connsiteY6" fmla="*/ 889687 h 1128584"/>
              <a:gd name="connsiteX7" fmla="*/ 749644 w 2275052"/>
              <a:gd name="connsiteY7" fmla="*/ 856735 h 1128584"/>
              <a:gd name="connsiteX8" fmla="*/ 864973 w 2275052"/>
              <a:gd name="connsiteY8" fmla="*/ 757881 h 1128584"/>
              <a:gd name="connsiteX9" fmla="*/ 897925 w 2275052"/>
              <a:gd name="connsiteY9" fmla="*/ 708454 h 1128584"/>
              <a:gd name="connsiteX10" fmla="*/ 963827 w 2275052"/>
              <a:gd name="connsiteY10" fmla="*/ 634314 h 1128584"/>
              <a:gd name="connsiteX11" fmla="*/ 996779 w 2275052"/>
              <a:gd name="connsiteY11" fmla="*/ 560173 h 1128584"/>
              <a:gd name="connsiteX12" fmla="*/ 1037968 w 2275052"/>
              <a:gd name="connsiteY12" fmla="*/ 494270 h 1128584"/>
              <a:gd name="connsiteX13" fmla="*/ 1095633 w 2275052"/>
              <a:gd name="connsiteY13" fmla="*/ 362465 h 1128584"/>
              <a:gd name="connsiteX14" fmla="*/ 1194487 w 2275052"/>
              <a:gd name="connsiteY14" fmla="*/ 214184 h 1128584"/>
              <a:gd name="connsiteX15" fmla="*/ 1293341 w 2275052"/>
              <a:gd name="connsiteY15" fmla="*/ 74141 h 1128584"/>
              <a:gd name="connsiteX16" fmla="*/ 1359244 w 2275052"/>
              <a:gd name="connsiteY16" fmla="*/ 49427 h 1128584"/>
              <a:gd name="connsiteX17" fmla="*/ 1383957 w 2275052"/>
              <a:gd name="connsiteY17" fmla="*/ 24714 h 1128584"/>
              <a:gd name="connsiteX18" fmla="*/ 1441622 w 2275052"/>
              <a:gd name="connsiteY18" fmla="*/ 16476 h 1128584"/>
              <a:gd name="connsiteX19" fmla="*/ 1515762 w 2275052"/>
              <a:gd name="connsiteY19" fmla="*/ 0 h 1128584"/>
              <a:gd name="connsiteX20" fmla="*/ 1655806 w 2275052"/>
              <a:gd name="connsiteY20" fmla="*/ 8238 h 1128584"/>
              <a:gd name="connsiteX21" fmla="*/ 1729946 w 2275052"/>
              <a:gd name="connsiteY21" fmla="*/ 49427 h 1128584"/>
              <a:gd name="connsiteX22" fmla="*/ 1902941 w 2275052"/>
              <a:gd name="connsiteY22" fmla="*/ 107092 h 1128584"/>
              <a:gd name="connsiteX23" fmla="*/ 2125362 w 2275052"/>
              <a:gd name="connsiteY23" fmla="*/ 255373 h 1128584"/>
              <a:gd name="connsiteX24" fmla="*/ 2207741 w 2275052"/>
              <a:gd name="connsiteY24" fmla="*/ 354227 h 1128584"/>
              <a:gd name="connsiteX25" fmla="*/ 2224217 w 2275052"/>
              <a:gd name="connsiteY25" fmla="*/ 403654 h 1128584"/>
              <a:gd name="connsiteX26" fmla="*/ 2232454 w 2275052"/>
              <a:gd name="connsiteY26" fmla="*/ 444843 h 1128584"/>
              <a:gd name="connsiteX27" fmla="*/ 2248930 w 2275052"/>
              <a:gd name="connsiteY27" fmla="*/ 477795 h 1128584"/>
              <a:gd name="connsiteX28" fmla="*/ 2273644 w 2275052"/>
              <a:gd name="connsiteY28" fmla="*/ 675503 h 1128584"/>
              <a:gd name="connsiteX29" fmla="*/ 2273644 w 2275052"/>
              <a:gd name="connsiteY29" fmla="*/ 889687 h 112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5052" h="1128584">
                <a:moveTo>
                  <a:pt x="0" y="1128584"/>
                </a:moveTo>
                <a:cubicBezTo>
                  <a:pt x="74141" y="1120346"/>
                  <a:pt x="155700" y="1137230"/>
                  <a:pt x="222422" y="1103870"/>
                </a:cubicBezTo>
                <a:cubicBezTo>
                  <a:pt x="282501" y="1073831"/>
                  <a:pt x="243143" y="1088507"/>
                  <a:pt x="345989" y="1079157"/>
                </a:cubicBezTo>
                <a:cubicBezTo>
                  <a:pt x="362465" y="1070919"/>
                  <a:pt x="379163" y="1063112"/>
                  <a:pt x="395417" y="1054443"/>
                </a:cubicBezTo>
                <a:cubicBezTo>
                  <a:pt x="420362" y="1041139"/>
                  <a:pt x="443723" y="1024736"/>
                  <a:pt x="469557" y="1013254"/>
                </a:cubicBezTo>
                <a:cubicBezTo>
                  <a:pt x="523547" y="989259"/>
                  <a:pt x="541083" y="988977"/>
                  <a:pt x="593125" y="980303"/>
                </a:cubicBezTo>
                <a:cubicBezTo>
                  <a:pt x="634314" y="950098"/>
                  <a:pt x="680575" y="925804"/>
                  <a:pt x="716692" y="889687"/>
                </a:cubicBezTo>
                <a:cubicBezTo>
                  <a:pt x="727676" y="878703"/>
                  <a:pt x="737711" y="866679"/>
                  <a:pt x="749644" y="856735"/>
                </a:cubicBezTo>
                <a:cubicBezTo>
                  <a:pt x="809147" y="807149"/>
                  <a:pt x="817376" y="814997"/>
                  <a:pt x="864973" y="757881"/>
                </a:cubicBezTo>
                <a:cubicBezTo>
                  <a:pt x="877650" y="742669"/>
                  <a:pt x="885555" y="723916"/>
                  <a:pt x="897925" y="708454"/>
                </a:cubicBezTo>
                <a:cubicBezTo>
                  <a:pt x="918581" y="682634"/>
                  <a:pt x="945486" y="661826"/>
                  <a:pt x="963827" y="634314"/>
                </a:cubicBezTo>
                <a:cubicBezTo>
                  <a:pt x="978829" y="611811"/>
                  <a:pt x="984125" y="584075"/>
                  <a:pt x="996779" y="560173"/>
                </a:cubicBezTo>
                <a:cubicBezTo>
                  <a:pt x="1008900" y="537278"/>
                  <a:pt x="1026383" y="517440"/>
                  <a:pt x="1037968" y="494270"/>
                </a:cubicBezTo>
                <a:cubicBezTo>
                  <a:pt x="1059414" y="451377"/>
                  <a:pt x="1069032" y="402367"/>
                  <a:pt x="1095633" y="362465"/>
                </a:cubicBezTo>
                <a:cubicBezTo>
                  <a:pt x="1128584" y="313038"/>
                  <a:pt x="1163924" y="265123"/>
                  <a:pt x="1194487" y="214184"/>
                </a:cubicBezTo>
                <a:cubicBezTo>
                  <a:pt x="1215976" y="178368"/>
                  <a:pt x="1272402" y="81121"/>
                  <a:pt x="1293341" y="74141"/>
                </a:cubicBezTo>
                <a:cubicBezTo>
                  <a:pt x="1332083" y="61227"/>
                  <a:pt x="1309992" y="69128"/>
                  <a:pt x="1359244" y="49427"/>
                </a:cubicBezTo>
                <a:cubicBezTo>
                  <a:pt x="1367482" y="41189"/>
                  <a:pt x="1373140" y="29041"/>
                  <a:pt x="1383957" y="24714"/>
                </a:cubicBezTo>
                <a:cubicBezTo>
                  <a:pt x="1401985" y="17503"/>
                  <a:pt x="1422538" y="20054"/>
                  <a:pt x="1441622" y="16476"/>
                </a:cubicBezTo>
                <a:cubicBezTo>
                  <a:pt x="1466505" y="11810"/>
                  <a:pt x="1491049" y="5492"/>
                  <a:pt x="1515762" y="0"/>
                </a:cubicBezTo>
                <a:cubicBezTo>
                  <a:pt x="1562443" y="2746"/>
                  <a:pt x="1610241" y="-2277"/>
                  <a:pt x="1655806" y="8238"/>
                </a:cubicBezTo>
                <a:cubicBezTo>
                  <a:pt x="1683353" y="14595"/>
                  <a:pt x="1703890" y="38456"/>
                  <a:pt x="1729946" y="49427"/>
                </a:cubicBezTo>
                <a:cubicBezTo>
                  <a:pt x="1818067" y="86531"/>
                  <a:pt x="1813457" y="60807"/>
                  <a:pt x="1902941" y="107092"/>
                </a:cubicBezTo>
                <a:cubicBezTo>
                  <a:pt x="1954568" y="133796"/>
                  <a:pt x="2072178" y="205513"/>
                  <a:pt x="2125362" y="255373"/>
                </a:cubicBezTo>
                <a:cubicBezTo>
                  <a:pt x="2157458" y="285463"/>
                  <a:pt x="2181792" y="319629"/>
                  <a:pt x="2207741" y="354227"/>
                </a:cubicBezTo>
                <a:cubicBezTo>
                  <a:pt x="2213233" y="370703"/>
                  <a:pt x="2219648" y="386899"/>
                  <a:pt x="2224217" y="403654"/>
                </a:cubicBezTo>
                <a:cubicBezTo>
                  <a:pt x="2227901" y="417162"/>
                  <a:pt x="2228026" y="431560"/>
                  <a:pt x="2232454" y="444843"/>
                </a:cubicBezTo>
                <a:cubicBezTo>
                  <a:pt x="2236337" y="456493"/>
                  <a:pt x="2243438" y="466811"/>
                  <a:pt x="2248930" y="477795"/>
                </a:cubicBezTo>
                <a:cubicBezTo>
                  <a:pt x="2263900" y="552641"/>
                  <a:pt x="2269030" y="571699"/>
                  <a:pt x="2273644" y="675503"/>
                </a:cubicBezTo>
                <a:cubicBezTo>
                  <a:pt x="2276814" y="746827"/>
                  <a:pt x="2273644" y="818292"/>
                  <a:pt x="2273644" y="889687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BDB4A51-A814-C198-3F35-F9B46BA09809}"/>
              </a:ext>
            </a:extLst>
          </p:cNvPr>
          <p:cNvSpPr/>
          <p:nvPr/>
        </p:nvSpPr>
        <p:spPr>
          <a:xfrm>
            <a:off x="6911546" y="1606378"/>
            <a:ext cx="2529016" cy="1318073"/>
          </a:xfrm>
          <a:custGeom>
            <a:avLst/>
            <a:gdLst>
              <a:gd name="connsiteX0" fmla="*/ 2529016 w 2529016"/>
              <a:gd name="connsiteY0" fmla="*/ 848498 h 1318073"/>
              <a:gd name="connsiteX1" fmla="*/ 2520778 w 2529016"/>
              <a:gd name="connsiteY1" fmla="*/ 502508 h 1318073"/>
              <a:gd name="connsiteX2" fmla="*/ 2504303 w 2529016"/>
              <a:gd name="connsiteY2" fmla="*/ 469557 h 1318073"/>
              <a:gd name="connsiteX3" fmla="*/ 2496065 w 2529016"/>
              <a:gd name="connsiteY3" fmla="*/ 403654 h 1318073"/>
              <a:gd name="connsiteX4" fmla="*/ 2479589 w 2529016"/>
              <a:gd name="connsiteY4" fmla="*/ 345990 h 1318073"/>
              <a:gd name="connsiteX5" fmla="*/ 2471351 w 2529016"/>
              <a:gd name="connsiteY5" fmla="*/ 296563 h 1318073"/>
              <a:gd name="connsiteX6" fmla="*/ 2446638 w 2529016"/>
              <a:gd name="connsiteY6" fmla="*/ 247136 h 1318073"/>
              <a:gd name="connsiteX7" fmla="*/ 2430162 w 2529016"/>
              <a:gd name="connsiteY7" fmla="*/ 197708 h 1318073"/>
              <a:gd name="connsiteX8" fmla="*/ 2421924 w 2529016"/>
              <a:gd name="connsiteY8" fmla="*/ 156519 h 1318073"/>
              <a:gd name="connsiteX9" fmla="*/ 2397211 w 2529016"/>
              <a:gd name="connsiteY9" fmla="*/ 131806 h 1318073"/>
              <a:gd name="connsiteX10" fmla="*/ 2331308 w 2529016"/>
              <a:gd name="connsiteY10" fmla="*/ 49427 h 1318073"/>
              <a:gd name="connsiteX11" fmla="*/ 2257168 w 2529016"/>
              <a:gd name="connsiteY11" fmla="*/ 24714 h 1318073"/>
              <a:gd name="connsiteX12" fmla="*/ 2150076 w 2529016"/>
              <a:gd name="connsiteY12" fmla="*/ 0 h 1318073"/>
              <a:gd name="connsiteX13" fmla="*/ 2010032 w 2529016"/>
              <a:gd name="connsiteY13" fmla="*/ 8238 h 1318073"/>
              <a:gd name="connsiteX14" fmla="*/ 1977081 w 2529016"/>
              <a:gd name="connsiteY14" fmla="*/ 32952 h 1318073"/>
              <a:gd name="connsiteX15" fmla="*/ 1927654 w 2529016"/>
              <a:gd name="connsiteY15" fmla="*/ 57665 h 1318073"/>
              <a:gd name="connsiteX16" fmla="*/ 1878227 w 2529016"/>
              <a:gd name="connsiteY16" fmla="*/ 107092 h 1318073"/>
              <a:gd name="connsiteX17" fmla="*/ 1812324 w 2529016"/>
              <a:gd name="connsiteY17" fmla="*/ 140044 h 1318073"/>
              <a:gd name="connsiteX18" fmla="*/ 1787611 w 2529016"/>
              <a:gd name="connsiteY18" fmla="*/ 164757 h 1318073"/>
              <a:gd name="connsiteX19" fmla="*/ 1754659 w 2529016"/>
              <a:gd name="connsiteY19" fmla="*/ 181233 h 1318073"/>
              <a:gd name="connsiteX20" fmla="*/ 1705232 w 2529016"/>
              <a:gd name="connsiteY20" fmla="*/ 238898 h 1318073"/>
              <a:gd name="connsiteX21" fmla="*/ 1655805 w 2529016"/>
              <a:gd name="connsiteY21" fmla="*/ 263611 h 1318073"/>
              <a:gd name="connsiteX22" fmla="*/ 1589903 w 2529016"/>
              <a:gd name="connsiteY22" fmla="*/ 329514 h 1318073"/>
              <a:gd name="connsiteX23" fmla="*/ 1491049 w 2529016"/>
              <a:gd name="connsiteY23" fmla="*/ 428368 h 1318073"/>
              <a:gd name="connsiteX24" fmla="*/ 1466335 w 2529016"/>
              <a:gd name="connsiteY24" fmla="*/ 461319 h 1318073"/>
              <a:gd name="connsiteX25" fmla="*/ 1433384 w 2529016"/>
              <a:gd name="connsiteY25" fmla="*/ 527222 h 1318073"/>
              <a:gd name="connsiteX26" fmla="*/ 1392195 w 2529016"/>
              <a:gd name="connsiteY26" fmla="*/ 551936 h 1318073"/>
              <a:gd name="connsiteX27" fmla="*/ 1367481 w 2529016"/>
              <a:gd name="connsiteY27" fmla="*/ 584887 h 1318073"/>
              <a:gd name="connsiteX28" fmla="*/ 1318054 w 2529016"/>
              <a:gd name="connsiteY28" fmla="*/ 634314 h 1318073"/>
              <a:gd name="connsiteX29" fmla="*/ 1293340 w 2529016"/>
              <a:gd name="connsiteY29" fmla="*/ 675503 h 1318073"/>
              <a:gd name="connsiteX30" fmla="*/ 1194486 w 2529016"/>
              <a:gd name="connsiteY30" fmla="*/ 782595 h 1318073"/>
              <a:gd name="connsiteX31" fmla="*/ 1169773 w 2529016"/>
              <a:gd name="connsiteY31" fmla="*/ 823784 h 1318073"/>
              <a:gd name="connsiteX32" fmla="*/ 1136822 w 2529016"/>
              <a:gd name="connsiteY32" fmla="*/ 848498 h 1318073"/>
              <a:gd name="connsiteX33" fmla="*/ 1087395 w 2529016"/>
              <a:gd name="connsiteY33" fmla="*/ 897925 h 1318073"/>
              <a:gd name="connsiteX34" fmla="*/ 1046205 w 2529016"/>
              <a:gd name="connsiteY34" fmla="*/ 922638 h 1318073"/>
              <a:gd name="connsiteX35" fmla="*/ 1013254 w 2529016"/>
              <a:gd name="connsiteY35" fmla="*/ 955590 h 1318073"/>
              <a:gd name="connsiteX36" fmla="*/ 897924 w 2529016"/>
              <a:gd name="connsiteY36" fmla="*/ 1029730 h 1318073"/>
              <a:gd name="connsiteX37" fmla="*/ 823784 w 2529016"/>
              <a:gd name="connsiteY37" fmla="*/ 1079157 h 1318073"/>
              <a:gd name="connsiteX38" fmla="*/ 774357 w 2529016"/>
              <a:gd name="connsiteY38" fmla="*/ 1120346 h 1318073"/>
              <a:gd name="connsiteX39" fmla="*/ 700216 w 2529016"/>
              <a:gd name="connsiteY39" fmla="*/ 1145060 h 1318073"/>
              <a:gd name="connsiteX40" fmla="*/ 576649 w 2529016"/>
              <a:gd name="connsiteY40" fmla="*/ 1219200 h 1318073"/>
              <a:gd name="connsiteX41" fmla="*/ 502508 w 2529016"/>
              <a:gd name="connsiteY41" fmla="*/ 1243914 h 1318073"/>
              <a:gd name="connsiteX42" fmla="*/ 345989 w 2529016"/>
              <a:gd name="connsiteY42" fmla="*/ 1252152 h 1318073"/>
              <a:gd name="connsiteX43" fmla="*/ 247135 w 2529016"/>
              <a:gd name="connsiteY43" fmla="*/ 1276865 h 1318073"/>
              <a:gd name="connsiteX44" fmla="*/ 131805 w 2529016"/>
              <a:gd name="connsiteY44" fmla="*/ 1301579 h 1318073"/>
              <a:gd name="connsiteX45" fmla="*/ 0 w 2529016"/>
              <a:gd name="connsiteY45" fmla="*/ 1318054 h 131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29016" h="1318073">
                <a:moveTo>
                  <a:pt x="2529016" y="848498"/>
                </a:moveTo>
                <a:cubicBezTo>
                  <a:pt x="2526270" y="733168"/>
                  <a:pt x="2528286" y="617626"/>
                  <a:pt x="2520778" y="502508"/>
                </a:cubicBezTo>
                <a:cubicBezTo>
                  <a:pt x="2519979" y="490254"/>
                  <a:pt x="2507281" y="481470"/>
                  <a:pt x="2504303" y="469557"/>
                </a:cubicBezTo>
                <a:cubicBezTo>
                  <a:pt x="2498934" y="448079"/>
                  <a:pt x="2500407" y="425363"/>
                  <a:pt x="2496065" y="403654"/>
                </a:cubicBezTo>
                <a:cubicBezTo>
                  <a:pt x="2492144" y="384052"/>
                  <a:pt x="2484084" y="365469"/>
                  <a:pt x="2479589" y="345990"/>
                </a:cubicBezTo>
                <a:cubicBezTo>
                  <a:pt x="2475833" y="329715"/>
                  <a:pt x="2476633" y="312409"/>
                  <a:pt x="2471351" y="296563"/>
                </a:cubicBezTo>
                <a:cubicBezTo>
                  <a:pt x="2465526" y="279088"/>
                  <a:pt x="2453723" y="264139"/>
                  <a:pt x="2446638" y="247136"/>
                </a:cubicBezTo>
                <a:cubicBezTo>
                  <a:pt x="2439958" y="231105"/>
                  <a:pt x="2434732" y="214463"/>
                  <a:pt x="2430162" y="197708"/>
                </a:cubicBezTo>
                <a:cubicBezTo>
                  <a:pt x="2426478" y="184200"/>
                  <a:pt x="2428186" y="169042"/>
                  <a:pt x="2421924" y="156519"/>
                </a:cubicBezTo>
                <a:cubicBezTo>
                  <a:pt x="2416714" y="146099"/>
                  <a:pt x="2404736" y="140699"/>
                  <a:pt x="2397211" y="131806"/>
                </a:cubicBezTo>
                <a:cubicBezTo>
                  <a:pt x="2374496" y="104961"/>
                  <a:pt x="2362761" y="65153"/>
                  <a:pt x="2331308" y="49427"/>
                </a:cubicBezTo>
                <a:cubicBezTo>
                  <a:pt x="2270893" y="19221"/>
                  <a:pt x="2327433" y="43877"/>
                  <a:pt x="2257168" y="24714"/>
                </a:cubicBezTo>
                <a:cubicBezTo>
                  <a:pt x="2157659" y="-2425"/>
                  <a:pt x="2260330" y="15751"/>
                  <a:pt x="2150076" y="0"/>
                </a:cubicBezTo>
                <a:cubicBezTo>
                  <a:pt x="2103395" y="2746"/>
                  <a:pt x="2055968" y="-512"/>
                  <a:pt x="2010032" y="8238"/>
                </a:cubicBezTo>
                <a:cubicBezTo>
                  <a:pt x="1996545" y="10807"/>
                  <a:pt x="1988854" y="25888"/>
                  <a:pt x="1977081" y="32952"/>
                </a:cubicBezTo>
                <a:cubicBezTo>
                  <a:pt x="1961286" y="42429"/>
                  <a:pt x="1944130" y="49427"/>
                  <a:pt x="1927654" y="57665"/>
                </a:cubicBezTo>
                <a:cubicBezTo>
                  <a:pt x="1911178" y="74141"/>
                  <a:pt x="1897187" y="93549"/>
                  <a:pt x="1878227" y="107092"/>
                </a:cubicBezTo>
                <a:cubicBezTo>
                  <a:pt x="1858241" y="121368"/>
                  <a:pt x="1833045" y="126858"/>
                  <a:pt x="1812324" y="140044"/>
                </a:cubicBezTo>
                <a:cubicBezTo>
                  <a:pt x="1802496" y="146299"/>
                  <a:pt x="1797091" y="157986"/>
                  <a:pt x="1787611" y="164757"/>
                </a:cubicBezTo>
                <a:cubicBezTo>
                  <a:pt x="1777618" y="171895"/>
                  <a:pt x="1764652" y="174095"/>
                  <a:pt x="1754659" y="181233"/>
                </a:cubicBezTo>
                <a:cubicBezTo>
                  <a:pt x="1639759" y="263304"/>
                  <a:pt x="1831785" y="140468"/>
                  <a:pt x="1705232" y="238898"/>
                </a:cubicBezTo>
                <a:cubicBezTo>
                  <a:pt x="1690692" y="250207"/>
                  <a:pt x="1672281" y="255373"/>
                  <a:pt x="1655805" y="263611"/>
                </a:cubicBezTo>
                <a:cubicBezTo>
                  <a:pt x="1589906" y="373444"/>
                  <a:pt x="1677770" y="241647"/>
                  <a:pt x="1589903" y="329514"/>
                </a:cubicBezTo>
                <a:cubicBezTo>
                  <a:pt x="1474197" y="445220"/>
                  <a:pt x="1583740" y="372752"/>
                  <a:pt x="1491049" y="428368"/>
                </a:cubicBezTo>
                <a:cubicBezTo>
                  <a:pt x="1482811" y="439352"/>
                  <a:pt x="1473253" y="449460"/>
                  <a:pt x="1466335" y="461319"/>
                </a:cubicBezTo>
                <a:cubicBezTo>
                  <a:pt x="1453960" y="482534"/>
                  <a:pt x="1448937" y="508213"/>
                  <a:pt x="1433384" y="527222"/>
                </a:cubicBezTo>
                <a:cubicBezTo>
                  <a:pt x="1423245" y="539614"/>
                  <a:pt x="1405925" y="543698"/>
                  <a:pt x="1392195" y="551936"/>
                </a:cubicBezTo>
                <a:cubicBezTo>
                  <a:pt x="1383957" y="562920"/>
                  <a:pt x="1376666" y="574682"/>
                  <a:pt x="1367481" y="584887"/>
                </a:cubicBezTo>
                <a:cubicBezTo>
                  <a:pt x="1351894" y="602206"/>
                  <a:pt x="1332809" y="616281"/>
                  <a:pt x="1318054" y="634314"/>
                </a:cubicBezTo>
                <a:cubicBezTo>
                  <a:pt x="1307915" y="646706"/>
                  <a:pt x="1302947" y="662694"/>
                  <a:pt x="1293340" y="675503"/>
                </a:cubicBezTo>
                <a:cubicBezTo>
                  <a:pt x="1179308" y="827545"/>
                  <a:pt x="1307318" y="644688"/>
                  <a:pt x="1194486" y="782595"/>
                </a:cubicBezTo>
                <a:cubicBezTo>
                  <a:pt x="1184347" y="794987"/>
                  <a:pt x="1180316" y="811734"/>
                  <a:pt x="1169773" y="823784"/>
                </a:cubicBezTo>
                <a:cubicBezTo>
                  <a:pt x="1160732" y="834117"/>
                  <a:pt x="1147027" y="839313"/>
                  <a:pt x="1136822" y="848498"/>
                </a:cubicBezTo>
                <a:cubicBezTo>
                  <a:pt x="1119503" y="864085"/>
                  <a:pt x="1105428" y="883171"/>
                  <a:pt x="1087395" y="897925"/>
                </a:cubicBezTo>
                <a:cubicBezTo>
                  <a:pt x="1075003" y="908064"/>
                  <a:pt x="1058844" y="912808"/>
                  <a:pt x="1046205" y="922638"/>
                </a:cubicBezTo>
                <a:cubicBezTo>
                  <a:pt x="1033944" y="932175"/>
                  <a:pt x="1025187" y="945646"/>
                  <a:pt x="1013254" y="955590"/>
                </a:cubicBezTo>
                <a:cubicBezTo>
                  <a:pt x="952776" y="1005989"/>
                  <a:pt x="958387" y="999499"/>
                  <a:pt x="897924" y="1029730"/>
                </a:cubicBezTo>
                <a:cubicBezTo>
                  <a:pt x="841263" y="1086393"/>
                  <a:pt x="913551" y="1019313"/>
                  <a:pt x="823784" y="1079157"/>
                </a:cubicBezTo>
                <a:cubicBezTo>
                  <a:pt x="805939" y="1091053"/>
                  <a:pt x="793280" y="1110254"/>
                  <a:pt x="774357" y="1120346"/>
                </a:cubicBezTo>
                <a:cubicBezTo>
                  <a:pt x="751371" y="1132605"/>
                  <a:pt x="700216" y="1145060"/>
                  <a:pt x="700216" y="1145060"/>
                </a:cubicBezTo>
                <a:cubicBezTo>
                  <a:pt x="652776" y="1180640"/>
                  <a:pt x="646650" y="1187699"/>
                  <a:pt x="576649" y="1219200"/>
                </a:cubicBezTo>
                <a:cubicBezTo>
                  <a:pt x="552893" y="1229890"/>
                  <a:pt x="528297" y="1240230"/>
                  <a:pt x="502508" y="1243914"/>
                </a:cubicBezTo>
                <a:cubicBezTo>
                  <a:pt x="450788" y="1251303"/>
                  <a:pt x="398162" y="1249406"/>
                  <a:pt x="345989" y="1252152"/>
                </a:cubicBezTo>
                <a:cubicBezTo>
                  <a:pt x="211496" y="1296981"/>
                  <a:pt x="380266" y="1243582"/>
                  <a:pt x="247135" y="1276865"/>
                </a:cubicBezTo>
                <a:cubicBezTo>
                  <a:pt x="111065" y="1310883"/>
                  <a:pt x="298617" y="1277749"/>
                  <a:pt x="131805" y="1301579"/>
                </a:cubicBezTo>
                <a:cubicBezTo>
                  <a:pt x="7709" y="1319307"/>
                  <a:pt x="62851" y="1318054"/>
                  <a:pt x="0" y="1318054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9F04A49-6362-BFA3-0DAA-3289AC79412C}"/>
              </a:ext>
            </a:extLst>
          </p:cNvPr>
          <p:cNvSpPr/>
          <p:nvPr/>
        </p:nvSpPr>
        <p:spPr>
          <a:xfrm>
            <a:off x="6895070" y="2182554"/>
            <a:ext cx="2150076" cy="976394"/>
          </a:xfrm>
          <a:custGeom>
            <a:avLst/>
            <a:gdLst>
              <a:gd name="connsiteX0" fmla="*/ 2150076 w 2150076"/>
              <a:gd name="connsiteY0" fmla="*/ 280560 h 976394"/>
              <a:gd name="connsiteX1" fmla="*/ 2125362 w 2150076"/>
              <a:gd name="connsiteY1" fmla="*/ 189943 h 976394"/>
              <a:gd name="connsiteX2" fmla="*/ 2117125 w 2150076"/>
              <a:gd name="connsiteY2" fmla="*/ 124041 h 976394"/>
              <a:gd name="connsiteX3" fmla="*/ 2100649 w 2150076"/>
              <a:gd name="connsiteY3" fmla="*/ 99327 h 976394"/>
              <a:gd name="connsiteX4" fmla="*/ 2026508 w 2150076"/>
              <a:gd name="connsiteY4" fmla="*/ 41662 h 976394"/>
              <a:gd name="connsiteX5" fmla="*/ 2001795 w 2150076"/>
              <a:gd name="connsiteY5" fmla="*/ 16949 h 976394"/>
              <a:gd name="connsiteX6" fmla="*/ 1944130 w 2150076"/>
              <a:gd name="connsiteY6" fmla="*/ 473 h 976394"/>
              <a:gd name="connsiteX7" fmla="*/ 1647568 w 2150076"/>
              <a:gd name="connsiteY7" fmla="*/ 49900 h 976394"/>
              <a:gd name="connsiteX8" fmla="*/ 1606379 w 2150076"/>
              <a:gd name="connsiteY8" fmla="*/ 99327 h 976394"/>
              <a:gd name="connsiteX9" fmla="*/ 1573427 w 2150076"/>
              <a:gd name="connsiteY9" fmla="*/ 156992 h 976394"/>
              <a:gd name="connsiteX10" fmla="*/ 1548714 w 2150076"/>
              <a:gd name="connsiteY10" fmla="*/ 198181 h 976394"/>
              <a:gd name="connsiteX11" fmla="*/ 1524000 w 2150076"/>
              <a:gd name="connsiteY11" fmla="*/ 231132 h 976394"/>
              <a:gd name="connsiteX12" fmla="*/ 1499287 w 2150076"/>
              <a:gd name="connsiteY12" fmla="*/ 272322 h 976394"/>
              <a:gd name="connsiteX13" fmla="*/ 1449860 w 2150076"/>
              <a:gd name="connsiteY13" fmla="*/ 346462 h 976394"/>
              <a:gd name="connsiteX14" fmla="*/ 1425146 w 2150076"/>
              <a:gd name="connsiteY14" fmla="*/ 379414 h 976394"/>
              <a:gd name="connsiteX15" fmla="*/ 1400433 w 2150076"/>
              <a:gd name="connsiteY15" fmla="*/ 395889 h 976394"/>
              <a:gd name="connsiteX16" fmla="*/ 1309816 w 2150076"/>
              <a:gd name="connsiteY16" fmla="*/ 494743 h 976394"/>
              <a:gd name="connsiteX17" fmla="*/ 1285103 w 2150076"/>
              <a:gd name="connsiteY17" fmla="*/ 502981 h 976394"/>
              <a:gd name="connsiteX18" fmla="*/ 1252152 w 2150076"/>
              <a:gd name="connsiteY18" fmla="*/ 527695 h 976394"/>
              <a:gd name="connsiteX19" fmla="*/ 1227438 w 2150076"/>
              <a:gd name="connsiteY19" fmla="*/ 552408 h 976394"/>
              <a:gd name="connsiteX20" fmla="*/ 1178011 w 2150076"/>
              <a:gd name="connsiteY20" fmla="*/ 577122 h 976394"/>
              <a:gd name="connsiteX21" fmla="*/ 1136822 w 2150076"/>
              <a:gd name="connsiteY21" fmla="*/ 601835 h 976394"/>
              <a:gd name="connsiteX22" fmla="*/ 1079157 w 2150076"/>
              <a:gd name="connsiteY22" fmla="*/ 643024 h 976394"/>
              <a:gd name="connsiteX23" fmla="*/ 1037968 w 2150076"/>
              <a:gd name="connsiteY23" fmla="*/ 667738 h 976394"/>
              <a:gd name="connsiteX24" fmla="*/ 980303 w 2150076"/>
              <a:gd name="connsiteY24" fmla="*/ 700689 h 976394"/>
              <a:gd name="connsiteX25" fmla="*/ 914400 w 2150076"/>
              <a:gd name="connsiteY25" fmla="*/ 741878 h 976394"/>
              <a:gd name="connsiteX26" fmla="*/ 881449 w 2150076"/>
              <a:gd name="connsiteY26" fmla="*/ 774830 h 976394"/>
              <a:gd name="connsiteX27" fmla="*/ 832022 w 2150076"/>
              <a:gd name="connsiteY27" fmla="*/ 791305 h 976394"/>
              <a:gd name="connsiteX28" fmla="*/ 766119 w 2150076"/>
              <a:gd name="connsiteY28" fmla="*/ 824257 h 976394"/>
              <a:gd name="connsiteX29" fmla="*/ 716692 w 2150076"/>
              <a:gd name="connsiteY29" fmla="*/ 840732 h 976394"/>
              <a:gd name="connsiteX30" fmla="*/ 667265 w 2150076"/>
              <a:gd name="connsiteY30" fmla="*/ 865446 h 976394"/>
              <a:gd name="connsiteX31" fmla="*/ 609600 w 2150076"/>
              <a:gd name="connsiteY31" fmla="*/ 873684 h 976394"/>
              <a:gd name="connsiteX32" fmla="*/ 436606 w 2150076"/>
              <a:gd name="connsiteY32" fmla="*/ 939587 h 976394"/>
              <a:gd name="connsiteX33" fmla="*/ 370703 w 2150076"/>
              <a:gd name="connsiteY33" fmla="*/ 947824 h 976394"/>
              <a:gd name="connsiteX34" fmla="*/ 321276 w 2150076"/>
              <a:gd name="connsiteY34" fmla="*/ 964300 h 976394"/>
              <a:gd name="connsiteX35" fmla="*/ 74141 w 2150076"/>
              <a:gd name="connsiteY35" fmla="*/ 956062 h 976394"/>
              <a:gd name="connsiteX36" fmla="*/ 41189 w 2150076"/>
              <a:gd name="connsiteY36" fmla="*/ 939587 h 976394"/>
              <a:gd name="connsiteX37" fmla="*/ 0 w 2150076"/>
              <a:gd name="connsiteY37" fmla="*/ 931349 h 97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50076" h="976394">
                <a:moveTo>
                  <a:pt x="2150076" y="280560"/>
                </a:moveTo>
                <a:cubicBezTo>
                  <a:pt x="2141838" y="250354"/>
                  <a:pt x="2131812" y="220580"/>
                  <a:pt x="2125362" y="189943"/>
                </a:cubicBezTo>
                <a:cubicBezTo>
                  <a:pt x="2120801" y="168280"/>
                  <a:pt x="2122950" y="145399"/>
                  <a:pt x="2117125" y="124041"/>
                </a:cubicBezTo>
                <a:cubicBezTo>
                  <a:pt x="2114520" y="114489"/>
                  <a:pt x="2107092" y="106844"/>
                  <a:pt x="2100649" y="99327"/>
                </a:cubicBezTo>
                <a:cubicBezTo>
                  <a:pt x="2055049" y="46127"/>
                  <a:pt x="2082385" y="83570"/>
                  <a:pt x="2026508" y="41662"/>
                </a:cubicBezTo>
                <a:cubicBezTo>
                  <a:pt x="2017188" y="34672"/>
                  <a:pt x="2012215" y="22159"/>
                  <a:pt x="2001795" y="16949"/>
                </a:cubicBezTo>
                <a:cubicBezTo>
                  <a:pt x="1983915" y="8009"/>
                  <a:pt x="1963352" y="5965"/>
                  <a:pt x="1944130" y="473"/>
                </a:cubicBezTo>
                <a:cubicBezTo>
                  <a:pt x="1850489" y="9252"/>
                  <a:pt x="1722556" y="-25088"/>
                  <a:pt x="1647568" y="49900"/>
                </a:cubicBezTo>
                <a:cubicBezTo>
                  <a:pt x="1632403" y="65065"/>
                  <a:pt x="1620109" y="82851"/>
                  <a:pt x="1606379" y="99327"/>
                </a:cubicBezTo>
                <a:cubicBezTo>
                  <a:pt x="1591696" y="143376"/>
                  <a:pt x="1606677" y="107118"/>
                  <a:pt x="1573427" y="156992"/>
                </a:cubicBezTo>
                <a:cubicBezTo>
                  <a:pt x="1564545" y="170314"/>
                  <a:pt x="1557596" y="184859"/>
                  <a:pt x="1548714" y="198181"/>
                </a:cubicBezTo>
                <a:cubicBezTo>
                  <a:pt x="1541098" y="209605"/>
                  <a:pt x="1531616" y="219708"/>
                  <a:pt x="1524000" y="231132"/>
                </a:cubicBezTo>
                <a:cubicBezTo>
                  <a:pt x="1515118" y="244455"/>
                  <a:pt x="1507945" y="258853"/>
                  <a:pt x="1499287" y="272322"/>
                </a:cubicBezTo>
                <a:cubicBezTo>
                  <a:pt x="1483226" y="297307"/>
                  <a:pt x="1466767" y="322041"/>
                  <a:pt x="1449860" y="346462"/>
                </a:cubicBezTo>
                <a:cubicBezTo>
                  <a:pt x="1442045" y="357751"/>
                  <a:pt x="1434855" y="369705"/>
                  <a:pt x="1425146" y="379414"/>
                </a:cubicBezTo>
                <a:cubicBezTo>
                  <a:pt x="1418145" y="386415"/>
                  <a:pt x="1407434" y="388888"/>
                  <a:pt x="1400433" y="395889"/>
                </a:cubicBezTo>
                <a:cubicBezTo>
                  <a:pt x="1353280" y="443042"/>
                  <a:pt x="1364682" y="452069"/>
                  <a:pt x="1309816" y="494743"/>
                </a:cubicBezTo>
                <a:cubicBezTo>
                  <a:pt x="1302962" y="500074"/>
                  <a:pt x="1293341" y="500235"/>
                  <a:pt x="1285103" y="502981"/>
                </a:cubicBezTo>
                <a:cubicBezTo>
                  <a:pt x="1274119" y="511219"/>
                  <a:pt x="1262576" y="518760"/>
                  <a:pt x="1252152" y="527695"/>
                </a:cubicBezTo>
                <a:cubicBezTo>
                  <a:pt x="1243307" y="535277"/>
                  <a:pt x="1237131" y="545946"/>
                  <a:pt x="1227438" y="552408"/>
                </a:cubicBezTo>
                <a:cubicBezTo>
                  <a:pt x="1212111" y="562626"/>
                  <a:pt x="1194182" y="568301"/>
                  <a:pt x="1178011" y="577122"/>
                </a:cubicBezTo>
                <a:cubicBezTo>
                  <a:pt x="1163955" y="584789"/>
                  <a:pt x="1150144" y="592954"/>
                  <a:pt x="1136822" y="601835"/>
                </a:cubicBezTo>
                <a:cubicBezTo>
                  <a:pt x="1117168" y="614938"/>
                  <a:pt x="1098811" y="629921"/>
                  <a:pt x="1079157" y="643024"/>
                </a:cubicBezTo>
                <a:cubicBezTo>
                  <a:pt x="1065835" y="651906"/>
                  <a:pt x="1050777" y="658131"/>
                  <a:pt x="1037968" y="667738"/>
                </a:cubicBezTo>
                <a:cubicBezTo>
                  <a:pt x="988890" y="704546"/>
                  <a:pt x="1040453" y="685651"/>
                  <a:pt x="980303" y="700689"/>
                </a:cubicBezTo>
                <a:cubicBezTo>
                  <a:pt x="958335" y="714419"/>
                  <a:pt x="935124" y="726335"/>
                  <a:pt x="914400" y="741878"/>
                </a:cubicBezTo>
                <a:cubicBezTo>
                  <a:pt x="901973" y="751198"/>
                  <a:pt x="894769" y="766838"/>
                  <a:pt x="881449" y="774830"/>
                </a:cubicBezTo>
                <a:cubicBezTo>
                  <a:pt x="866557" y="783765"/>
                  <a:pt x="847985" y="784464"/>
                  <a:pt x="832022" y="791305"/>
                </a:cubicBezTo>
                <a:cubicBezTo>
                  <a:pt x="809447" y="800980"/>
                  <a:pt x="788694" y="814582"/>
                  <a:pt x="766119" y="824257"/>
                </a:cubicBezTo>
                <a:cubicBezTo>
                  <a:pt x="750156" y="831098"/>
                  <a:pt x="732723" y="834052"/>
                  <a:pt x="716692" y="840732"/>
                </a:cubicBezTo>
                <a:cubicBezTo>
                  <a:pt x="699689" y="847817"/>
                  <a:pt x="684871" y="860029"/>
                  <a:pt x="667265" y="865446"/>
                </a:cubicBezTo>
                <a:cubicBezTo>
                  <a:pt x="648707" y="871156"/>
                  <a:pt x="628822" y="870938"/>
                  <a:pt x="609600" y="873684"/>
                </a:cubicBezTo>
                <a:cubicBezTo>
                  <a:pt x="539475" y="908746"/>
                  <a:pt x="534901" y="913945"/>
                  <a:pt x="436606" y="939587"/>
                </a:cubicBezTo>
                <a:cubicBezTo>
                  <a:pt x="415184" y="945175"/>
                  <a:pt x="392671" y="945078"/>
                  <a:pt x="370703" y="947824"/>
                </a:cubicBezTo>
                <a:cubicBezTo>
                  <a:pt x="354227" y="953316"/>
                  <a:pt x="337910" y="959310"/>
                  <a:pt x="321276" y="964300"/>
                </a:cubicBezTo>
                <a:cubicBezTo>
                  <a:pt x="232443" y="990950"/>
                  <a:pt x="213689" y="966797"/>
                  <a:pt x="74141" y="956062"/>
                </a:cubicBezTo>
                <a:cubicBezTo>
                  <a:pt x="63157" y="950570"/>
                  <a:pt x="52839" y="943470"/>
                  <a:pt x="41189" y="939587"/>
                </a:cubicBezTo>
                <a:cubicBezTo>
                  <a:pt x="27906" y="935159"/>
                  <a:pt x="0" y="931349"/>
                  <a:pt x="0" y="93134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3BCDD92-B0DD-372E-78FB-9A5BE3AFC618}"/>
              </a:ext>
            </a:extLst>
          </p:cNvPr>
          <p:cNvSpPr/>
          <p:nvPr/>
        </p:nvSpPr>
        <p:spPr>
          <a:xfrm>
            <a:off x="6936259" y="1905818"/>
            <a:ext cx="4121893" cy="2064820"/>
          </a:xfrm>
          <a:custGeom>
            <a:avLst/>
            <a:gdLst>
              <a:gd name="connsiteX0" fmla="*/ 0 w 4121893"/>
              <a:gd name="connsiteY0" fmla="*/ 1438744 h 2064820"/>
              <a:gd name="connsiteX1" fmla="*/ 477795 w 4121893"/>
              <a:gd name="connsiteY1" fmla="*/ 1587025 h 2064820"/>
              <a:gd name="connsiteX2" fmla="*/ 1103871 w 4121893"/>
              <a:gd name="connsiteY2" fmla="*/ 1817685 h 2064820"/>
              <a:gd name="connsiteX3" fmla="*/ 1227438 w 4121893"/>
              <a:gd name="connsiteY3" fmla="*/ 1842398 h 2064820"/>
              <a:gd name="connsiteX4" fmla="*/ 1499287 w 4121893"/>
              <a:gd name="connsiteY4" fmla="*/ 1916539 h 2064820"/>
              <a:gd name="connsiteX5" fmla="*/ 1639330 w 4121893"/>
              <a:gd name="connsiteY5" fmla="*/ 1957728 h 2064820"/>
              <a:gd name="connsiteX6" fmla="*/ 1845276 w 4121893"/>
              <a:gd name="connsiteY6" fmla="*/ 1990679 h 2064820"/>
              <a:gd name="connsiteX7" fmla="*/ 2059460 w 4121893"/>
              <a:gd name="connsiteY7" fmla="*/ 2031868 h 2064820"/>
              <a:gd name="connsiteX8" fmla="*/ 2257168 w 4121893"/>
              <a:gd name="connsiteY8" fmla="*/ 2040106 h 2064820"/>
              <a:gd name="connsiteX9" fmla="*/ 2924433 w 4121893"/>
              <a:gd name="connsiteY9" fmla="*/ 2064820 h 2064820"/>
              <a:gd name="connsiteX10" fmla="*/ 3690552 w 4121893"/>
              <a:gd name="connsiteY10" fmla="*/ 2031868 h 2064820"/>
              <a:gd name="connsiteX11" fmla="*/ 3871784 w 4121893"/>
              <a:gd name="connsiteY11" fmla="*/ 1933014 h 2064820"/>
              <a:gd name="connsiteX12" fmla="*/ 4011827 w 4121893"/>
              <a:gd name="connsiteY12" fmla="*/ 1809447 h 2064820"/>
              <a:gd name="connsiteX13" fmla="*/ 4061255 w 4121893"/>
              <a:gd name="connsiteY13" fmla="*/ 1727068 h 2064820"/>
              <a:gd name="connsiteX14" fmla="*/ 4094206 w 4121893"/>
              <a:gd name="connsiteY14" fmla="*/ 1636452 h 2064820"/>
              <a:gd name="connsiteX15" fmla="*/ 4102444 w 4121893"/>
              <a:gd name="connsiteY15" fmla="*/ 1133944 h 2064820"/>
              <a:gd name="connsiteX16" fmla="*/ 4053017 w 4121893"/>
              <a:gd name="connsiteY16" fmla="*/ 895047 h 2064820"/>
              <a:gd name="connsiteX17" fmla="*/ 3978876 w 4121893"/>
              <a:gd name="connsiteY17" fmla="*/ 623198 h 2064820"/>
              <a:gd name="connsiteX18" fmla="*/ 3838833 w 4121893"/>
              <a:gd name="connsiteY18" fmla="*/ 318398 h 2064820"/>
              <a:gd name="connsiteX19" fmla="*/ 3641125 w 4121893"/>
              <a:gd name="connsiteY19" fmla="*/ 95977 h 2064820"/>
              <a:gd name="connsiteX20" fmla="*/ 3591698 w 4121893"/>
              <a:gd name="connsiteY20" fmla="*/ 71263 h 2064820"/>
              <a:gd name="connsiteX21" fmla="*/ 3492844 w 4121893"/>
              <a:gd name="connsiteY21" fmla="*/ 46550 h 2064820"/>
              <a:gd name="connsiteX22" fmla="*/ 3171568 w 4121893"/>
              <a:gd name="connsiteY22" fmla="*/ 38312 h 2064820"/>
              <a:gd name="connsiteX23" fmla="*/ 3146855 w 4121893"/>
              <a:gd name="connsiteY23" fmla="*/ 54787 h 2064820"/>
              <a:gd name="connsiteX24" fmla="*/ 3113903 w 4121893"/>
              <a:gd name="connsiteY24" fmla="*/ 63025 h 2064820"/>
              <a:gd name="connsiteX25" fmla="*/ 3072714 w 4121893"/>
              <a:gd name="connsiteY25" fmla="*/ 87739 h 2064820"/>
              <a:gd name="connsiteX26" fmla="*/ 2990336 w 4121893"/>
              <a:gd name="connsiteY26" fmla="*/ 137166 h 2064820"/>
              <a:gd name="connsiteX27" fmla="*/ 2916195 w 4121893"/>
              <a:gd name="connsiteY27" fmla="*/ 186593 h 2064820"/>
              <a:gd name="connsiteX28" fmla="*/ 2899719 w 4121893"/>
              <a:gd name="connsiteY28" fmla="*/ 211306 h 2064820"/>
              <a:gd name="connsiteX29" fmla="*/ 2875006 w 4121893"/>
              <a:gd name="connsiteY29" fmla="*/ 227782 h 2064820"/>
              <a:gd name="connsiteX30" fmla="*/ 2825579 w 4121893"/>
              <a:gd name="connsiteY30" fmla="*/ 310160 h 2064820"/>
              <a:gd name="connsiteX31" fmla="*/ 2776152 w 4121893"/>
              <a:gd name="connsiteY31" fmla="*/ 359587 h 2064820"/>
              <a:gd name="connsiteX32" fmla="*/ 2751438 w 4121893"/>
              <a:gd name="connsiteY32" fmla="*/ 409014 h 2064820"/>
              <a:gd name="connsiteX33" fmla="*/ 2726725 w 4121893"/>
              <a:gd name="connsiteY33" fmla="*/ 458441 h 2064820"/>
              <a:gd name="connsiteX34" fmla="*/ 2693773 w 4121893"/>
              <a:gd name="connsiteY34" fmla="*/ 524344 h 2064820"/>
              <a:gd name="connsiteX35" fmla="*/ 2669060 w 4121893"/>
              <a:gd name="connsiteY35" fmla="*/ 532582 h 206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21893" h="2064820">
                <a:moveTo>
                  <a:pt x="0" y="1438744"/>
                </a:moveTo>
                <a:cubicBezTo>
                  <a:pt x="213652" y="1598982"/>
                  <a:pt x="-139697" y="1347589"/>
                  <a:pt x="477795" y="1587025"/>
                </a:cubicBezTo>
                <a:cubicBezTo>
                  <a:pt x="644658" y="1651727"/>
                  <a:pt x="912234" y="1762932"/>
                  <a:pt x="1103871" y="1817685"/>
                </a:cubicBezTo>
                <a:cubicBezTo>
                  <a:pt x="1144260" y="1829225"/>
                  <a:pt x="1186687" y="1832210"/>
                  <a:pt x="1227438" y="1842398"/>
                </a:cubicBezTo>
                <a:cubicBezTo>
                  <a:pt x="1318560" y="1865178"/>
                  <a:pt x="1409178" y="1890036"/>
                  <a:pt x="1499287" y="1916539"/>
                </a:cubicBezTo>
                <a:cubicBezTo>
                  <a:pt x="1545968" y="1930269"/>
                  <a:pt x="1591752" y="1947533"/>
                  <a:pt x="1639330" y="1957728"/>
                </a:cubicBezTo>
                <a:cubicBezTo>
                  <a:pt x="1707309" y="1972295"/>
                  <a:pt x="1776812" y="1978597"/>
                  <a:pt x="1845276" y="1990679"/>
                </a:cubicBezTo>
                <a:cubicBezTo>
                  <a:pt x="1916873" y="2003314"/>
                  <a:pt x="1987275" y="2023206"/>
                  <a:pt x="2059460" y="2031868"/>
                </a:cubicBezTo>
                <a:cubicBezTo>
                  <a:pt x="2124950" y="2039727"/>
                  <a:pt x="2191318" y="2036307"/>
                  <a:pt x="2257168" y="2040106"/>
                </a:cubicBezTo>
                <a:cubicBezTo>
                  <a:pt x="2765996" y="2069462"/>
                  <a:pt x="2159644" y="2050390"/>
                  <a:pt x="2924433" y="2064820"/>
                </a:cubicBezTo>
                <a:cubicBezTo>
                  <a:pt x="3179806" y="2053836"/>
                  <a:pt x="3435710" y="2051662"/>
                  <a:pt x="3690552" y="2031868"/>
                </a:cubicBezTo>
                <a:cubicBezTo>
                  <a:pt x="3743051" y="2027790"/>
                  <a:pt x="3837571" y="1956963"/>
                  <a:pt x="3871784" y="1933014"/>
                </a:cubicBezTo>
                <a:cubicBezTo>
                  <a:pt x="3922775" y="1897320"/>
                  <a:pt x="3972837" y="1858834"/>
                  <a:pt x="4011827" y="1809447"/>
                </a:cubicBezTo>
                <a:cubicBezTo>
                  <a:pt x="4031670" y="1784312"/>
                  <a:pt x="4047487" y="1755981"/>
                  <a:pt x="4061255" y="1727068"/>
                </a:cubicBezTo>
                <a:cubicBezTo>
                  <a:pt x="4075073" y="1698050"/>
                  <a:pt x="4083222" y="1666657"/>
                  <a:pt x="4094206" y="1636452"/>
                </a:cubicBezTo>
                <a:cubicBezTo>
                  <a:pt x="4127918" y="1434185"/>
                  <a:pt x="4131061" y="1452816"/>
                  <a:pt x="4102444" y="1133944"/>
                </a:cubicBezTo>
                <a:cubicBezTo>
                  <a:pt x="4095175" y="1052951"/>
                  <a:pt x="4068003" y="974973"/>
                  <a:pt x="4053017" y="895047"/>
                </a:cubicBezTo>
                <a:cubicBezTo>
                  <a:pt x="4028623" y="764948"/>
                  <a:pt x="4032723" y="749621"/>
                  <a:pt x="3978876" y="623198"/>
                </a:cubicBezTo>
                <a:cubicBezTo>
                  <a:pt x="3935062" y="520329"/>
                  <a:pt x="3906596" y="407336"/>
                  <a:pt x="3838833" y="318398"/>
                </a:cubicBezTo>
                <a:cubicBezTo>
                  <a:pt x="3742723" y="192255"/>
                  <a:pt x="3745199" y="162882"/>
                  <a:pt x="3641125" y="95977"/>
                </a:cubicBezTo>
                <a:cubicBezTo>
                  <a:pt x="3625630" y="86016"/>
                  <a:pt x="3608701" y="78348"/>
                  <a:pt x="3591698" y="71263"/>
                </a:cubicBezTo>
                <a:cubicBezTo>
                  <a:pt x="3548181" y="53131"/>
                  <a:pt x="3538478" y="54155"/>
                  <a:pt x="3492844" y="46550"/>
                </a:cubicBezTo>
                <a:cubicBezTo>
                  <a:pt x="3385304" y="-34105"/>
                  <a:pt x="3456607" y="8308"/>
                  <a:pt x="3171568" y="38312"/>
                </a:cubicBezTo>
                <a:cubicBezTo>
                  <a:pt x="3161722" y="39348"/>
                  <a:pt x="3155955" y="50887"/>
                  <a:pt x="3146855" y="54787"/>
                </a:cubicBezTo>
                <a:cubicBezTo>
                  <a:pt x="3136448" y="59247"/>
                  <a:pt x="3124887" y="60279"/>
                  <a:pt x="3113903" y="63025"/>
                </a:cubicBezTo>
                <a:cubicBezTo>
                  <a:pt x="3100173" y="71263"/>
                  <a:pt x="3086711" y="79963"/>
                  <a:pt x="3072714" y="87739"/>
                </a:cubicBezTo>
                <a:cubicBezTo>
                  <a:pt x="3032670" y="109986"/>
                  <a:pt x="3032860" y="102374"/>
                  <a:pt x="2990336" y="137166"/>
                </a:cubicBezTo>
                <a:cubicBezTo>
                  <a:pt x="2925399" y="190296"/>
                  <a:pt x="2977161" y="171351"/>
                  <a:pt x="2916195" y="186593"/>
                </a:cubicBezTo>
                <a:cubicBezTo>
                  <a:pt x="2910703" y="194831"/>
                  <a:pt x="2906720" y="204305"/>
                  <a:pt x="2899719" y="211306"/>
                </a:cubicBezTo>
                <a:cubicBezTo>
                  <a:pt x="2892718" y="218307"/>
                  <a:pt x="2880946" y="219862"/>
                  <a:pt x="2875006" y="227782"/>
                </a:cubicBezTo>
                <a:cubicBezTo>
                  <a:pt x="2799584" y="328345"/>
                  <a:pt x="2894563" y="233511"/>
                  <a:pt x="2825579" y="310160"/>
                </a:cubicBezTo>
                <a:cubicBezTo>
                  <a:pt x="2809992" y="327479"/>
                  <a:pt x="2776152" y="359587"/>
                  <a:pt x="2776152" y="359587"/>
                </a:cubicBezTo>
                <a:cubicBezTo>
                  <a:pt x="2760113" y="407703"/>
                  <a:pt x="2778055" y="361103"/>
                  <a:pt x="2751438" y="409014"/>
                </a:cubicBezTo>
                <a:cubicBezTo>
                  <a:pt x="2742492" y="425116"/>
                  <a:pt x="2734963" y="441965"/>
                  <a:pt x="2726725" y="458441"/>
                </a:cubicBezTo>
                <a:cubicBezTo>
                  <a:pt x="2719402" y="495055"/>
                  <a:pt x="2725726" y="503042"/>
                  <a:pt x="2693773" y="524344"/>
                </a:cubicBezTo>
                <a:cubicBezTo>
                  <a:pt x="2686548" y="529161"/>
                  <a:pt x="2669060" y="532582"/>
                  <a:pt x="2669060" y="532582"/>
                </a:cubicBezTo>
              </a:path>
            </a:pathLst>
          </a:custGeom>
          <a:noFill/>
          <a:ln w="28575">
            <a:solidFill>
              <a:srgbClr val="C917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FB6E50-2A6C-D96A-B0D0-4900B777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34" y="700215"/>
            <a:ext cx="5099083" cy="533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C192A8-444B-7F7B-F99F-EC069923F9E3}"/>
              </a:ext>
            </a:extLst>
          </p:cNvPr>
          <p:cNvSpPr/>
          <p:nvPr/>
        </p:nvSpPr>
        <p:spPr>
          <a:xfrm>
            <a:off x="6433751" y="2940908"/>
            <a:ext cx="881449" cy="766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5BDBC9-6182-42E6-AC57-07B01645D614}"/>
              </a:ext>
            </a:extLst>
          </p:cNvPr>
          <p:cNvSpPr/>
          <p:nvPr/>
        </p:nvSpPr>
        <p:spPr>
          <a:xfrm>
            <a:off x="3595816" y="3645244"/>
            <a:ext cx="597243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CC84AE-0D1E-CFB7-66C3-FC508527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737"/>
            <a:ext cx="12039600" cy="64865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C50BBF-4AAB-90BB-9D0E-785EEFC94857}"/>
              </a:ext>
            </a:extLst>
          </p:cNvPr>
          <p:cNvSpPr/>
          <p:nvPr/>
        </p:nvSpPr>
        <p:spPr>
          <a:xfrm>
            <a:off x="0" y="86498"/>
            <a:ext cx="597243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5989AE-F319-0C9E-C887-2FED2D2485A1}"/>
              </a:ext>
            </a:extLst>
          </p:cNvPr>
          <p:cNvSpPr/>
          <p:nvPr/>
        </p:nvSpPr>
        <p:spPr>
          <a:xfrm>
            <a:off x="160637" y="1495168"/>
            <a:ext cx="1816444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D280A-EF33-1025-19C6-DE0D1D1382E2}"/>
              </a:ext>
            </a:extLst>
          </p:cNvPr>
          <p:cNvSpPr/>
          <p:nvPr/>
        </p:nvSpPr>
        <p:spPr>
          <a:xfrm>
            <a:off x="2063578" y="3974757"/>
            <a:ext cx="2623752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54D85-01B9-82EF-DF59-47135EB313C0}"/>
              </a:ext>
            </a:extLst>
          </p:cNvPr>
          <p:cNvSpPr/>
          <p:nvPr/>
        </p:nvSpPr>
        <p:spPr>
          <a:xfrm>
            <a:off x="4763530" y="3978876"/>
            <a:ext cx="970005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19CA17-3677-00E8-366D-F1C226DC2EC7}"/>
              </a:ext>
            </a:extLst>
          </p:cNvPr>
          <p:cNvSpPr txBox="1"/>
          <p:nvPr/>
        </p:nvSpPr>
        <p:spPr>
          <a:xfrm>
            <a:off x="0" y="448964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B3236-845D-A08C-4731-E749CDAF97DE}"/>
              </a:ext>
            </a:extLst>
          </p:cNvPr>
          <p:cNvSpPr txBox="1"/>
          <p:nvPr/>
        </p:nvSpPr>
        <p:spPr>
          <a:xfrm>
            <a:off x="1128584" y="1097519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55259A-134E-3E88-0360-0515BADA8E19}"/>
              </a:ext>
            </a:extLst>
          </p:cNvPr>
          <p:cNvSpPr txBox="1"/>
          <p:nvPr/>
        </p:nvSpPr>
        <p:spPr>
          <a:xfrm>
            <a:off x="1626973" y="3923097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6E45B-99DC-637F-D34D-C9A0436F9B58}"/>
              </a:ext>
            </a:extLst>
          </p:cNvPr>
          <p:cNvSpPr txBox="1"/>
          <p:nvPr/>
        </p:nvSpPr>
        <p:spPr>
          <a:xfrm>
            <a:off x="5733535" y="3937320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9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E24CDA-182C-B957-7CF3-A3562DD3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8" y="1763479"/>
            <a:ext cx="2685714" cy="31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69521A-87CE-1F9A-0E10-AF73C75C10AF}"/>
              </a:ext>
            </a:extLst>
          </p:cNvPr>
          <p:cNvSpPr/>
          <p:nvPr/>
        </p:nvSpPr>
        <p:spPr>
          <a:xfrm>
            <a:off x="4005649" y="3534032"/>
            <a:ext cx="1975021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CD4741-6168-4883-8F28-31DD3017DF09}"/>
              </a:ext>
            </a:extLst>
          </p:cNvPr>
          <p:cNvSpPr/>
          <p:nvPr/>
        </p:nvSpPr>
        <p:spPr>
          <a:xfrm>
            <a:off x="4005649" y="4308389"/>
            <a:ext cx="1975021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1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0B7F5-0C29-13EA-10CA-B4AB5833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737"/>
            <a:ext cx="12039600" cy="64865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3216C8-ADCE-D913-B414-9EC89659D47C}"/>
              </a:ext>
            </a:extLst>
          </p:cNvPr>
          <p:cNvSpPr/>
          <p:nvPr/>
        </p:nvSpPr>
        <p:spPr>
          <a:xfrm>
            <a:off x="951470" y="102974"/>
            <a:ext cx="679622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688150-DE35-8DA0-5C7C-B1232F750CC6}"/>
              </a:ext>
            </a:extLst>
          </p:cNvPr>
          <p:cNvSpPr/>
          <p:nvPr/>
        </p:nvSpPr>
        <p:spPr>
          <a:xfrm>
            <a:off x="1359242" y="2891483"/>
            <a:ext cx="1688757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02BDBB-5C95-E60E-C7CD-92343D76556A}"/>
              </a:ext>
            </a:extLst>
          </p:cNvPr>
          <p:cNvSpPr/>
          <p:nvPr/>
        </p:nvSpPr>
        <p:spPr>
          <a:xfrm>
            <a:off x="3756454" y="2918257"/>
            <a:ext cx="1532238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83D5E-E305-2638-4563-B46CC67804B1}"/>
              </a:ext>
            </a:extLst>
          </p:cNvPr>
          <p:cNvSpPr txBox="1"/>
          <p:nvPr/>
        </p:nvSpPr>
        <p:spPr>
          <a:xfrm>
            <a:off x="1869989" y="51314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06E6DB-B82D-52EB-1B1E-31F979CFF316}"/>
              </a:ext>
            </a:extLst>
          </p:cNvPr>
          <p:cNvSpPr txBox="1"/>
          <p:nvPr/>
        </p:nvSpPr>
        <p:spPr>
          <a:xfrm>
            <a:off x="2611394" y="2429818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EAF3E-9B88-16FF-9FF8-8AAD6E262756}"/>
              </a:ext>
            </a:extLst>
          </p:cNvPr>
          <p:cNvSpPr txBox="1"/>
          <p:nvPr/>
        </p:nvSpPr>
        <p:spPr>
          <a:xfrm>
            <a:off x="5518324" y="2891483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34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DAAE2C-0405-8652-3949-5ADEA21F0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2" y="667095"/>
            <a:ext cx="10390476" cy="552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CAE781-6875-064B-0E7E-158B55F08489}"/>
              </a:ext>
            </a:extLst>
          </p:cNvPr>
          <p:cNvSpPr/>
          <p:nvPr/>
        </p:nvSpPr>
        <p:spPr>
          <a:xfrm>
            <a:off x="2168611" y="2627870"/>
            <a:ext cx="2592859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BDA537-2FBD-B232-07A2-B9398FEE3D02}"/>
              </a:ext>
            </a:extLst>
          </p:cNvPr>
          <p:cNvSpPr/>
          <p:nvPr/>
        </p:nvSpPr>
        <p:spPr>
          <a:xfrm>
            <a:off x="1278925" y="823783"/>
            <a:ext cx="426308" cy="4530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57F97C2-10BD-E837-BE60-63FBDFA74A58}"/>
              </a:ext>
            </a:extLst>
          </p:cNvPr>
          <p:cNvCxnSpPr>
            <a:cxnSpLocks/>
          </p:cNvCxnSpPr>
          <p:nvPr/>
        </p:nvCxnSpPr>
        <p:spPr>
          <a:xfrm flipH="1" flipV="1">
            <a:off x="1492079" y="1433552"/>
            <a:ext cx="605733" cy="1194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7B33896-4D76-0C1F-B341-1B4E8D88FD26}"/>
              </a:ext>
            </a:extLst>
          </p:cNvPr>
          <p:cNvSpPr/>
          <p:nvPr/>
        </p:nvSpPr>
        <p:spPr>
          <a:xfrm>
            <a:off x="1870242" y="617753"/>
            <a:ext cx="426308" cy="288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9B6437-F4D5-3908-6E04-290FA9CD9FB2}"/>
              </a:ext>
            </a:extLst>
          </p:cNvPr>
          <p:cNvCxnSpPr>
            <a:cxnSpLocks/>
          </p:cNvCxnSpPr>
          <p:nvPr/>
        </p:nvCxnSpPr>
        <p:spPr>
          <a:xfrm>
            <a:off x="2168611" y="980302"/>
            <a:ext cx="1375719" cy="1573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8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PPT 演示文稿</Template>
  <TotalTime>154</TotalTime>
  <Words>26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R</dc:creator>
  <cp:lastModifiedBy>F R</cp:lastModifiedBy>
  <cp:revision>4</cp:revision>
  <dcterms:created xsi:type="dcterms:W3CDTF">2024-03-16T07:16:53Z</dcterms:created>
  <dcterms:modified xsi:type="dcterms:W3CDTF">2024-03-18T09:44:31Z</dcterms:modified>
</cp:coreProperties>
</file>