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841B9-4698-4393-8BAF-F7650F32D7A3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4DFC9-09E9-4597-89BE-25637236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7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2EC8-653E-458B-83EE-828FCB8F7E6B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4812-E079-485A-BDB8-95AFBBB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9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F9B5-15E2-4189-8365-DE453B610C38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4812-E079-485A-BDB8-95AFBBB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2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1402-2084-4051-A414-0FB6F3907617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4812-E079-485A-BDB8-95AFBBB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8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029D-71D4-4842-95CB-283A081A2EC2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4812-E079-485A-BDB8-95AFBBB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5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2610-6CCB-4431-AF8C-A01D4BE87AE9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4812-E079-485A-BDB8-95AFBBB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8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25DD-F8DC-48D0-BF64-B7FC4F7EB213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4812-E079-485A-BDB8-95AFBBB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EDBB-94F0-4B07-ABF1-69C1D9026BE7}" type="datetime1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4812-E079-485A-BDB8-95AFBBB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2EE7-18AF-4A21-9018-93EB34001353}" type="datetime1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4812-E079-485A-BDB8-95AFBBB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4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113B-B326-4F75-8E01-E0AE3D21DF73}" type="datetime1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4812-E079-485A-BDB8-95AFBBB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3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0F16-48F2-4D1C-BBAD-9961324A45A9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4812-E079-485A-BDB8-95AFBBB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4FAD-6F66-4163-BFA7-F6E260988EC3}" type="datetime1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4812-E079-485A-BDB8-95AFBBB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E87C9-3814-410C-901D-B63A75BE8D79}" type="datetime1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4812-E079-485A-BDB8-95AFBBB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Segment - 1</a:t>
            </a:r>
          </a:p>
          <a:p>
            <a:r>
              <a:rPr lang="en-US"/>
              <a:t>JAC 444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9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84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705878"/>
              </p:ext>
            </p:extLst>
          </p:nvPr>
        </p:nvGraphicFramePr>
        <p:xfrm>
          <a:off x="231775" y="44196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44196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1168400" y="510540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40" name="AutoShape 7"/>
          <p:cNvSpPr>
            <a:spLocks noChangeArrowheads="1"/>
          </p:cNvSpPr>
          <p:nvPr/>
        </p:nvSpPr>
        <p:spPr bwMode="auto">
          <a:xfrm>
            <a:off x="2690812" y="3643313"/>
            <a:ext cx="3533775" cy="384175"/>
          </a:xfrm>
          <a:prstGeom prst="wedgeRoundRectCallout">
            <a:avLst>
              <a:gd name="adj1" fmla="val -45236"/>
              <a:gd name="adj2" fmla="val 35206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/>
              <a:t>invoke max(i, j)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9405" y="5129212"/>
            <a:ext cx="690562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07567" y="1481559"/>
            <a:ext cx="3533775" cy="654050"/>
          </a:xfrm>
          <a:prstGeom prst="wedgeRoundRectCallout">
            <a:avLst>
              <a:gd name="adj1" fmla="val -121477"/>
              <a:gd name="adj2" fmla="val 5123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800" dirty="0"/>
              <a:t>Declare k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42" y="1240631"/>
            <a:ext cx="1830388" cy="3263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13" name="Line 9"/>
          <p:cNvSpPr>
            <a:spLocks noChangeShapeType="1"/>
          </p:cNvSpPr>
          <p:nvPr/>
        </p:nvSpPr>
        <p:spPr bwMode="auto">
          <a:xfrm flipV="1">
            <a:off x="914400" y="3124201"/>
            <a:ext cx="7315200" cy="20701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1688068"/>
            <a:ext cx="1069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Call Stack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3447813" y="4813299"/>
            <a:ext cx="1124187" cy="37544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9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143"/>
              </p:ext>
            </p:extLst>
          </p:nvPr>
        </p:nvGraphicFramePr>
        <p:xfrm>
          <a:off x="231775" y="44196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44196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5762625" y="4651375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2690813" y="3421063"/>
            <a:ext cx="3532187" cy="998537"/>
          </a:xfrm>
          <a:prstGeom prst="wedgeRoundRectCallout">
            <a:avLst>
              <a:gd name="adj1" fmla="val 41597"/>
              <a:gd name="adj2" fmla="val 751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/>
              <a:t>invoke max(i, j)</a:t>
            </a:r>
          </a:p>
          <a:p>
            <a:pPr algn="ctr"/>
            <a:r>
              <a:rPr lang="en-US" altLang="en-US" sz="1800"/>
              <a:t>Pass the value of i to num1</a:t>
            </a:r>
          </a:p>
          <a:p>
            <a:pPr algn="ctr"/>
            <a:r>
              <a:rPr lang="en-US" altLang="en-US" sz="1800"/>
              <a:t>Pass the value of j to num2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7" y="533400"/>
            <a:ext cx="2284413" cy="407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6477000" y="2146299"/>
            <a:ext cx="1323975" cy="24590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86600" y="1143000"/>
            <a:ext cx="1069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Call Stack</a:t>
            </a:r>
          </a:p>
        </p:txBody>
      </p:sp>
    </p:spTree>
    <p:extLst>
      <p:ext uri="{BB962C8B-B14F-4D97-AF65-F5344CB8AC3E}">
        <p14:creationId xmlns:p14="http://schemas.microsoft.com/office/powerpoint/2010/main" val="323201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4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513407"/>
              </p:ext>
            </p:extLst>
          </p:nvPr>
        </p:nvGraphicFramePr>
        <p:xfrm>
          <a:off x="304800" y="4462462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62462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648200" y="4860924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2763838" y="3733800"/>
            <a:ext cx="3533775" cy="384175"/>
          </a:xfrm>
          <a:prstGeom prst="wedgeRoundRectCallout">
            <a:avLst>
              <a:gd name="adj1" fmla="val 44653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/>
              <a:t>declare variable result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52" y="457200"/>
            <a:ext cx="2284413" cy="407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6297612" y="1801812"/>
            <a:ext cx="1483977" cy="305911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10400" y="914400"/>
            <a:ext cx="1069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Call Stack</a:t>
            </a:r>
          </a:p>
        </p:txBody>
      </p:sp>
    </p:spTree>
    <p:extLst>
      <p:ext uri="{BB962C8B-B14F-4D97-AF65-F5344CB8AC3E}">
        <p14:creationId xmlns:p14="http://schemas.microsoft.com/office/powerpoint/2010/main" val="414696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648200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57593"/>
              <a:gd name="adj2" fmla="val 23888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/>
              <a:t>(num1 &gt; num2) is true since num1 is 5 and num2 is 2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5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038697"/>
              </p:ext>
            </p:extLst>
          </p:nvPr>
        </p:nvGraphicFramePr>
        <p:xfrm>
          <a:off x="231775" y="44196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44196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660900" y="5269963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6" name="AutoShape 7"/>
          <p:cNvSpPr>
            <a:spLocks noChangeArrowheads="1"/>
          </p:cNvSpPr>
          <p:nvPr/>
        </p:nvSpPr>
        <p:spPr bwMode="auto">
          <a:xfrm>
            <a:off x="2690813" y="3460750"/>
            <a:ext cx="3533775" cy="614363"/>
          </a:xfrm>
          <a:prstGeom prst="wedgeRoundRectCallout">
            <a:avLst>
              <a:gd name="adj1" fmla="val 60153"/>
              <a:gd name="adj2" fmla="val 2660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/>
              <a:t>result is now 5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8" y="304800"/>
            <a:ext cx="2284413" cy="407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6770688" y="1687513"/>
            <a:ext cx="1612900" cy="36713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10400" y="697468"/>
            <a:ext cx="1069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Call Stack</a:t>
            </a:r>
          </a:p>
        </p:txBody>
      </p:sp>
    </p:spTree>
    <p:extLst>
      <p:ext uri="{BB962C8B-B14F-4D97-AF65-F5344CB8AC3E}">
        <p14:creationId xmlns:p14="http://schemas.microsoft.com/office/powerpoint/2010/main" val="212455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35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574422"/>
              </p:ext>
            </p:extLst>
          </p:nvPr>
        </p:nvGraphicFramePr>
        <p:xfrm>
          <a:off x="231775" y="44196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44196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648200" y="588010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0" name="AutoShape 7"/>
          <p:cNvSpPr>
            <a:spLocks noChangeArrowheads="1"/>
          </p:cNvSpPr>
          <p:nvPr/>
        </p:nvSpPr>
        <p:spPr bwMode="auto">
          <a:xfrm>
            <a:off x="2690813" y="3690938"/>
            <a:ext cx="3533775" cy="384175"/>
          </a:xfrm>
          <a:prstGeom prst="wedgeRoundRectCallout">
            <a:avLst>
              <a:gd name="adj1" fmla="val 7954"/>
              <a:gd name="adj2" fmla="val 5318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/>
              <a:t>return result, which is 5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3862"/>
            <a:ext cx="2284413" cy="407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914399" y="5257799"/>
            <a:ext cx="3752045" cy="8001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6224588" y="2660648"/>
            <a:ext cx="2166132" cy="321945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10400" y="697468"/>
            <a:ext cx="1069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Call Stack</a:t>
            </a:r>
          </a:p>
        </p:txBody>
      </p:sp>
    </p:spTree>
    <p:extLst>
      <p:ext uri="{BB962C8B-B14F-4D97-AF65-F5344CB8AC3E}">
        <p14:creationId xmlns:p14="http://schemas.microsoft.com/office/powerpoint/2010/main" val="411838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23863" y="2622550"/>
            <a:ext cx="33845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5236"/>
              <a:gd name="adj2" fmla="val 22742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/>
              <a:t>return max(i, j) and assign the return value to k</a:t>
            </a: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 flipH="1" flipV="1">
            <a:off x="1844675" y="2776538"/>
            <a:ext cx="2881313" cy="6905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56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27707"/>
              </p:ext>
            </p:extLst>
          </p:nvPr>
        </p:nvGraphicFramePr>
        <p:xfrm>
          <a:off x="304800" y="42672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2672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96888" y="5305425"/>
            <a:ext cx="3384550" cy="4603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2763838" y="3268663"/>
            <a:ext cx="3533775" cy="654050"/>
          </a:xfrm>
          <a:prstGeom prst="wedgeRoundRectCallout">
            <a:avLst>
              <a:gd name="adj1" fmla="val -43398"/>
              <a:gd name="adj2" fmla="val 27961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/>
              <a:t>Execute the print statement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257604"/>
              </p:ext>
            </p:extLst>
          </p:nvPr>
        </p:nvGraphicFramePr>
        <p:xfrm>
          <a:off x="6858000" y="1111250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Picture" r:id="rId6" imgW="1314360" imgH="2343240" progId="Word.Picture.8">
                  <p:embed/>
                </p:oleObj>
              </mc:Choice>
              <mc:Fallback>
                <p:oleObj name="Picture" r:id="rId6" imgW="1314360" imgH="234324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111250"/>
                        <a:ext cx="1830388" cy="326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35892" y="1535668"/>
            <a:ext cx="1069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Call Stack</a:t>
            </a:r>
          </a:p>
        </p:txBody>
      </p:sp>
    </p:spTree>
    <p:extLst>
      <p:ext uri="{BB962C8B-B14F-4D97-AF65-F5344CB8AC3E}">
        <p14:creationId xmlns:p14="http://schemas.microsoft.com/office/powerpoint/2010/main" val="276069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this program?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431260"/>
              </p:ext>
            </p:extLst>
          </p:nvPr>
        </p:nvGraphicFramePr>
        <p:xfrm>
          <a:off x="381000" y="4038600"/>
          <a:ext cx="8404225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Picture" r:id="rId3" imgW="4625280" imgH="1190160" progId="Word.Picture.8">
                  <p:embed/>
                </p:oleObj>
              </mc:Choice>
              <mc:Fallback>
                <p:oleObj name="Picture" r:id="rId3" imgW="4625280" imgH="119016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8404225" cy="2166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5000" y="1447800"/>
            <a:ext cx="50292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sign(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(n &gt; 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(n == 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(n &lt; 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5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class has multiple methods having same name but different in parameters, it is known as </a:t>
            </a:r>
            <a:r>
              <a:rPr lang="en-US" b="1" dirty="0"/>
              <a:t>Method Overloading</a:t>
            </a:r>
            <a:r>
              <a:rPr lang="en-US" dirty="0"/>
              <a:t>.</a:t>
            </a:r>
          </a:p>
          <a:p>
            <a:r>
              <a:rPr lang="en-US" dirty="0"/>
              <a:t>You can overload a method in Java by two ways:</a:t>
            </a:r>
          </a:p>
          <a:p>
            <a:pPr lvl="2"/>
            <a:r>
              <a:rPr lang="en-US" dirty="0"/>
              <a:t>By changing the number of arguments.</a:t>
            </a:r>
          </a:p>
          <a:p>
            <a:pPr lvl="2"/>
            <a:r>
              <a:rPr lang="en-US" dirty="0"/>
              <a:t>By changing the data type.</a:t>
            </a:r>
          </a:p>
        </p:txBody>
      </p:sp>
    </p:spTree>
    <p:extLst>
      <p:ext uri="{BB962C8B-B14F-4D97-AF65-F5344CB8AC3E}">
        <p14:creationId xmlns:p14="http://schemas.microsoft.com/office/powerpoint/2010/main" val="19880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segment students should be able to have understanding about: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Methods in Java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59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you overload a method by changing the return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/>
              <a:t>In java, method overloading is not possible by changing the return type of the method only because of </a:t>
            </a:r>
            <a:r>
              <a:rPr lang="en-US" b="1" u="sng" dirty="0"/>
              <a:t>ambiguity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3586877"/>
            <a:ext cx="79919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Adder{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add(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b){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;}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add(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b){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TestOverloading3{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main(String[]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  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Adder.add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(11,11));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//ambiguity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overload java main()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Yes, by method overloading. You can have any number of main methods in a class by method overloading.</a:t>
            </a:r>
          </a:p>
          <a:p>
            <a:r>
              <a:rPr lang="en-US" dirty="0"/>
              <a:t>But JVM calls main() method which receives string array as arguments only.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1" y="4207565"/>
            <a:ext cx="8000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TestOverloading4{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main(String[]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("main with String[]");}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("main with String");}  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("main without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");} 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 method is a collection of statements that are grouped together to perform an operation.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795681"/>
              </p:ext>
            </p:extLst>
          </p:nvPr>
        </p:nvGraphicFramePr>
        <p:xfrm>
          <a:off x="304800" y="312420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Picture" r:id="rId3" imgW="4971960" imgH="1981080" progId="Word.Picture.8">
                  <p:embed/>
                </p:oleObj>
              </mc:Choice>
              <mc:Fallback>
                <p:oleObj name="Picture" r:id="rId3" imgW="4971960" imgH="1981080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12420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3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Method Signature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/>
              <a:t>Method signature</a:t>
            </a:r>
            <a:r>
              <a:rPr lang="en-US" altLang="en-US" dirty="0"/>
              <a:t> is the combination of the method name and the parameter list.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279285"/>
              </p:ext>
            </p:extLst>
          </p:nvPr>
        </p:nvGraphicFramePr>
        <p:xfrm>
          <a:off x="135731" y="2208212"/>
          <a:ext cx="8642350" cy="411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" y="2208212"/>
                        <a:ext cx="8642350" cy="4116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13"/>
          <p:cNvSpPr>
            <a:spLocks noChangeArrowheads="1"/>
          </p:cNvSpPr>
          <p:nvPr/>
        </p:nvSpPr>
        <p:spPr bwMode="auto">
          <a:xfrm>
            <a:off x="3098442" y="3403242"/>
            <a:ext cx="2535237" cy="423863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9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Formal Parameters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The variables defined in the method header are known as </a:t>
            </a:r>
            <a:r>
              <a:rPr lang="en-US" altLang="en-US" sz="2800" i="1" dirty="0"/>
              <a:t>formal parameters</a:t>
            </a:r>
            <a:r>
              <a:rPr lang="en-US" altLang="en-US" sz="2800" dirty="0"/>
              <a:t>. 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127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066011"/>
              </p:ext>
            </p:extLst>
          </p:nvPr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10163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071938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43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8" grpId="0" animBg="1"/>
      <p:bldP spid="112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Actual Parameters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When a method is invoked, you pass a value to the parameter. This value is referred to as </a:t>
            </a:r>
            <a:r>
              <a:rPr lang="en-US" altLang="en-US" i="1" dirty="0"/>
              <a:t>actual parameter or argument</a:t>
            </a:r>
            <a:r>
              <a:rPr lang="en-US" altLang="en-US" dirty="0"/>
              <a:t>.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30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733986"/>
              </p:ext>
            </p:extLst>
          </p:nvPr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15"/>
          <p:cNvSpPr>
            <a:spLocks noChangeArrowheads="1"/>
          </p:cNvSpPr>
          <p:nvPr/>
        </p:nvSpPr>
        <p:spPr bwMode="auto">
          <a:xfrm>
            <a:off x="7759700" y="3390900"/>
            <a:ext cx="461963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9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3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Return Value Type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9563" y="893763"/>
            <a:ext cx="845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A method may return a value. The </a:t>
            </a:r>
            <a:r>
              <a:rPr lang="en-US" altLang="en-US" u="sng" dirty="0" err="1"/>
              <a:t>returnValueType</a:t>
            </a:r>
            <a:r>
              <a:rPr lang="en-US" altLang="en-US" dirty="0"/>
              <a:t> is the data type of the value the method returns. If the method does not return a value, the </a:t>
            </a:r>
            <a:r>
              <a:rPr lang="en-US" altLang="en-US" u="sng" dirty="0" err="1"/>
              <a:t>returnValueType</a:t>
            </a:r>
            <a:r>
              <a:rPr lang="en-US" altLang="en-US" dirty="0"/>
              <a:t> is the keyword </a:t>
            </a:r>
            <a:r>
              <a:rPr lang="en-US" altLang="en-US" u="sng" dirty="0"/>
              <a:t>void</a:t>
            </a:r>
            <a:r>
              <a:rPr lang="en-US" altLang="en-US" dirty="0"/>
              <a:t>. For example, the </a:t>
            </a:r>
            <a:r>
              <a:rPr lang="en-US" altLang="en-US" u="sng" dirty="0" err="1"/>
              <a:t>returnValueType</a:t>
            </a:r>
            <a:r>
              <a:rPr lang="en-US" altLang="en-US" dirty="0"/>
              <a:t> in the </a:t>
            </a:r>
            <a:r>
              <a:rPr lang="en-US" altLang="en-US" u="sng" dirty="0"/>
              <a:t>main</a:t>
            </a:r>
            <a:r>
              <a:rPr lang="en-US" altLang="en-US" dirty="0"/>
              <a:t> method is </a:t>
            </a:r>
            <a:r>
              <a:rPr lang="en-US" altLang="en-US" u="sng" dirty="0"/>
              <a:t>void</a:t>
            </a:r>
            <a:r>
              <a:rPr lang="en-US" altLang="en-US" dirty="0"/>
              <a:t>.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142245"/>
              </p:ext>
            </p:extLst>
          </p:nvPr>
        </p:nvGraphicFramePr>
        <p:xfrm>
          <a:off x="231775" y="25844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84450"/>
                        <a:ext cx="8642350" cy="3441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805113" y="3659188"/>
            <a:ext cx="385762" cy="230187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1576388" y="5464175"/>
            <a:ext cx="1382712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23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26" grpId="0" animBg="1"/>
      <p:bldP spid="133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722478"/>
              </p:ext>
            </p:extLst>
          </p:nvPr>
        </p:nvGraphicFramePr>
        <p:xfrm>
          <a:off x="152400" y="44958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958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304800" y="4888963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AutoShape 7"/>
          <p:cNvSpPr>
            <a:spLocks noChangeArrowheads="1"/>
          </p:cNvSpPr>
          <p:nvPr/>
        </p:nvSpPr>
        <p:spPr bwMode="auto">
          <a:xfrm>
            <a:off x="2611438" y="3779301"/>
            <a:ext cx="3533775" cy="384175"/>
          </a:xfrm>
          <a:prstGeom prst="wedgeRoundRectCallout">
            <a:avLst>
              <a:gd name="adj1" fmla="val -45014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/>
              <a:t>i is now 5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82" y="923802"/>
            <a:ext cx="1830388" cy="3672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3581400" y="3428999"/>
            <a:ext cx="4800600" cy="15488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43800" y="1371600"/>
            <a:ext cx="1069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Call Stack</a:t>
            </a:r>
          </a:p>
        </p:txBody>
      </p:sp>
    </p:spTree>
    <p:extLst>
      <p:ext uri="{BB962C8B-B14F-4D97-AF65-F5344CB8AC3E}">
        <p14:creationId xmlns:p14="http://schemas.microsoft.com/office/powerpoint/2010/main" val="18454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2" grpId="0" animBg="1"/>
      <p:bldP spid="11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252801"/>
              </p:ext>
            </p:extLst>
          </p:nvPr>
        </p:nvGraphicFramePr>
        <p:xfrm>
          <a:off x="231775" y="44196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44196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85763" y="4957763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2690813" y="3690938"/>
            <a:ext cx="3533775" cy="384175"/>
          </a:xfrm>
          <a:prstGeom prst="wedgeRoundRectCallout">
            <a:avLst>
              <a:gd name="adj1" fmla="val -45236"/>
              <a:gd name="adj2" fmla="val 30909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/>
              <a:t>j is now 2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52" y="1219200"/>
            <a:ext cx="1830388" cy="3263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200400" y="3254375"/>
            <a:ext cx="5153965" cy="17922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1400" y="1688068"/>
            <a:ext cx="1069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Call Stack</a:t>
            </a:r>
          </a:p>
        </p:txBody>
      </p:sp>
    </p:spTree>
    <p:extLst>
      <p:ext uri="{BB962C8B-B14F-4D97-AF65-F5344CB8AC3E}">
        <p14:creationId xmlns:p14="http://schemas.microsoft.com/office/powerpoint/2010/main" val="127145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437</Words>
  <Application>Microsoft Office PowerPoint</Application>
  <PresentationFormat>On-screen Show (4:3)</PresentationFormat>
  <Paragraphs>83</Paragraphs>
  <Slides>21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Office Theme</vt:lpstr>
      <vt:lpstr>Picture</vt:lpstr>
      <vt:lpstr>Introduction to Java for C++ Programmers</vt:lpstr>
      <vt:lpstr>Objective</vt:lpstr>
      <vt:lpstr>Methods</vt:lpstr>
      <vt:lpstr>Method Signature</vt:lpstr>
      <vt:lpstr>Formal Parameters</vt:lpstr>
      <vt:lpstr>Actual Parameters</vt:lpstr>
      <vt:lpstr>Return Value Type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What is wrong with this program?</vt:lpstr>
      <vt:lpstr>Method Overloading</vt:lpstr>
      <vt:lpstr>Can you overload a method by changing the return type?</vt:lpstr>
      <vt:lpstr>Can we overload java main() method?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for C++ Programmers</dc:title>
  <dc:creator>m_gurru007@hotmail.com</dc:creator>
  <cp:lastModifiedBy>Reza</cp:lastModifiedBy>
  <cp:revision>33</cp:revision>
  <dcterms:created xsi:type="dcterms:W3CDTF">2018-01-18T14:51:19Z</dcterms:created>
  <dcterms:modified xsi:type="dcterms:W3CDTF">2018-01-22T00:51:15Z</dcterms:modified>
</cp:coreProperties>
</file>