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</p:sldMasterIdLst>
  <p:notesMasterIdLst>
    <p:notesMasterId r:id="rId4"/>
  </p:notesMasterIdLst>
  <p:sldIdLst>
    <p:sldId id="256" r:id="rId2"/>
    <p:sldId id="58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2597" autoAdjust="0"/>
  </p:normalViewPr>
  <p:slideViewPr>
    <p:cSldViewPr>
      <p:cViewPr varScale="1">
        <p:scale>
          <a:sx n="181" d="100"/>
          <a:sy n="181" d="100"/>
        </p:scale>
        <p:origin x="1196" y="88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83" d="100"/>
        <a:sy n="8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9775B-8F53-4D6D-8CF3-A5EC3380B11F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49CAB-11E7-4E46-B3A8-B9759289B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39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54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2018-04-04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2018-04-04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2018-04-04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ry - S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7571184" cy="74295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2018-04-04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091958" y="41150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Webdings" pitchFamily="18" charset="2"/>
              </a:rPr>
              <a:t>i</a:t>
            </a:r>
            <a:endParaRPr lang="en-CA" sz="4800" dirty="0">
              <a:solidFill>
                <a:schemeClr val="tx2">
                  <a:lumMod val="60000"/>
                  <a:lumOff val="40000"/>
                </a:schemeClr>
              </a:solidFill>
              <a:latin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261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0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8219256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l">
              <a:buNone/>
              <a:defRPr sz="2400" b="0">
                <a:solidFill>
                  <a:schemeClr val="tx2"/>
                </a:solidFill>
                <a:latin typeface="Franklin Gothic Dem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8219256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2018-04-04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47484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2018-04-04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004048" y="1257301"/>
            <a:ext cx="4139952" cy="3886200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619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  <a:latin typeface="Franklin Gothic Dem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Franklin Gothic Demi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2018-04-04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2018-04-04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2018-04-04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9B07471-B472-4C3F-B46F-D347BD4AB42B}" type="datetimeFigureOut">
              <a:rPr lang="en-CA" smtClean="0"/>
              <a:t>2018-04-04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28" r:id="rId3"/>
    <p:sldLayoutId id="2147484119" r:id="rId4"/>
    <p:sldLayoutId id="2147484130" r:id="rId5"/>
    <p:sldLayoutId id="2147484129" r:id="rId6"/>
    <p:sldLayoutId id="2147484121" r:id="rId7"/>
    <p:sldLayoutId id="2147484122" r:id="rId8"/>
    <p:sldLayoutId id="2147484123" r:id="rId9"/>
    <p:sldLayoutId id="2147484120" r:id="rId10"/>
    <p:sldLayoutId id="2147484124" r:id="rId11"/>
    <p:sldLayoutId id="2147484125" r:id="rId12"/>
    <p:sldLayoutId id="2147484126" r:id="rId13"/>
    <p:sldLayoutId id="2147484127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000" b="0" kern="1200" spc="-100" baseline="0">
          <a:solidFill>
            <a:schemeClr val="tx2"/>
          </a:solidFill>
          <a:latin typeface="Franklin Gothic Demi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Java for C++ Programmers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7918648" cy="2031082"/>
          </a:xfrm>
        </p:spPr>
        <p:txBody>
          <a:bodyPr>
            <a:normAutofit lnSpcReduction="10000"/>
          </a:bodyPr>
          <a:lstStyle/>
          <a:p>
            <a:r>
              <a:rPr lang="en-CA" b="1" dirty="0"/>
              <a:t>Understanding Distributed Computation in Java using RMI</a:t>
            </a:r>
          </a:p>
          <a:p>
            <a:endParaRPr lang="en-CA" b="1" dirty="0"/>
          </a:p>
          <a:p>
            <a:endParaRPr lang="en-CA" b="1" dirty="0"/>
          </a:p>
          <a:p>
            <a:r>
              <a:rPr lang="en-US" b="1" dirty="0"/>
              <a:t>Professor: Reza </a:t>
            </a:r>
            <a:r>
              <a:rPr lang="en-US" b="1" dirty="0" err="1"/>
              <a:t>Khojasteh</a:t>
            </a:r>
            <a:endParaRPr lang="en-CA" b="1" dirty="0"/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58669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54" y="1347614"/>
            <a:ext cx="8874731" cy="3672408"/>
          </a:xfrm>
        </p:spPr>
        <p:txBody>
          <a:bodyPr>
            <a:noAutofit/>
          </a:bodyPr>
          <a:lstStyle/>
          <a:p>
            <a:r>
              <a:rPr lang="en-US" sz="2000" dirty="0"/>
              <a:t>Remote Method Invocation (RMI) is the action of </a:t>
            </a:r>
            <a:r>
              <a:rPr lang="en-US" sz="2000" dirty="0">
                <a:solidFill>
                  <a:schemeClr val="tx2"/>
                </a:solidFill>
              </a:rPr>
              <a:t>invoking a method on a remote object</a:t>
            </a:r>
            <a:r>
              <a:rPr lang="en-US" sz="2000" dirty="0"/>
              <a:t> and is one of the approaches to </a:t>
            </a:r>
            <a:r>
              <a:rPr lang="en-US" sz="2000" dirty="0">
                <a:solidFill>
                  <a:schemeClr val="tx2"/>
                </a:solidFill>
              </a:rPr>
              <a:t>distributed computing </a:t>
            </a:r>
            <a:r>
              <a:rPr lang="en-US" sz="2000" dirty="0"/>
              <a:t>in Java.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/>
              <a:t>Please study </a:t>
            </a:r>
            <a:r>
              <a:rPr lang="en-US" sz="2000" dirty="0">
                <a:solidFill>
                  <a:schemeClr val="tx2"/>
                </a:solidFill>
              </a:rPr>
              <a:t>Intro to RMI. pdf </a:t>
            </a:r>
            <a:r>
              <a:rPr lang="en-US" sz="2000"/>
              <a:t>and</a:t>
            </a:r>
            <a:r>
              <a:rPr lang="en-US" sz="2000">
                <a:solidFill>
                  <a:schemeClr val="tx2"/>
                </a:solidFill>
              </a:rPr>
              <a:t> RMI </a:t>
            </a:r>
            <a:r>
              <a:rPr lang="en-US" sz="2000" dirty="0">
                <a:solidFill>
                  <a:schemeClr val="tx2"/>
                </a:solidFill>
              </a:rPr>
              <a:t>Case Study.pdf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Please check </a:t>
            </a:r>
            <a:r>
              <a:rPr lang="en-US" sz="2000" dirty="0">
                <a:solidFill>
                  <a:schemeClr val="tx2"/>
                </a:solidFill>
              </a:rPr>
              <a:t>Hello.java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tx2"/>
                </a:solidFill>
              </a:rPr>
              <a:t>HelloImpl.java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tx2"/>
                </a:solidFill>
              </a:rPr>
              <a:t>HelloServer.java</a:t>
            </a:r>
            <a:r>
              <a:rPr lang="en-US" sz="2000" dirty="0"/>
              <a:t>, and </a:t>
            </a:r>
            <a:r>
              <a:rPr lang="en-US" sz="2000" dirty="0">
                <a:solidFill>
                  <a:schemeClr val="tx2"/>
                </a:solidFill>
              </a:rPr>
              <a:t>HelloClient.java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Please check </a:t>
            </a:r>
            <a:r>
              <a:rPr lang="en-US" sz="2000" dirty="0">
                <a:solidFill>
                  <a:schemeClr val="tx2"/>
                </a:solidFill>
              </a:rPr>
              <a:t>Calculator.java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tx2"/>
                </a:solidFill>
              </a:rPr>
              <a:t>CalculatorImpl.java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tx2"/>
                </a:solidFill>
              </a:rPr>
              <a:t>CalculatorServer.java</a:t>
            </a:r>
            <a:r>
              <a:rPr lang="en-US" sz="2000" dirty="0"/>
              <a:t>, and </a:t>
            </a:r>
            <a:r>
              <a:rPr lang="en-US" sz="2000" dirty="0">
                <a:solidFill>
                  <a:schemeClr val="tx2"/>
                </a:solidFill>
              </a:rPr>
              <a:t>CalculatorClient.java</a:t>
            </a:r>
            <a:r>
              <a:rPr lang="en-US" sz="2000" dirty="0"/>
              <a:t>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9512" y="483518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Understanding Distributed Computation in Java using RMI</a:t>
            </a:r>
            <a:endParaRPr lang="en-CA" sz="2800" b="1" dirty="0"/>
          </a:p>
          <a:p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3164765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17264</TotalTime>
  <Words>108</Words>
  <Application>Microsoft Office PowerPoint</Application>
  <PresentationFormat>On-screen Show (16:9)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Franklin Gothic Demi</vt:lpstr>
      <vt:lpstr>Webdings</vt:lpstr>
      <vt:lpstr>Clarity</vt:lpstr>
      <vt:lpstr>Introduction to Java for C++ Programmers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Khojasteh</dc:creator>
  <cp:lastModifiedBy>Reza</cp:lastModifiedBy>
  <cp:revision>871</cp:revision>
  <dcterms:created xsi:type="dcterms:W3CDTF">2016-05-30T19:06:58Z</dcterms:created>
  <dcterms:modified xsi:type="dcterms:W3CDTF">2018-04-04T17:53:00Z</dcterms:modified>
</cp:coreProperties>
</file>