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6" r:id="rId1"/>
  </p:sldMasterIdLst>
  <p:notesMasterIdLst>
    <p:notesMasterId r:id="rId7"/>
  </p:notesMasterIdLst>
  <p:sldIdLst>
    <p:sldId id="256" r:id="rId2"/>
    <p:sldId id="588" r:id="rId3"/>
    <p:sldId id="594" r:id="rId4"/>
    <p:sldId id="595" r:id="rId5"/>
    <p:sldId id="597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62459" autoAdjust="0"/>
  </p:normalViewPr>
  <p:slideViewPr>
    <p:cSldViewPr>
      <p:cViewPr varScale="1">
        <p:scale>
          <a:sx n="137" d="100"/>
          <a:sy n="137" d="100"/>
        </p:scale>
        <p:origin x="2456" y="72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83" d="100"/>
        <a:sy n="8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49775B-8F53-4D6D-8CF3-A5EC3380B11F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49CAB-11E7-4E46-B3A8-B9759289B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58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92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3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65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Reference: Chapter 14, Introduction to Java Programming (brief version), 11</a:t>
            </a:r>
            <a:r>
              <a:rPr lang="en-US" b="1" baseline="30000" dirty="0"/>
              <a:t>th</a:t>
            </a:r>
            <a:r>
              <a:rPr lang="en-US" b="1" dirty="0"/>
              <a:t> ed., by Y. Daniel Liang, Pearson.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09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2018-02-21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2018-02-21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2018-02-21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2018-02-21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2018-02-21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2018-02-21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2018-02-21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ry - S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7571184" cy="74295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2018-02-21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8091958" y="411509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Webdings" pitchFamily="18" charset="2"/>
              </a:rPr>
              <a:t>i</a:t>
            </a:r>
            <a:endParaRPr lang="en-CA" sz="4800" dirty="0">
              <a:solidFill>
                <a:schemeClr val="tx2">
                  <a:lumMod val="60000"/>
                  <a:lumOff val="40000"/>
                </a:schemeClr>
              </a:solidFill>
              <a:latin typeface="Webdings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82613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0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2018-02-21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8219256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l">
              <a:buNone/>
              <a:defRPr sz="2400" b="0">
                <a:solidFill>
                  <a:schemeClr val="tx2"/>
                </a:solidFill>
                <a:latin typeface="Franklin Gothic Dem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8219256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2018-02-21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037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47484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2018-02-21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004048" y="1257301"/>
            <a:ext cx="4139952" cy="3886200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6190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  <a:latin typeface="Franklin Gothic Dem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Franklin Gothic Demi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2018-02-21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2018-02-21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2018-02-21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9B07471-B472-4C3F-B46F-D347BD4AB42B}" type="datetimeFigureOut">
              <a:rPr lang="en-CA" smtClean="0"/>
              <a:t>2018-02-21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28" r:id="rId3"/>
    <p:sldLayoutId id="2147484119" r:id="rId4"/>
    <p:sldLayoutId id="2147484130" r:id="rId5"/>
    <p:sldLayoutId id="2147484129" r:id="rId6"/>
    <p:sldLayoutId id="2147484121" r:id="rId7"/>
    <p:sldLayoutId id="2147484122" r:id="rId8"/>
    <p:sldLayoutId id="2147484123" r:id="rId9"/>
    <p:sldLayoutId id="2147484120" r:id="rId10"/>
    <p:sldLayoutId id="2147484124" r:id="rId11"/>
    <p:sldLayoutId id="2147484125" r:id="rId12"/>
    <p:sldLayoutId id="2147484126" r:id="rId13"/>
    <p:sldLayoutId id="2147484127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4000" b="0" kern="1200" spc="-100" baseline="0">
          <a:solidFill>
            <a:schemeClr val="tx2"/>
          </a:solidFill>
          <a:latin typeface="Franklin Gothic Demi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Java for C++ Programmers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7918648" cy="2031082"/>
          </a:xfrm>
        </p:spPr>
        <p:txBody>
          <a:bodyPr>
            <a:normAutofit lnSpcReduction="10000"/>
          </a:bodyPr>
          <a:lstStyle/>
          <a:p>
            <a:r>
              <a:rPr lang="en-CA" b="1" dirty="0"/>
              <a:t>Inner Classes and Anonymous Classes in Java, Event Driven Programming using Swing, and JavaFX</a:t>
            </a:r>
          </a:p>
          <a:p>
            <a:endParaRPr lang="en-CA" b="1"/>
          </a:p>
          <a:p>
            <a:endParaRPr lang="en-CA" b="1" dirty="0"/>
          </a:p>
          <a:p>
            <a:r>
              <a:rPr lang="en-US" b="1" dirty="0"/>
              <a:t>Professor: Reza </a:t>
            </a:r>
            <a:r>
              <a:rPr lang="en-US" b="1" dirty="0" err="1"/>
              <a:t>Khojasteh</a:t>
            </a:r>
            <a:endParaRPr lang="en-CA" b="1" dirty="0"/>
          </a:p>
          <a:p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586690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3FCA33-016B-48F7-9341-3AD8792037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438" y="1082675"/>
            <a:ext cx="5368025" cy="3937000"/>
          </a:xfr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9755" y="339502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3200" dirty="0"/>
              <a:t>AWT and Swing</a:t>
            </a:r>
          </a:p>
        </p:txBody>
      </p:sp>
    </p:spTree>
    <p:extLst>
      <p:ext uri="{BB962C8B-B14F-4D97-AF65-F5344CB8AC3E}">
        <p14:creationId xmlns:p14="http://schemas.microsoft.com/office/powerpoint/2010/main" val="3164765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1" y="1082452"/>
            <a:ext cx="8874731" cy="393757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Check </a:t>
            </a:r>
            <a:r>
              <a:rPr lang="en-US" dirty="0">
                <a:solidFill>
                  <a:schemeClr val="tx2"/>
                </a:solidFill>
              </a:rPr>
              <a:t>Addition.java </a:t>
            </a:r>
            <a:r>
              <a:rPr lang="en-US" dirty="0"/>
              <a:t>to see how to </a:t>
            </a:r>
            <a:r>
              <a:rPr lang="en-CA" dirty="0"/>
              <a:t>use </a:t>
            </a:r>
            <a:r>
              <a:rPr lang="en-CA" dirty="0" err="1"/>
              <a:t>JOptionPane</a:t>
            </a:r>
            <a:r>
              <a:rPr lang="en-CA" dirty="0"/>
              <a:t> for input and output in Java.</a:t>
            </a:r>
            <a:endParaRPr lang="en-US" dirty="0"/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/>
              <a:t>Check </a:t>
            </a:r>
            <a:r>
              <a:rPr lang="en-US" dirty="0">
                <a:solidFill>
                  <a:schemeClr val="tx2"/>
                </a:solidFill>
              </a:rPr>
              <a:t>Label </a:t>
            </a:r>
            <a:r>
              <a:rPr lang="en-US" dirty="0"/>
              <a:t>project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to see how to use </a:t>
            </a:r>
            <a:r>
              <a:rPr lang="en-CA" dirty="0" err="1"/>
              <a:t>JLabels</a:t>
            </a:r>
            <a:r>
              <a:rPr lang="en-CA" dirty="0"/>
              <a:t> with text and icons in Java.</a:t>
            </a:r>
            <a:endParaRPr lang="en-US" dirty="0"/>
          </a:p>
          <a:p>
            <a:endParaRPr lang="en-US" dirty="0"/>
          </a:p>
          <a:p>
            <a:r>
              <a:rPr lang="en-US" dirty="0"/>
              <a:t>Check </a:t>
            </a:r>
            <a:r>
              <a:rPr lang="en-US" dirty="0" err="1">
                <a:solidFill>
                  <a:schemeClr val="tx2"/>
                </a:solidFill>
              </a:rPr>
              <a:t>TextField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project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to see how to use </a:t>
            </a:r>
            <a:r>
              <a:rPr lang="en-CA" dirty="0" err="1"/>
              <a:t>JTextFields</a:t>
            </a:r>
            <a:r>
              <a:rPr lang="en-CA" dirty="0"/>
              <a:t> and </a:t>
            </a:r>
            <a:r>
              <a:rPr lang="en-CA" dirty="0" err="1"/>
              <a:t>JPasswordFields</a:t>
            </a:r>
            <a:r>
              <a:rPr lang="en-CA" dirty="0"/>
              <a:t> in Java. </a:t>
            </a:r>
            <a:r>
              <a:rPr lang="en-CA" dirty="0">
                <a:solidFill>
                  <a:schemeClr val="tx2"/>
                </a:solidFill>
              </a:rPr>
              <a:t>That’s also an into to Inner Classes in Java.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  <a:p>
            <a:r>
              <a:rPr lang="en-US" dirty="0"/>
              <a:t>Check </a:t>
            </a:r>
            <a:r>
              <a:rPr lang="en-US" dirty="0">
                <a:solidFill>
                  <a:schemeClr val="tx2"/>
                </a:solidFill>
              </a:rPr>
              <a:t>Button </a:t>
            </a:r>
            <a:r>
              <a:rPr lang="en-US" dirty="0"/>
              <a:t>project to see how to use </a:t>
            </a:r>
            <a:r>
              <a:rPr lang="en-CA" dirty="0"/>
              <a:t>Command buttons (</a:t>
            </a:r>
            <a:r>
              <a:rPr lang="en-CA" dirty="0" err="1"/>
              <a:t>JButtons</a:t>
            </a:r>
            <a:r>
              <a:rPr lang="en-CA" dirty="0"/>
              <a:t>) and action events in Java.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5" y="339502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3200" dirty="0"/>
              <a:t>Swing in Java</a:t>
            </a:r>
          </a:p>
        </p:txBody>
      </p:sp>
    </p:spTree>
    <p:extLst>
      <p:ext uri="{BB962C8B-B14F-4D97-AF65-F5344CB8AC3E}">
        <p14:creationId xmlns:p14="http://schemas.microsoft.com/office/powerpoint/2010/main" val="3319050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755" y="1275606"/>
            <a:ext cx="8874731" cy="3937570"/>
          </a:xfrm>
        </p:spPr>
        <p:txBody>
          <a:bodyPr>
            <a:normAutofit/>
          </a:bodyPr>
          <a:lstStyle/>
          <a:p>
            <a:r>
              <a:rPr lang="en-US" dirty="0"/>
              <a:t>Check </a:t>
            </a:r>
            <a:r>
              <a:rPr lang="en-US" dirty="0">
                <a:solidFill>
                  <a:schemeClr val="tx2"/>
                </a:solidFill>
              </a:rPr>
              <a:t>Button2 </a:t>
            </a:r>
            <a:r>
              <a:rPr lang="en-US" dirty="0"/>
              <a:t>project to see how to </a:t>
            </a:r>
            <a:r>
              <a:rPr lang="en-CA" dirty="0"/>
              <a:t>see</a:t>
            </a:r>
            <a:r>
              <a:rPr lang="en-CA" dirty="0">
                <a:solidFill>
                  <a:schemeClr val="tx2"/>
                </a:solidFill>
              </a:rPr>
              <a:t> an into to Anonymous Inner Classes in Java.</a:t>
            </a:r>
            <a:endParaRPr lang="en-US" dirty="0"/>
          </a:p>
          <a:p>
            <a:endParaRPr lang="en-US" dirty="0"/>
          </a:p>
          <a:p>
            <a:r>
              <a:rPr lang="en-US" dirty="0"/>
              <a:t>Check </a:t>
            </a:r>
            <a:r>
              <a:rPr lang="en-US" dirty="0" err="1">
                <a:solidFill>
                  <a:schemeClr val="tx2"/>
                </a:solidFill>
              </a:rPr>
              <a:t>TextArea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to see how to use </a:t>
            </a:r>
            <a:r>
              <a:rPr lang="en-CA" dirty="0" err="1"/>
              <a:t>JTextAreas</a:t>
            </a:r>
            <a:r>
              <a:rPr lang="en-CA" dirty="0"/>
              <a:t> (providing an area for manipulating multiple lines of text) in Java.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5" y="339502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3200" dirty="0"/>
              <a:t>Swing in Java (Cont’d)</a:t>
            </a:r>
          </a:p>
          <a:p>
            <a:r>
              <a:rPr lang="en-US" sz="3200" dirty="0"/>
              <a:t>Intro to Anonymous Inner classes in Java </a:t>
            </a:r>
          </a:p>
        </p:txBody>
      </p:sp>
    </p:spTree>
    <p:extLst>
      <p:ext uri="{BB962C8B-B14F-4D97-AF65-F5344CB8AC3E}">
        <p14:creationId xmlns:p14="http://schemas.microsoft.com/office/powerpoint/2010/main" val="4228886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1" y="1082452"/>
            <a:ext cx="8874731" cy="3937570"/>
          </a:xfrm>
        </p:spPr>
        <p:txBody>
          <a:bodyPr>
            <a:normAutofit/>
          </a:bodyPr>
          <a:lstStyle/>
          <a:p>
            <a:r>
              <a:rPr lang="en-US" dirty="0"/>
              <a:t>Swing will not receive any further enhancements.</a:t>
            </a:r>
          </a:p>
          <a:p>
            <a:endParaRPr lang="en-US" dirty="0"/>
          </a:p>
          <a:p>
            <a:r>
              <a:rPr lang="en-US" dirty="0"/>
              <a:t>JavaFX is a new framework for developing Java GUI programs. In JavaFX, you have </a:t>
            </a:r>
            <a:r>
              <a:rPr lang="en-US" dirty="0">
                <a:solidFill>
                  <a:schemeClr val="tx2"/>
                </a:solidFill>
              </a:rPr>
              <a:t>stages</a:t>
            </a:r>
            <a:r>
              <a:rPr lang="en-US" dirty="0"/>
              <a:t> (as the platform) to support the </a:t>
            </a:r>
            <a:r>
              <a:rPr lang="en-US" dirty="0">
                <a:solidFill>
                  <a:schemeClr val="tx2"/>
                </a:solidFill>
              </a:rPr>
              <a:t>scenes</a:t>
            </a:r>
            <a:r>
              <a:rPr lang="en-US" dirty="0"/>
              <a:t>, and </a:t>
            </a:r>
            <a:r>
              <a:rPr lang="en-US" dirty="0">
                <a:solidFill>
                  <a:schemeClr val="tx2"/>
                </a:solidFill>
              </a:rPr>
              <a:t>nodes</a:t>
            </a:r>
            <a:r>
              <a:rPr lang="en-US" dirty="0"/>
              <a:t> as actors to perform in the scenes.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Check </a:t>
            </a:r>
            <a:r>
              <a:rPr lang="en-CA" dirty="0">
                <a:solidFill>
                  <a:schemeClr val="tx2"/>
                </a:solidFill>
              </a:rPr>
              <a:t>MyJavaFX.java</a:t>
            </a:r>
            <a:r>
              <a:rPr lang="en-CA" dirty="0"/>
              <a:t>, </a:t>
            </a:r>
            <a:r>
              <a:rPr lang="en-CA" dirty="0">
                <a:solidFill>
                  <a:schemeClr val="tx2"/>
                </a:solidFill>
              </a:rPr>
              <a:t>MultipleStageDemo.java</a:t>
            </a:r>
            <a:r>
              <a:rPr lang="en-CA" dirty="0"/>
              <a:t>, and </a:t>
            </a:r>
            <a:r>
              <a:rPr lang="en-CA" dirty="0">
                <a:solidFill>
                  <a:schemeClr val="tx2"/>
                </a:solidFill>
              </a:rPr>
              <a:t>ButtonInPane.java</a:t>
            </a:r>
            <a:r>
              <a:rPr lang="en-CA" dirty="0"/>
              <a:t> to have some idea!</a:t>
            </a:r>
            <a:endParaRPr lang="en-US" dirty="0"/>
          </a:p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5" y="339502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3200" dirty="0"/>
              <a:t>Java FX</a:t>
            </a:r>
          </a:p>
        </p:txBody>
      </p:sp>
    </p:spTree>
    <p:extLst>
      <p:ext uri="{BB962C8B-B14F-4D97-AF65-F5344CB8AC3E}">
        <p14:creationId xmlns:p14="http://schemas.microsoft.com/office/powerpoint/2010/main" val="4794596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16870</TotalTime>
  <Words>238</Words>
  <Application>Microsoft Office PowerPoint</Application>
  <PresentationFormat>On-screen Show (16:9)</PresentationFormat>
  <Paragraphs>30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Franklin Gothic Demi</vt:lpstr>
      <vt:lpstr>Webdings</vt:lpstr>
      <vt:lpstr>Clarity</vt:lpstr>
      <vt:lpstr>Introduction to Java for C++ Programmers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 Khojasteh</dc:creator>
  <cp:lastModifiedBy>Reza</cp:lastModifiedBy>
  <cp:revision>845</cp:revision>
  <dcterms:created xsi:type="dcterms:W3CDTF">2016-05-30T19:06:58Z</dcterms:created>
  <dcterms:modified xsi:type="dcterms:W3CDTF">2018-02-21T22:55:22Z</dcterms:modified>
</cp:coreProperties>
</file>