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7"/>
  </p:notesMasterIdLst>
  <p:sldIdLst>
    <p:sldId id="256" r:id="rId2"/>
    <p:sldId id="598" r:id="rId3"/>
    <p:sldId id="600" r:id="rId4"/>
    <p:sldId id="599" r:id="rId5"/>
    <p:sldId id="60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0180" autoAdjust="0"/>
  </p:normalViewPr>
  <p:slideViewPr>
    <p:cSldViewPr>
      <p:cViewPr>
        <p:scale>
          <a:sx n="100" d="100"/>
          <a:sy n="100" d="100"/>
        </p:scale>
        <p:origin x="2944" y="1688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9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97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49CAB-11E7-4E46-B3A8-B9759289B5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84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2018-03-07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918648" cy="2031082"/>
          </a:xfrm>
        </p:spPr>
        <p:txBody>
          <a:bodyPr>
            <a:normAutofit/>
          </a:bodyPr>
          <a:lstStyle/>
          <a:p>
            <a:r>
              <a:rPr lang="en-CA" b="1" dirty="0"/>
              <a:t>Functional Programming and Lambda Expressions in Java</a:t>
            </a:r>
          </a:p>
          <a:p>
            <a:endParaRPr lang="en-CA" b="1" dirty="0"/>
          </a:p>
          <a:p>
            <a:r>
              <a:rPr lang="en-US" b="1" dirty="0"/>
              <a:t>Professor: Reza </a:t>
            </a:r>
            <a:r>
              <a:rPr lang="en-US" b="1" dirty="0" err="1"/>
              <a:t>Khojasteh</a:t>
            </a:r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1179968"/>
            <a:ext cx="8874731" cy="3937570"/>
          </a:xfrm>
        </p:spPr>
        <p:txBody>
          <a:bodyPr>
            <a:noAutofit/>
          </a:bodyPr>
          <a:lstStyle/>
          <a:p>
            <a:r>
              <a:rPr lang="en-US" dirty="0"/>
              <a:t>In Java, we have two data types: </a:t>
            </a:r>
            <a:r>
              <a:rPr lang="en-US" dirty="0">
                <a:solidFill>
                  <a:schemeClr val="tx2"/>
                </a:solidFill>
              </a:rPr>
              <a:t>primitives and references to objects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we think of Unboxing/Autoboxing, primitive types like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could be replaced by type-wrapper classes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; </a:t>
            </a:r>
            <a:r>
              <a:rPr lang="en-US" i="1" dirty="0">
                <a:solidFill>
                  <a:schemeClr val="tx2"/>
                </a:solidFill>
              </a:rPr>
              <a:t>all primitive types could be transformed into objects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So, we could say that Java is </a:t>
            </a:r>
            <a:r>
              <a:rPr lang="en-US" dirty="0">
                <a:solidFill>
                  <a:schemeClr val="tx2"/>
                </a:solidFill>
              </a:rPr>
              <a:t>a pure OO language </a:t>
            </a:r>
            <a:r>
              <a:rPr lang="en-US" dirty="0"/>
              <a:t>having only objects and only one data type: </a:t>
            </a:r>
            <a:r>
              <a:rPr lang="en-US" dirty="0">
                <a:solidFill>
                  <a:schemeClr val="tx2"/>
                </a:solidFill>
              </a:rPr>
              <a:t>references to objects</a:t>
            </a:r>
            <a:r>
              <a:rPr lang="en-US" dirty="0"/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195486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3000" dirty="0"/>
              <a:t>Functional Interfaces and Lambda Expressions in Java</a:t>
            </a:r>
          </a:p>
        </p:txBody>
      </p:sp>
    </p:spTree>
    <p:extLst>
      <p:ext uri="{BB962C8B-B14F-4D97-AF65-F5344CB8AC3E}">
        <p14:creationId xmlns:p14="http://schemas.microsoft.com/office/powerpoint/2010/main" val="278969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1205186"/>
            <a:ext cx="8964488" cy="3937570"/>
          </a:xfrm>
        </p:spPr>
        <p:txBody>
          <a:bodyPr>
            <a:noAutofit/>
          </a:bodyPr>
          <a:lstStyle/>
          <a:p>
            <a:r>
              <a:rPr lang="en-US" sz="2300" dirty="0"/>
              <a:t>But in Java 8, we could also treat </a:t>
            </a:r>
            <a:r>
              <a:rPr lang="en-US" sz="2300" dirty="0">
                <a:solidFill>
                  <a:schemeClr val="tx2"/>
                </a:solidFill>
              </a:rPr>
              <a:t>methods as data</a:t>
            </a:r>
            <a:r>
              <a:rPr lang="en-US" sz="2300" dirty="0"/>
              <a:t> (passed and returned value). Therefore, </a:t>
            </a:r>
            <a:r>
              <a:rPr lang="en-US" sz="2300" dirty="0">
                <a:solidFill>
                  <a:schemeClr val="tx2"/>
                </a:solidFill>
              </a:rPr>
              <a:t>Java 8 allows </a:t>
            </a:r>
            <a:r>
              <a:rPr lang="en-US" sz="2300" i="1" dirty="0">
                <a:solidFill>
                  <a:schemeClr val="tx2"/>
                </a:solidFill>
              </a:rPr>
              <a:t>functional programming</a:t>
            </a:r>
            <a:r>
              <a:rPr lang="en-US" sz="2300" dirty="0">
                <a:solidFill>
                  <a:schemeClr val="tx2"/>
                </a:solidFill>
              </a:rPr>
              <a:t>.</a:t>
            </a:r>
          </a:p>
          <a:p>
            <a:endParaRPr lang="en-US" sz="2300" dirty="0">
              <a:solidFill>
                <a:schemeClr val="tx2"/>
              </a:solidFill>
            </a:endParaRPr>
          </a:p>
          <a:p>
            <a:r>
              <a:rPr lang="en-US" sz="2300" dirty="0"/>
              <a:t>Now, we have </a:t>
            </a:r>
            <a:r>
              <a:rPr lang="en-US" sz="2300" dirty="0">
                <a:solidFill>
                  <a:schemeClr val="tx2"/>
                </a:solidFill>
              </a:rPr>
              <a:t>a better way </a:t>
            </a:r>
            <a:r>
              <a:rPr lang="en-US" sz="2300" dirty="0"/>
              <a:t>to pass a method </a:t>
            </a:r>
            <a:r>
              <a:rPr lang="en-US" sz="2300" i="1" dirty="0"/>
              <a:t>as an argument </a:t>
            </a:r>
            <a:r>
              <a:rPr lang="en-US" sz="2300" dirty="0"/>
              <a:t>compared to the </a:t>
            </a:r>
            <a:r>
              <a:rPr lang="en-US" sz="2300" dirty="0">
                <a:solidFill>
                  <a:schemeClr val="tx2"/>
                </a:solidFill>
              </a:rPr>
              <a:t>traditional way of through an anonymous class (check </a:t>
            </a:r>
            <a:r>
              <a:rPr lang="en-US" sz="2300" dirty="0" err="1">
                <a:solidFill>
                  <a:schemeClr val="tx2"/>
                </a:solidFill>
              </a:rPr>
              <a:t>TextField</a:t>
            </a:r>
            <a:r>
              <a:rPr lang="en-US" sz="2300" dirty="0">
                <a:solidFill>
                  <a:schemeClr val="tx2"/>
                </a:solidFill>
              </a:rPr>
              <a:t>, Button, Button2, and </a:t>
            </a:r>
            <a:r>
              <a:rPr lang="en-US" sz="2300" dirty="0" err="1">
                <a:solidFill>
                  <a:schemeClr val="tx2"/>
                </a:solidFill>
              </a:rPr>
              <a:t>TextArea</a:t>
            </a:r>
            <a:r>
              <a:rPr lang="en-US" sz="2300" dirty="0">
                <a:solidFill>
                  <a:schemeClr val="tx2"/>
                </a:solidFill>
              </a:rPr>
              <a:t> in week 6!)</a:t>
            </a:r>
            <a:r>
              <a:rPr lang="en-US" sz="2300" dirty="0"/>
              <a:t>. </a:t>
            </a:r>
          </a:p>
          <a:p>
            <a:endParaRPr lang="en-US" sz="2300" dirty="0"/>
          </a:p>
          <a:p>
            <a:r>
              <a:rPr lang="en-US" sz="2300" dirty="0"/>
              <a:t>A code is worth a thousand words! Let’s have a look at </a:t>
            </a:r>
            <a:r>
              <a:rPr lang="en-US" sz="2300" dirty="0" err="1">
                <a:solidFill>
                  <a:schemeClr val="tx2"/>
                </a:solidFill>
              </a:rPr>
              <a:t>PlayWithPoints</a:t>
            </a:r>
            <a:r>
              <a:rPr lang="en-US" sz="2300" dirty="0"/>
              <a:t> project in the files. Also have a look at </a:t>
            </a:r>
            <a:r>
              <a:rPr lang="en-US" sz="2300" dirty="0" err="1">
                <a:solidFill>
                  <a:schemeClr val="tx2"/>
                </a:solidFill>
              </a:rPr>
              <a:t>ConvertExample</a:t>
            </a:r>
            <a:r>
              <a:rPr lang="en-US" sz="2300" dirty="0"/>
              <a:t> project to see a different lambda.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1E28A3-038F-4898-A13D-2F7DFE3C0C12}"/>
              </a:ext>
            </a:extLst>
          </p:cNvPr>
          <p:cNvSpPr txBox="1">
            <a:spLocks/>
          </p:cNvSpPr>
          <p:nvPr/>
        </p:nvSpPr>
        <p:spPr>
          <a:xfrm>
            <a:off x="-10864" y="195486"/>
            <a:ext cx="925252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Functional Interfaces and Lambda Expressions in Java (Cont’d)</a:t>
            </a:r>
          </a:p>
        </p:txBody>
      </p:sp>
    </p:spTree>
    <p:extLst>
      <p:ext uri="{BB962C8B-B14F-4D97-AF65-F5344CB8AC3E}">
        <p14:creationId xmlns:p14="http://schemas.microsoft.com/office/powerpoint/2010/main" val="333285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4" y="1347614"/>
            <a:ext cx="8874731" cy="3937570"/>
          </a:xfrm>
        </p:spPr>
        <p:txBody>
          <a:bodyPr>
            <a:noAutofit/>
          </a:bodyPr>
          <a:lstStyle/>
          <a:p>
            <a:r>
              <a:rPr lang="en-US" sz="2600" dirty="0"/>
              <a:t>As you have seen in the code examples, </a:t>
            </a:r>
            <a:r>
              <a:rPr lang="en-US" sz="2600" i="1" dirty="0">
                <a:solidFill>
                  <a:schemeClr val="tx2"/>
                </a:solidFill>
              </a:rPr>
              <a:t>Lambda Expressions </a:t>
            </a:r>
            <a:r>
              <a:rPr lang="en-US" sz="2600" dirty="0"/>
              <a:t>are concise functions without a name.</a:t>
            </a:r>
          </a:p>
          <a:p>
            <a:endParaRPr lang="en-US" sz="2600" dirty="0"/>
          </a:p>
          <a:p>
            <a:r>
              <a:rPr lang="en-US" sz="2600" dirty="0"/>
              <a:t>We could define them as </a:t>
            </a:r>
            <a:r>
              <a:rPr lang="en-US" sz="2600" i="1" dirty="0">
                <a:solidFill>
                  <a:schemeClr val="tx2"/>
                </a:solidFill>
              </a:rPr>
              <a:t>anonymous methods</a:t>
            </a:r>
            <a:r>
              <a:rPr lang="en-US" sz="2600" dirty="0"/>
              <a:t>.</a:t>
            </a:r>
          </a:p>
          <a:p>
            <a:endParaRPr lang="en-US" sz="2600" dirty="0"/>
          </a:p>
          <a:p>
            <a:r>
              <a:rPr lang="en-US" sz="2600" i="1" dirty="0"/>
              <a:t>Lambdas can </a:t>
            </a:r>
            <a:r>
              <a:rPr lang="en-US" sz="2600" i="1" dirty="0">
                <a:solidFill>
                  <a:schemeClr val="tx2"/>
                </a:solidFill>
              </a:rPr>
              <a:t>capture values from the enclosing lexical scope (</a:t>
            </a:r>
            <a:r>
              <a:rPr lang="en-US" sz="2600" dirty="0"/>
              <a:t>have a second look at </a:t>
            </a:r>
            <a:r>
              <a:rPr lang="en-US" sz="2600" dirty="0" err="1">
                <a:solidFill>
                  <a:schemeClr val="tx2"/>
                </a:solidFill>
              </a:rPr>
              <a:t>ConvertExample</a:t>
            </a:r>
            <a:r>
              <a:rPr lang="en-US" sz="2600" dirty="0"/>
              <a:t> project)</a:t>
            </a:r>
            <a:r>
              <a:rPr lang="en-US" sz="2600" i="1" dirty="0"/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0864" y="195486"/>
            <a:ext cx="925252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Functional Interfaces and Lambda Expressions in Java (Cont’d)</a:t>
            </a:r>
          </a:p>
        </p:txBody>
      </p:sp>
    </p:spTree>
    <p:extLst>
      <p:ext uri="{BB962C8B-B14F-4D97-AF65-F5344CB8AC3E}">
        <p14:creationId xmlns:p14="http://schemas.microsoft.com/office/powerpoint/2010/main" val="149143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4" y="627534"/>
            <a:ext cx="8874731" cy="4081586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en-US" dirty="0">
                <a:solidFill>
                  <a:schemeClr val="tx2"/>
                </a:solidFill>
              </a:rPr>
              <a:t>Method References </a:t>
            </a:r>
            <a:r>
              <a:rPr lang="en-US" dirty="0"/>
              <a:t>are also introduced in Java 8 which are ways to pass </a:t>
            </a:r>
            <a:r>
              <a:rPr lang="en-US" dirty="0">
                <a:solidFill>
                  <a:schemeClr val="tx2"/>
                </a:solidFill>
              </a:rPr>
              <a:t>existing methods</a:t>
            </a:r>
            <a:r>
              <a:rPr lang="en-US" dirty="0"/>
              <a:t> (we will see some examples below.)</a:t>
            </a:r>
          </a:p>
          <a:p>
            <a:endParaRPr lang="en-US" dirty="0"/>
          </a:p>
          <a:p>
            <a:r>
              <a:rPr lang="en-US" dirty="0"/>
              <a:t>Lambdas and method references allow us to store </a:t>
            </a:r>
            <a:r>
              <a:rPr lang="en-US" dirty="0">
                <a:solidFill>
                  <a:schemeClr val="tx2"/>
                </a:solidFill>
              </a:rPr>
              <a:t>CODE (functions), like DATA, </a:t>
            </a:r>
            <a:r>
              <a:rPr lang="en-US" dirty="0"/>
              <a:t>in variables, as well as to pass and to return it. </a:t>
            </a:r>
          </a:p>
          <a:p>
            <a:endParaRPr lang="en-US" dirty="0"/>
          </a:p>
          <a:p>
            <a:r>
              <a:rPr lang="en-US" dirty="0"/>
              <a:t>For more practice, have a look at </a:t>
            </a:r>
            <a:r>
              <a:rPr lang="en-US" dirty="0" err="1">
                <a:solidFill>
                  <a:schemeClr val="tx2"/>
                </a:solidFill>
              </a:rPr>
              <a:t>ExamResult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CircleProperty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/>
              <a:t>and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GenericOperator</a:t>
            </a:r>
            <a:r>
              <a:rPr lang="en-US" dirty="0"/>
              <a:t> projects in the files.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0864" y="195486"/>
            <a:ext cx="925252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rgbClr val="465E9C"/>
                </a:solidFill>
                <a:effectLst/>
                <a:uLnTx/>
                <a:uFillTx/>
                <a:latin typeface="Franklin Gothic Demi" pitchFamily="34" charset="0"/>
                <a:ea typeface="+mj-ea"/>
                <a:cs typeface="+mj-cs"/>
              </a:rPr>
              <a:t>Functional Interfaces and Lambda Expressions in Java (Cont’d)</a:t>
            </a:r>
          </a:p>
        </p:txBody>
      </p:sp>
    </p:spTree>
    <p:extLst>
      <p:ext uri="{BB962C8B-B14F-4D97-AF65-F5344CB8AC3E}">
        <p14:creationId xmlns:p14="http://schemas.microsoft.com/office/powerpoint/2010/main" val="1261312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16984</TotalTime>
  <Words>340</Words>
  <Application>Microsoft Office PowerPoint</Application>
  <PresentationFormat>On-screen Show (16:9)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Franklin Gothic Demi</vt:lpstr>
      <vt:lpstr>Webdings</vt:lpstr>
      <vt:lpstr>Clarity</vt:lpstr>
      <vt:lpstr>Introduction to Java for C++ Programmers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Reza</cp:lastModifiedBy>
  <cp:revision>855</cp:revision>
  <dcterms:created xsi:type="dcterms:W3CDTF">2016-05-30T19:06:58Z</dcterms:created>
  <dcterms:modified xsi:type="dcterms:W3CDTF">2018-03-07T16:34:06Z</dcterms:modified>
</cp:coreProperties>
</file>