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6" r:id="rId1"/>
  </p:sldMasterIdLst>
  <p:notesMasterIdLst>
    <p:notesMasterId r:id="rId6"/>
  </p:notesMasterIdLst>
  <p:sldIdLst>
    <p:sldId id="256" r:id="rId2"/>
    <p:sldId id="609" r:id="rId3"/>
    <p:sldId id="610" r:id="rId4"/>
    <p:sldId id="611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82597" autoAdjust="0"/>
  </p:normalViewPr>
  <p:slideViewPr>
    <p:cSldViewPr>
      <p:cViewPr varScale="1">
        <p:scale>
          <a:sx n="181" d="100"/>
          <a:sy n="181" d="100"/>
        </p:scale>
        <p:origin x="1196" y="88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83" d="100"/>
        <a:sy n="8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49775B-8F53-4D6D-8CF3-A5EC3380B11F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49CAB-11E7-4E46-B3A8-B9759289B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58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39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1- https://docs.oracle.com/javase/7/docs/api/java/lang/Thread.html</a:t>
            </a:r>
          </a:p>
          <a:p>
            <a:endParaRPr lang="en-US" b="1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 constructor takes as an argument a Runnable object. The Runnable interface has only one method that takes no arguments and returns nothing: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Thread( new Runnable() {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public void run() 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(10);}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}).start();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Runnable interface expressed as lambda expression is: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-&gt;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(10)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Therefore,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replacing the Runnable (functional) interface with its lambda expression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Thread constructor gives the solution: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Thread(() -&gt;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(10)).start();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71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96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43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2018-03-21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2018-03-21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2018-03-21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2018-03-21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2018-03-21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2018-03-21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2018-03-21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ry - S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7571184" cy="74295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2018-03-21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8091958" y="411509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Webdings" pitchFamily="18" charset="2"/>
              </a:rPr>
              <a:t>i</a:t>
            </a:r>
            <a:endParaRPr lang="en-CA" sz="4800" dirty="0">
              <a:solidFill>
                <a:schemeClr val="tx2">
                  <a:lumMod val="60000"/>
                  <a:lumOff val="40000"/>
                </a:schemeClr>
              </a:solidFill>
              <a:latin typeface="Webdings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82613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0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2018-03-21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8219256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l">
              <a:buNone/>
              <a:defRPr sz="2400" b="0">
                <a:solidFill>
                  <a:schemeClr val="tx2"/>
                </a:solidFill>
                <a:latin typeface="Franklin Gothic Dem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8219256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2018-03-21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037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47484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2018-03-21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004048" y="1257301"/>
            <a:ext cx="4139952" cy="3886200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6190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  <a:latin typeface="Franklin Gothic Dem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Franklin Gothic Demi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2018-03-21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2018-03-21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2018-03-21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9B07471-B472-4C3F-B46F-D347BD4AB42B}" type="datetimeFigureOut">
              <a:rPr lang="en-CA" smtClean="0"/>
              <a:t>2018-03-21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28" r:id="rId3"/>
    <p:sldLayoutId id="2147484119" r:id="rId4"/>
    <p:sldLayoutId id="2147484130" r:id="rId5"/>
    <p:sldLayoutId id="2147484129" r:id="rId6"/>
    <p:sldLayoutId id="2147484121" r:id="rId7"/>
    <p:sldLayoutId id="2147484122" r:id="rId8"/>
    <p:sldLayoutId id="2147484123" r:id="rId9"/>
    <p:sldLayoutId id="2147484120" r:id="rId10"/>
    <p:sldLayoutId id="2147484124" r:id="rId11"/>
    <p:sldLayoutId id="2147484125" r:id="rId12"/>
    <p:sldLayoutId id="2147484126" r:id="rId13"/>
    <p:sldLayoutId id="2147484127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4000" b="0" kern="1200" spc="-100" baseline="0">
          <a:solidFill>
            <a:schemeClr val="tx2"/>
          </a:solidFill>
          <a:latin typeface="Franklin Gothic Demi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ynda.com/Java-tutorials/Understanding-lambda-expressions-method-references/156621/174961-4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ynda.com/Java-tutorials/Using-built-functional-interfaces-lambdas/156621/174963-4.html" TargetMode="External"/><Relationship Id="rId4" Type="http://schemas.openxmlformats.org/officeDocument/2006/relationships/hyperlink" Target="https://www.lynda.com/Java-tutorials/Defining-instantiating-functional-interface/156621/174962-4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Java for C++ Programmers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7918648" cy="2031082"/>
          </a:xfrm>
        </p:spPr>
        <p:txBody>
          <a:bodyPr>
            <a:normAutofit/>
          </a:bodyPr>
          <a:lstStyle/>
          <a:p>
            <a:r>
              <a:rPr lang="en-CA" b="1" dirty="0"/>
              <a:t>Understanding Concurrency in Java using Threads</a:t>
            </a:r>
          </a:p>
          <a:p>
            <a:endParaRPr lang="en-CA" b="1" dirty="0"/>
          </a:p>
          <a:p>
            <a:endParaRPr lang="en-CA" b="1" dirty="0"/>
          </a:p>
          <a:p>
            <a:r>
              <a:rPr lang="en-US" b="1" dirty="0"/>
              <a:t>Professor: Reza </a:t>
            </a:r>
            <a:r>
              <a:rPr lang="en-US" b="1" dirty="0" err="1"/>
              <a:t>Khojasteh</a:t>
            </a:r>
            <a:endParaRPr lang="en-CA" b="1" dirty="0"/>
          </a:p>
          <a:p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586690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754" y="1347614"/>
            <a:ext cx="8874731" cy="4227934"/>
          </a:xfrm>
        </p:spPr>
        <p:txBody>
          <a:bodyPr>
            <a:noAutofit/>
          </a:bodyPr>
          <a:lstStyle/>
          <a:p>
            <a:r>
              <a:rPr lang="en-US" dirty="0"/>
              <a:t>A </a:t>
            </a:r>
            <a:r>
              <a:rPr lang="en-US" i="1" dirty="0">
                <a:solidFill>
                  <a:schemeClr val="tx2"/>
                </a:solidFill>
              </a:rPr>
              <a:t>thread</a:t>
            </a:r>
            <a:r>
              <a:rPr lang="en-US" dirty="0"/>
              <a:t> is </a:t>
            </a:r>
            <a:r>
              <a:rPr lang="en-US" dirty="0">
                <a:solidFill>
                  <a:schemeClr val="tx2"/>
                </a:solidFill>
              </a:rPr>
              <a:t>a thread of execution in a program</a:t>
            </a:r>
            <a:r>
              <a:rPr lang="en-US" dirty="0"/>
              <a:t>. The Java Virtual Machine allows an application to have </a:t>
            </a:r>
            <a:r>
              <a:rPr lang="en-US" dirty="0">
                <a:solidFill>
                  <a:schemeClr val="tx2"/>
                </a:solidFill>
              </a:rPr>
              <a:t>multiple threads of execution running concurrently </a:t>
            </a:r>
            <a:r>
              <a:rPr lang="en-US" sz="1000" dirty="0"/>
              <a:t>[1]</a:t>
            </a:r>
            <a:r>
              <a:rPr lang="en-US" dirty="0"/>
              <a:t>.</a:t>
            </a:r>
          </a:p>
          <a:p>
            <a:endParaRPr lang="en-US" sz="2300" dirty="0"/>
          </a:p>
          <a:p>
            <a:r>
              <a:rPr lang="en-US" sz="2300" dirty="0"/>
              <a:t>Please study </a:t>
            </a:r>
            <a:r>
              <a:rPr lang="en-US" sz="2300" dirty="0">
                <a:solidFill>
                  <a:schemeClr val="tx2"/>
                </a:solidFill>
              </a:rPr>
              <a:t>Introduction to Threads.pdf</a:t>
            </a:r>
            <a:r>
              <a:rPr lang="en-US" sz="2300" dirty="0"/>
              <a:t>.</a:t>
            </a:r>
          </a:p>
          <a:p>
            <a:endParaRPr lang="en-US" sz="2300" dirty="0"/>
          </a:p>
          <a:p>
            <a:r>
              <a:rPr lang="en-US" sz="2300" dirty="0"/>
              <a:t>Check </a:t>
            </a:r>
            <a:r>
              <a:rPr lang="en-US" sz="2300" dirty="0">
                <a:solidFill>
                  <a:schemeClr val="tx2"/>
                </a:solidFill>
              </a:rPr>
              <a:t>MyExamThread.java</a:t>
            </a:r>
            <a:r>
              <a:rPr lang="en-US" sz="2300" dirty="0"/>
              <a:t>,</a:t>
            </a:r>
            <a:r>
              <a:rPr lang="en-US" sz="2300" dirty="0">
                <a:solidFill>
                  <a:schemeClr val="tx2"/>
                </a:solidFill>
              </a:rPr>
              <a:t> MyExamRunnable.java</a:t>
            </a:r>
            <a:r>
              <a:rPr lang="en-US" sz="2300" dirty="0"/>
              <a:t>, and</a:t>
            </a:r>
            <a:r>
              <a:rPr lang="en-US" sz="2300" dirty="0">
                <a:solidFill>
                  <a:schemeClr val="tx2"/>
                </a:solidFill>
              </a:rPr>
              <a:t> SimpleThread.java</a:t>
            </a:r>
            <a:r>
              <a:rPr lang="en-US" sz="2300" dirty="0"/>
              <a:t>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4" y="3361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b="1" dirty="0"/>
              <a:t>Introduction to Threads in Java</a:t>
            </a:r>
            <a:endParaRPr lang="en-CA" sz="2800" b="1" dirty="0"/>
          </a:p>
        </p:txBody>
      </p:sp>
    </p:spTree>
    <p:extLst>
      <p:ext uri="{BB962C8B-B14F-4D97-AF65-F5344CB8AC3E}">
        <p14:creationId xmlns:p14="http://schemas.microsoft.com/office/powerpoint/2010/main" val="3928326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754" y="1347614"/>
            <a:ext cx="8874731" cy="4227934"/>
          </a:xfrm>
        </p:spPr>
        <p:txBody>
          <a:bodyPr>
            <a:noAutofit/>
          </a:bodyPr>
          <a:lstStyle/>
          <a:p>
            <a:r>
              <a:rPr lang="en-US" sz="2300" dirty="0"/>
              <a:t>Please study </a:t>
            </a:r>
            <a:r>
              <a:rPr lang="en-US" sz="2300" dirty="0">
                <a:solidFill>
                  <a:schemeClr val="tx2"/>
                </a:solidFill>
              </a:rPr>
              <a:t>Threads Synchronization.pdf</a:t>
            </a:r>
            <a:r>
              <a:rPr lang="en-US" sz="2300" dirty="0"/>
              <a:t>.</a:t>
            </a:r>
          </a:p>
          <a:p>
            <a:endParaRPr lang="en-US" sz="2300" dirty="0"/>
          </a:p>
          <a:p>
            <a:r>
              <a:rPr lang="en-US" sz="2300" dirty="0"/>
              <a:t>Check </a:t>
            </a:r>
            <a:r>
              <a:rPr lang="en-US" sz="2300" dirty="0">
                <a:solidFill>
                  <a:schemeClr val="tx2"/>
                </a:solidFill>
              </a:rPr>
              <a:t>SynThread.java</a:t>
            </a:r>
            <a:r>
              <a:rPr lang="en-US" sz="2300" dirty="0"/>
              <a:t>,</a:t>
            </a:r>
            <a:r>
              <a:rPr lang="en-US" sz="2300" dirty="0">
                <a:solidFill>
                  <a:schemeClr val="tx2"/>
                </a:solidFill>
              </a:rPr>
              <a:t> </a:t>
            </a:r>
            <a:r>
              <a:rPr lang="en-US" sz="2300" dirty="0"/>
              <a:t>and</a:t>
            </a:r>
            <a:r>
              <a:rPr lang="en-US" sz="2300" dirty="0">
                <a:solidFill>
                  <a:schemeClr val="tx2"/>
                </a:solidFill>
              </a:rPr>
              <a:t> Deadlock.java</a:t>
            </a:r>
            <a:r>
              <a:rPr lang="en-US" sz="2300" dirty="0"/>
              <a:t>.</a:t>
            </a:r>
          </a:p>
          <a:p>
            <a:endParaRPr lang="en-US" sz="2300" dirty="0"/>
          </a:p>
          <a:p>
            <a:r>
              <a:rPr lang="en-US" sz="2300" dirty="0"/>
              <a:t>Please study </a:t>
            </a:r>
            <a:r>
              <a:rPr lang="en-US" sz="2300" dirty="0">
                <a:solidFill>
                  <a:schemeClr val="tx2"/>
                </a:solidFill>
              </a:rPr>
              <a:t>Guarded Blocks.pdf</a:t>
            </a:r>
            <a:r>
              <a:rPr lang="en-US" sz="2300" dirty="0"/>
              <a:t>.</a:t>
            </a:r>
          </a:p>
          <a:p>
            <a:endParaRPr lang="en-US" sz="2300" dirty="0"/>
          </a:p>
          <a:p>
            <a:r>
              <a:rPr lang="en-US" sz="2300" dirty="0"/>
              <a:t>Check </a:t>
            </a:r>
            <a:r>
              <a:rPr lang="en-US" sz="2300" dirty="0">
                <a:solidFill>
                  <a:schemeClr val="tx2"/>
                </a:solidFill>
              </a:rPr>
              <a:t>BankCredit.java</a:t>
            </a:r>
            <a:r>
              <a:rPr lang="en-US" sz="2300" dirty="0"/>
              <a:t>, and </a:t>
            </a:r>
            <a:r>
              <a:rPr lang="en-US" sz="2300" dirty="0">
                <a:solidFill>
                  <a:schemeClr val="tx2"/>
                </a:solidFill>
              </a:rPr>
              <a:t>SharedResource.java</a:t>
            </a:r>
            <a:r>
              <a:rPr lang="en-US" sz="2300" dirty="0"/>
              <a:t>.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4" y="3361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b="1" dirty="0"/>
              <a:t>Threads Synchronization in Java</a:t>
            </a:r>
            <a:endParaRPr lang="en-CA" sz="2800" b="1" dirty="0"/>
          </a:p>
        </p:txBody>
      </p:sp>
    </p:spTree>
    <p:extLst>
      <p:ext uri="{BB962C8B-B14F-4D97-AF65-F5344CB8AC3E}">
        <p14:creationId xmlns:p14="http://schemas.microsoft.com/office/powerpoint/2010/main" val="3075803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926" y="1080468"/>
            <a:ext cx="8874731" cy="4227934"/>
          </a:xfrm>
        </p:spPr>
        <p:txBody>
          <a:bodyPr>
            <a:noAutofit/>
          </a:bodyPr>
          <a:lstStyle/>
          <a:p>
            <a:r>
              <a:rPr lang="en-US" sz="2300" dirty="0"/>
              <a:t>Check </a:t>
            </a:r>
            <a:r>
              <a:rPr lang="en-US" sz="2300" dirty="0">
                <a:solidFill>
                  <a:schemeClr val="tx2"/>
                </a:solidFill>
              </a:rPr>
              <a:t>FunctionalExample.java</a:t>
            </a:r>
            <a:r>
              <a:rPr lang="en-US" sz="2300" dirty="0"/>
              <a:t>.</a:t>
            </a:r>
          </a:p>
          <a:p>
            <a:endParaRPr lang="en-US" sz="2300" dirty="0"/>
          </a:p>
          <a:p>
            <a:r>
              <a:rPr lang="en-US" sz="2300" dirty="0"/>
              <a:t>Check </a:t>
            </a:r>
            <a:r>
              <a:rPr lang="en-US" sz="2300" dirty="0">
                <a:solidFill>
                  <a:schemeClr val="tx2"/>
                </a:solidFill>
              </a:rPr>
              <a:t>MethodReferenceExample.java</a:t>
            </a:r>
            <a:r>
              <a:rPr lang="en-US" sz="2300" dirty="0"/>
              <a:t>.</a:t>
            </a:r>
          </a:p>
          <a:p>
            <a:endParaRPr lang="en-US" sz="2300" dirty="0"/>
          </a:p>
          <a:p>
            <a:r>
              <a:rPr lang="en-US" sz="2300" dirty="0"/>
              <a:t>Check </a:t>
            </a:r>
            <a:r>
              <a:rPr lang="en-US" sz="2300" dirty="0">
                <a:solidFill>
                  <a:schemeClr val="tx2"/>
                </a:solidFill>
              </a:rPr>
              <a:t>InstanceMethodReferenceExample.java</a:t>
            </a:r>
            <a:r>
              <a:rPr lang="en-US" sz="2300" dirty="0"/>
              <a:t>.</a:t>
            </a:r>
          </a:p>
          <a:p>
            <a:endParaRPr lang="en-US" sz="2300" dirty="0"/>
          </a:p>
          <a:p>
            <a:r>
              <a:rPr lang="en-US" sz="2300" dirty="0"/>
              <a:t>You could also use these Lynda.com resources: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u="sng" dirty="0">
                <a:hlinkClick r:id="rId3"/>
              </a:rPr>
              <a:t>Understanding Lambda Expressions (from Lynda tutorial)</a:t>
            </a:r>
            <a:endParaRPr lang="en-US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u="sng" dirty="0">
                <a:hlinkClick r:id="rId4"/>
              </a:rPr>
              <a:t>Functional Interfaces</a:t>
            </a:r>
            <a:endParaRPr lang="en-US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u="sng" dirty="0">
                <a:hlinkClick r:id="rId5"/>
              </a:rPr>
              <a:t>Using built-in Functional Interfaces</a:t>
            </a:r>
            <a:endParaRPr lang="en-US" dirty="0"/>
          </a:p>
          <a:p>
            <a:endParaRPr lang="en-US" sz="23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4" y="3361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accent1"/>
                </a:solidFill>
              </a:rPr>
              <a:t>Threads and Functional Programming</a:t>
            </a:r>
            <a:endParaRPr lang="en-CA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3323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17254</TotalTime>
  <Words>235</Words>
  <Application>Microsoft Office PowerPoint</Application>
  <PresentationFormat>On-screen Show (16:9)</PresentationFormat>
  <Paragraphs>48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Courier New</vt:lpstr>
      <vt:lpstr>Franklin Gothic Demi</vt:lpstr>
      <vt:lpstr>Webdings</vt:lpstr>
      <vt:lpstr>Clarity</vt:lpstr>
      <vt:lpstr>Introduction to Java for C++ Programmers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 Khojasteh</dc:creator>
  <cp:lastModifiedBy>Reza</cp:lastModifiedBy>
  <cp:revision>869</cp:revision>
  <dcterms:created xsi:type="dcterms:W3CDTF">2016-05-30T19:06:58Z</dcterms:created>
  <dcterms:modified xsi:type="dcterms:W3CDTF">2018-03-21T16:42:29Z</dcterms:modified>
</cp:coreProperties>
</file>