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8F69-7A83-5C34-BD95-75D821738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A7EA-5BEF-C509-97B2-A58679F59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E0E0-4681-9684-9102-624F599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7FC2-83B5-74B0-2A3F-A30C2832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00CF-5515-0F1F-FD81-8EF20946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DBCD-11A6-6DF1-75A1-1A7D965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0037-DBFC-12D1-7727-C3136181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530D-DA16-59D4-FE8D-DF3C2890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C130-46BB-1A1A-8DFE-1073330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95B6-ED00-7CBC-AD44-12F5C5BF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56971-BA02-228F-DC02-BE9414B33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782B-06E7-A94E-6D6D-65B4036D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90BB-A661-E9EA-BF95-96BBCC9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0C6-834E-8E99-FACE-E162AB77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A9FB-6FEF-5977-309C-FBBC60B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C214-777D-1EDD-D5B8-7B220EEB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F520-65E8-3E98-26E6-979DF95B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10D0-EAAE-A683-5308-89262403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8615-FFCF-7716-3734-62F1D3FF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EDD9-1B3A-4F4D-DEAF-B20930D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0EF9-CC4D-77ED-9DE2-20762479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3718-4FB0-AA67-5C94-92D574FF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0B63-1EF9-DB5A-509F-F0246C92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8EA4-190B-6E69-6409-C3AD6D1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ECB8-AAF8-6691-AA04-422A0DC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A826-3822-D64E-F4B8-A1E0DE1F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090C-BA2E-6570-8893-EA96023ED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7BB6F-192D-649E-09BF-746E2A59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1C75-C866-29AA-77FB-FCAB64F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A4C4-B93C-C676-BE1B-68110075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D068B-7DD1-90F5-EB7C-F179F05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354-A49A-4B83-4ACF-84854E1A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7200-C15B-CACB-5561-F7F05912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8E2C-4182-C6E4-AA79-436212170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B4BBA-B622-A91C-004C-D1F45BDA9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3246-1A61-776B-84F0-FEF47E432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1A4-34C1-35B0-2E22-48EF1069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44666-DD6A-267D-209B-6E78AAF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0D0E9-51FE-F93F-CC64-A1527F5A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4735-BD58-3FFB-56DF-78D95F3B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E2643-CBB9-4005-2C8C-83BC8349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BD70-AEDB-E1F1-2565-A8EF6C9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07B81-1C3B-EB24-0D0B-B5B29706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1DAB-D1AC-7985-D46A-BA2F98C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929E-3A20-1838-5DF8-A70B7747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F0C82-137C-951E-4368-7982552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B0B2-19EA-D4C4-4C5B-22353FA0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C3E0-6D05-F3E9-D1CA-74DFF99E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1E8B-9CD3-0893-135A-7440DAD0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570F5-3C81-C525-A121-A3E8052A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AE191-24FD-C665-E6B2-3411327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99C0-4676-630E-BBA0-681D1D9F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B67-0BAE-EDB2-F43D-5C79033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408-7B8E-FEB5-CC79-27F4A4A3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DB04C-8005-6D23-7F8D-B92B18C3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C7A9-BF01-0B8C-9C3A-B2B8216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7737-7124-B08D-6F74-D8E3FD47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736A2-060C-5D24-5DCC-88CD749F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A3B7E-06BE-A995-C24A-C988EA9F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2E70A-1A6F-F39A-3204-8D945ED0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F11D-27D1-56A2-5EFB-8097827F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78CF-6EDC-495B-99FF-4D3C75C42C8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D9B5-4276-5576-B72F-EFE2F15A7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3FDD-2FC3-7EA5-2ED3-738B77A5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D5B3-36BB-4C16-9994-15A1F68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03DA7-F7A4-E85C-0E4E-F21F7A11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89" y="387744"/>
            <a:ext cx="7996600" cy="53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82D3D-19E8-A08A-D89D-EE89612B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830355"/>
            <a:ext cx="923624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2FF632-AFA3-F5E7-63E5-83200C1F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944664"/>
            <a:ext cx="855038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Milon</dc:creator>
  <cp:lastModifiedBy>Ahsan Milon</cp:lastModifiedBy>
  <cp:revision>1</cp:revision>
  <dcterms:created xsi:type="dcterms:W3CDTF">2023-03-26T20:47:27Z</dcterms:created>
  <dcterms:modified xsi:type="dcterms:W3CDTF">2023-03-26T20:47:27Z</dcterms:modified>
</cp:coreProperties>
</file>