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4"/>
  </p:notesMasterIdLst>
  <p:sldIdLst>
    <p:sldId id="256" r:id="rId2"/>
    <p:sldId id="258" r:id="rId3"/>
    <p:sldId id="259" r:id="rId4"/>
    <p:sldId id="261" r:id="rId5"/>
    <p:sldId id="264" r:id="rId6"/>
    <p:sldId id="263" r:id="rId7"/>
    <p:sldId id="292" r:id="rId8"/>
    <p:sldId id="301" r:id="rId9"/>
    <p:sldId id="302" r:id="rId10"/>
    <p:sldId id="304" r:id="rId11"/>
    <p:sldId id="305" r:id="rId12"/>
    <p:sldId id="306" r:id="rId13"/>
    <p:sldId id="266" r:id="rId14"/>
    <p:sldId id="265" r:id="rId15"/>
    <p:sldId id="268" r:id="rId16"/>
    <p:sldId id="269" r:id="rId17"/>
    <p:sldId id="293" r:id="rId18"/>
    <p:sldId id="297" r:id="rId19"/>
    <p:sldId id="298" r:id="rId20"/>
    <p:sldId id="299" r:id="rId21"/>
    <p:sldId id="300" r:id="rId22"/>
    <p:sldId id="296" r:id="rId23"/>
  </p:sldIdLst>
  <p:sldSz cx="9144000" cy="5143500" type="screen16x9"/>
  <p:notesSz cx="6858000" cy="9144000"/>
  <p:embeddedFontLst>
    <p:embeddedFont>
      <p:font typeface="Cabin" panose="020B0604020202020204" charset="0"/>
      <p:regular r:id="rId25"/>
      <p:bold r:id="rId26"/>
      <p:italic r:id="rId27"/>
      <p:boldItalic r:id="rId28"/>
    </p:embeddedFont>
    <p:embeddedFont>
      <p:font typeface="Calistoga" panose="020B0604020202020204" charset="0"/>
      <p:regular r:id="rId29"/>
    </p:embeddedFont>
    <p:embeddedFont>
      <p:font typeface="Candal" panose="020B0604020202020204" charset="0"/>
      <p:regular r:id="rId30"/>
    </p:embeddedFont>
    <p:embeddedFont>
      <p:font typeface="DM Sans" panose="020B0604020202020204" charset="0"/>
      <p:regular r:id="rId31"/>
      <p:bold r:id="rId32"/>
      <p:italic r:id="rId33"/>
      <p:boldItalic r:id="rId34"/>
    </p:embeddedFont>
    <p:embeddedFont>
      <p:font typeface="Libre Franklin Black" pitchFamily="2" charset="0"/>
      <p:bold r:id="rId35"/>
      <p:boldItalic r:id="rId36"/>
    </p:embeddedFont>
    <p:embeddedFont>
      <p:font typeface="Nunito Light" pitchFamily="2" charset="0"/>
      <p:regular r:id="rId37"/>
      <p:italic r:id="rId38"/>
    </p:embeddedFont>
    <p:embeddedFont>
      <p:font typeface="Roboto" panose="02000000000000000000" pitchFamily="2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99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52618D-320A-4DC5-9769-947887D6EBA3}">
  <a:tblStyle styleId="{9D52618D-320A-4DC5-9769-947887D6EB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0a4e0e9a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0a4e0e9a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24d8174f1bc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24d8174f1bc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24d8174f1bc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24d8174f1bc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1711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6260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24d8174f1bc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24d8174f1bc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5770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4f1e0afa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4f1e0afa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172da56971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172da56971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4d8174f1b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24d8174f1b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24d8174f1bc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24d8174f1bc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4d8174f1bc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24d8174f1bc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24d8174f1bc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24d8174f1bc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24d8174f1bc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24d8174f1bc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24d8174f1bc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24d8174f1bc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457250" y="-494288"/>
            <a:ext cx="3230275" cy="1950275"/>
          </a:xfrm>
          <a:custGeom>
            <a:avLst/>
            <a:gdLst/>
            <a:ahLst/>
            <a:cxnLst/>
            <a:rect l="l" t="t" r="r" b="b"/>
            <a:pathLst>
              <a:path w="129211" h="78011" extrusionOk="0">
                <a:moveTo>
                  <a:pt x="304" y="2749"/>
                </a:moveTo>
                <a:cubicBezTo>
                  <a:pt x="-912" y="8423"/>
                  <a:pt x="8275" y="29905"/>
                  <a:pt x="21380" y="36795"/>
                </a:cubicBezTo>
                <a:cubicBezTo>
                  <a:pt x="34485" y="43685"/>
                  <a:pt x="67047" y="37876"/>
                  <a:pt x="78936" y="44091"/>
                </a:cubicBezTo>
                <a:cubicBezTo>
                  <a:pt x="90825" y="50306"/>
                  <a:pt x="85961" y="69086"/>
                  <a:pt x="92716" y="74085"/>
                </a:cubicBezTo>
                <a:cubicBezTo>
                  <a:pt x="99471" y="79084"/>
                  <a:pt x="113522" y="79489"/>
                  <a:pt x="119467" y="74085"/>
                </a:cubicBezTo>
                <a:cubicBezTo>
                  <a:pt x="125412" y="68681"/>
                  <a:pt x="131086" y="53143"/>
                  <a:pt x="128384" y="41659"/>
                </a:cubicBezTo>
                <a:cubicBezTo>
                  <a:pt x="125682" y="30175"/>
                  <a:pt x="119873" y="11666"/>
                  <a:pt x="103255" y="5181"/>
                </a:cubicBezTo>
                <a:cubicBezTo>
                  <a:pt x="86637" y="-1304"/>
                  <a:pt x="45835" y="3154"/>
                  <a:pt x="28676" y="2749"/>
                </a:cubicBezTo>
                <a:cubicBezTo>
                  <a:pt x="11518" y="2344"/>
                  <a:pt x="1520" y="-2925"/>
                  <a:pt x="304" y="2749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55125" y="1519800"/>
            <a:ext cx="2997000" cy="210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915926" y="-534200"/>
            <a:ext cx="2950627" cy="2392751"/>
          </a:xfrm>
          <a:custGeom>
            <a:avLst/>
            <a:gdLst/>
            <a:ahLst/>
            <a:cxnLst/>
            <a:rect l="l" t="t" r="r" b="b"/>
            <a:pathLst>
              <a:path w="133876" h="108564" extrusionOk="0">
                <a:moveTo>
                  <a:pt x="18339" y="104037"/>
                </a:moveTo>
                <a:cubicBezTo>
                  <a:pt x="25649" y="109575"/>
                  <a:pt x="38645" y="108910"/>
                  <a:pt x="46250" y="107581"/>
                </a:cubicBezTo>
                <a:cubicBezTo>
                  <a:pt x="53855" y="106252"/>
                  <a:pt x="60353" y="102412"/>
                  <a:pt x="63971" y="96062"/>
                </a:cubicBezTo>
                <a:cubicBezTo>
                  <a:pt x="67589" y="89712"/>
                  <a:pt x="64709" y="76939"/>
                  <a:pt x="67958" y="69481"/>
                </a:cubicBezTo>
                <a:cubicBezTo>
                  <a:pt x="71207" y="62024"/>
                  <a:pt x="75785" y="55157"/>
                  <a:pt x="83464" y="51317"/>
                </a:cubicBezTo>
                <a:cubicBezTo>
                  <a:pt x="91143" y="47478"/>
                  <a:pt x="106279" y="49324"/>
                  <a:pt x="114032" y="46444"/>
                </a:cubicBezTo>
                <a:cubicBezTo>
                  <a:pt x="121785" y="43564"/>
                  <a:pt x="126732" y="38543"/>
                  <a:pt x="129981" y="34039"/>
                </a:cubicBezTo>
                <a:cubicBezTo>
                  <a:pt x="133230" y="29535"/>
                  <a:pt x="133304" y="23997"/>
                  <a:pt x="133525" y="19419"/>
                </a:cubicBezTo>
                <a:cubicBezTo>
                  <a:pt x="133747" y="14841"/>
                  <a:pt x="134485" y="9672"/>
                  <a:pt x="131310" y="6571"/>
                </a:cubicBezTo>
                <a:cubicBezTo>
                  <a:pt x="128135" y="3470"/>
                  <a:pt x="125551" y="1846"/>
                  <a:pt x="114475" y="812"/>
                </a:cubicBezTo>
                <a:cubicBezTo>
                  <a:pt x="103400" y="-222"/>
                  <a:pt x="80658" y="-74"/>
                  <a:pt x="64857" y="369"/>
                </a:cubicBezTo>
                <a:cubicBezTo>
                  <a:pt x="49056" y="812"/>
                  <a:pt x="30153" y="-591"/>
                  <a:pt x="19668" y="3470"/>
                </a:cubicBezTo>
                <a:cubicBezTo>
                  <a:pt x="9183" y="7531"/>
                  <a:pt x="4827" y="12921"/>
                  <a:pt x="1947" y="24735"/>
                </a:cubicBezTo>
                <a:cubicBezTo>
                  <a:pt x="-933" y="36549"/>
                  <a:pt x="-342" y="61137"/>
                  <a:pt x="2390" y="74354"/>
                </a:cubicBezTo>
                <a:cubicBezTo>
                  <a:pt x="5122" y="87571"/>
                  <a:pt x="11029" y="98499"/>
                  <a:pt x="18339" y="10403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7730409" y="4179197"/>
            <a:ext cx="1774275" cy="1140225"/>
          </a:xfrm>
          <a:custGeom>
            <a:avLst/>
            <a:gdLst/>
            <a:ahLst/>
            <a:cxnLst/>
            <a:rect l="l" t="t" r="r" b="b"/>
            <a:pathLst>
              <a:path w="70971" h="45609" extrusionOk="0">
                <a:moveTo>
                  <a:pt x="50519" y="45572"/>
                </a:moveTo>
                <a:cubicBezTo>
                  <a:pt x="40625" y="45646"/>
                  <a:pt x="13896" y="43653"/>
                  <a:pt x="5774" y="41142"/>
                </a:cubicBezTo>
                <a:cubicBezTo>
                  <a:pt x="-2348" y="38632"/>
                  <a:pt x="88" y="33389"/>
                  <a:pt x="1786" y="30509"/>
                </a:cubicBezTo>
                <a:cubicBezTo>
                  <a:pt x="3484" y="27629"/>
                  <a:pt x="10868" y="25267"/>
                  <a:pt x="15963" y="23864"/>
                </a:cubicBezTo>
                <a:cubicBezTo>
                  <a:pt x="21058" y="22461"/>
                  <a:pt x="27851" y="24529"/>
                  <a:pt x="32355" y="22092"/>
                </a:cubicBezTo>
                <a:cubicBezTo>
                  <a:pt x="36859" y="19655"/>
                  <a:pt x="39664" y="12715"/>
                  <a:pt x="42987" y="9244"/>
                </a:cubicBezTo>
                <a:cubicBezTo>
                  <a:pt x="46310" y="5774"/>
                  <a:pt x="48451" y="2451"/>
                  <a:pt x="52291" y="1269"/>
                </a:cubicBezTo>
                <a:cubicBezTo>
                  <a:pt x="56131" y="88"/>
                  <a:pt x="62924" y="-1168"/>
                  <a:pt x="66025" y="2155"/>
                </a:cubicBezTo>
                <a:cubicBezTo>
                  <a:pt x="69126" y="5478"/>
                  <a:pt x="71046" y="14781"/>
                  <a:pt x="70898" y="21205"/>
                </a:cubicBezTo>
                <a:cubicBezTo>
                  <a:pt x="70750" y="27629"/>
                  <a:pt x="68536" y="36638"/>
                  <a:pt x="65139" y="40699"/>
                </a:cubicBezTo>
                <a:cubicBezTo>
                  <a:pt x="61743" y="44760"/>
                  <a:pt x="60413" y="45498"/>
                  <a:pt x="50519" y="4557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3" name="Google Shape;13;p2"/>
          <p:cNvSpPr/>
          <p:nvPr/>
        </p:nvSpPr>
        <p:spPr>
          <a:xfrm>
            <a:off x="-425734" y="3033522"/>
            <a:ext cx="1977975" cy="2388150"/>
          </a:xfrm>
          <a:custGeom>
            <a:avLst/>
            <a:gdLst/>
            <a:ahLst/>
            <a:cxnLst/>
            <a:rect l="l" t="t" r="r" b="b"/>
            <a:pathLst>
              <a:path w="79119" h="95526" extrusionOk="0">
                <a:moveTo>
                  <a:pt x="6396" y="3773"/>
                </a:moveTo>
                <a:cubicBezTo>
                  <a:pt x="9733" y="229"/>
                  <a:pt x="15330" y="-435"/>
                  <a:pt x="21015" y="229"/>
                </a:cubicBezTo>
                <a:cubicBezTo>
                  <a:pt x="26700" y="894"/>
                  <a:pt x="36617" y="2987"/>
                  <a:pt x="40508" y="7760"/>
                </a:cubicBezTo>
                <a:cubicBezTo>
                  <a:pt x="44399" y="12533"/>
                  <a:pt x="45445" y="19839"/>
                  <a:pt x="44361" y="28868"/>
                </a:cubicBezTo>
                <a:cubicBezTo>
                  <a:pt x="43277" y="37898"/>
                  <a:pt x="34135" y="54500"/>
                  <a:pt x="34002" y="61937"/>
                </a:cubicBezTo>
                <a:cubicBezTo>
                  <a:pt x="33869" y="69374"/>
                  <a:pt x="36662" y="71949"/>
                  <a:pt x="43565" y="73492"/>
                </a:cubicBezTo>
                <a:cubicBezTo>
                  <a:pt x="50468" y="75035"/>
                  <a:pt x="70022" y="68566"/>
                  <a:pt x="75419" y="71197"/>
                </a:cubicBezTo>
                <a:cubicBezTo>
                  <a:pt x="80817" y="73828"/>
                  <a:pt x="79701" y="85451"/>
                  <a:pt x="75950" y="89276"/>
                </a:cubicBezTo>
                <a:cubicBezTo>
                  <a:pt x="72199" y="93101"/>
                  <a:pt x="64284" y="93485"/>
                  <a:pt x="52913" y="94149"/>
                </a:cubicBezTo>
                <a:cubicBezTo>
                  <a:pt x="41542" y="94814"/>
                  <a:pt x="16438" y="97324"/>
                  <a:pt x="7725" y="93263"/>
                </a:cubicBezTo>
                <a:cubicBezTo>
                  <a:pt x="-988" y="89202"/>
                  <a:pt x="1758" y="81745"/>
                  <a:pt x="636" y="69783"/>
                </a:cubicBezTo>
                <a:cubicBezTo>
                  <a:pt x="-486" y="57822"/>
                  <a:pt x="31" y="32496"/>
                  <a:pt x="991" y="21494"/>
                </a:cubicBezTo>
                <a:cubicBezTo>
                  <a:pt x="1951" y="10492"/>
                  <a:pt x="3059" y="7317"/>
                  <a:pt x="6396" y="3773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/>
          <p:nvPr/>
        </p:nvSpPr>
        <p:spPr>
          <a:xfrm>
            <a:off x="-536318" y="-201404"/>
            <a:ext cx="2335175" cy="1986500"/>
          </a:xfrm>
          <a:custGeom>
            <a:avLst/>
            <a:gdLst/>
            <a:ahLst/>
            <a:cxnLst/>
            <a:rect l="l" t="t" r="r" b="b"/>
            <a:pathLst>
              <a:path w="93407" h="79460" extrusionOk="0">
                <a:moveTo>
                  <a:pt x="6811" y="67460"/>
                </a:moveTo>
                <a:cubicBezTo>
                  <a:pt x="9269" y="74834"/>
                  <a:pt x="10976" y="75995"/>
                  <a:pt x="16643" y="77702"/>
                </a:cubicBezTo>
                <a:cubicBezTo>
                  <a:pt x="22310" y="79409"/>
                  <a:pt x="35283" y="80502"/>
                  <a:pt x="40814" y="77702"/>
                </a:cubicBezTo>
                <a:cubicBezTo>
                  <a:pt x="46345" y="74903"/>
                  <a:pt x="47642" y="67801"/>
                  <a:pt x="49827" y="60905"/>
                </a:cubicBezTo>
                <a:cubicBezTo>
                  <a:pt x="52012" y="54009"/>
                  <a:pt x="50852" y="42469"/>
                  <a:pt x="53924" y="36324"/>
                </a:cubicBezTo>
                <a:cubicBezTo>
                  <a:pt x="56997" y="30179"/>
                  <a:pt x="62800" y="26492"/>
                  <a:pt x="68262" y="24034"/>
                </a:cubicBezTo>
                <a:cubicBezTo>
                  <a:pt x="73724" y="21576"/>
                  <a:pt x="82533" y="23898"/>
                  <a:pt x="86698" y="21576"/>
                </a:cubicBezTo>
                <a:cubicBezTo>
                  <a:pt x="90863" y="19255"/>
                  <a:pt x="92843" y="13314"/>
                  <a:pt x="93253" y="10105"/>
                </a:cubicBezTo>
                <a:cubicBezTo>
                  <a:pt x="93663" y="6896"/>
                  <a:pt x="93253" y="3823"/>
                  <a:pt x="89156" y="2321"/>
                </a:cubicBezTo>
                <a:cubicBezTo>
                  <a:pt x="85059" y="819"/>
                  <a:pt x="76934" y="1433"/>
                  <a:pt x="68672" y="1092"/>
                </a:cubicBezTo>
                <a:cubicBezTo>
                  <a:pt x="60410" y="751"/>
                  <a:pt x="50442" y="-273"/>
                  <a:pt x="39585" y="273"/>
                </a:cubicBezTo>
                <a:cubicBezTo>
                  <a:pt x="28729" y="819"/>
                  <a:pt x="9815" y="-1161"/>
                  <a:pt x="3533" y="4370"/>
                </a:cubicBezTo>
                <a:cubicBezTo>
                  <a:pt x="-2749" y="9901"/>
                  <a:pt x="1349" y="22942"/>
                  <a:pt x="1895" y="33457"/>
                </a:cubicBezTo>
                <a:cubicBezTo>
                  <a:pt x="2441" y="43972"/>
                  <a:pt x="4353" y="60086"/>
                  <a:pt x="6811" y="6746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83" name="Google Shape;83;p14"/>
          <p:cNvSpPr/>
          <p:nvPr/>
        </p:nvSpPr>
        <p:spPr>
          <a:xfrm>
            <a:off x="8737328" y="790958"/>
            <a:ext cx="1317375" cy="3466475"/>
          </a:xfrm>
          <a:custGeom>
            <a:avLst/>
            <a:gdLst/>
            <a:ahLst/>
            <a:cxnLst/>
            <a:rect l="l" t="t" r="r" b="b"/>
            <a:pathLst>
              <a:path w="52695" h="138659" extrusionOk="0">
                <a:moveTo>
                  <a:pt x="24952" y="235"/>
                </a:moveTo>
                <a:cubicBezTo>
                  <a:pt x="19831" y="781"/>
                  <a:pt x="10546" y="3444"/>
                  <a:pt x="6517" y="10067"/>
                </a:cubicBezTo>
                <a:cubicBezTo>
                  <a:pt x="2489" y="16690"/>
                  <a:pt x="1123" y="27479"/>
                  <a:pt x="781" y="39974"/>
                </a:cubicBezTo>
                <a:cubicBezTo>
                  <a:pt x="440" y="52469"/>
                  <a:pt x="4536" y="70426"/>
                  <a:pt x="4468" y="85038"/>
                </a:cubicBezTo>
                <a:cubicBezTo>
                  <a:pt x="4400" y="99650"/>
                  <a:pt x="-1472" y="118837"/>
                  <a:pt x="372" y="127645"/>
                </a:cubicBezTo>
                <a:cubicBezTo>
                  <a:pt x="2216" y="136453"/>
                  <a:pt x="9863" y="136726"/>
                  <a:pt x="15530" y="137887"/>
                </a:cubicBezTo>
                <a:cubicBezTo>
                  <a:pt x="21197" y="139048"/>
                  <a:pt x="28571" y="139389"/>
                  <a:pt x="34375" y="134609"/>
                </a:cubicBezTo>
                <a:cubicBezTo>
                  <a:pt x="40179" y="129829"/>
                  <a:pt x="47553" y="124572"/>
                  <a:pt x="50352" y="109209"/>
                </a:cubicBezTo>
                <a:cubicBezTo>
                  <a:pt x="53152" y="93846"/>
                  <a:pt x="53357" y="59502"/>
                  <a:pt x="51172" y="42432"/>
                </a:cubicBezTo>
                <a:cubicBezTo>
                  <a:pt x="48987" y="25362"/>
                  <a:pt x="41612" y="13823"/>
                  <a:pt x="37242" y="6790"/>
                </a:cubicBezTo>
                <a:cubicBezTo>
                  <a:pt x="32872" y="-243"/>
                  <a:pt x="30073" y="-311"/>
                  <a:pt x="24952" y="23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84" name="Google Shape;84;p14"/>
          <p:cNvSpPr/>
          <p:nvPr/>
        </p:nvSpPr>
        <p:spPr>
          <a:xfrm>
            <a:off x="88997" y="4644549"/>
            <a:ext cx="3526200" cy="680925"/>
          </a:xfrm>
          <a:custGeom>
            <a:avLst/>
            <a:gdLst/>
            <a:ahLst/>
            <a:cxnLst/>
            <a:rect l="l" t="t" r="r" b="b"/>
            <a:pathLst>
              <a:path w="141048" h="27237" extrusionOk="0">
                <a:moveTo>
                  <a:pt x="24708" y="25939"/>
                </a:moveTo>
                <a:cubicBezTo>
                  <a:pt x="45670" y="27168"/>
                  <a:pt x="108419" y="27919"/>
                  <a:pt x="127537" y="26349"/>
                </a:cubicBezTo>
                <a:cubicBezTo>
                  <a:pt x="146655" y="24779"/>
                  <a:pt x="140100" y="20614"/>
                  <a:pt x="139417" y="16517"/>
                </a:cubicBezTo>
                <a:cubicBezTo>
                  <a:pt x="138734" y="12420"/>
                  <a:pt x="133545" y="4431"/>
                  <a:pt x="123440" y="1768"/>
                </a:cubicBezTo>
                <a:cubicBezTo>
                  <a:pt x="113335" y="-895"/>
                  <a:pt x="92304" y="129"/>
                  <a:pt x="78785" y="539"/>
                </a:cubicBezTo>
                <a:cubicBezTo>
                  <a:pt x="65266" y="949"/>
                  <a:pt x="52429" y="3748"/>
                  <a:pt x="42324" y="4226"/>
                </a:cubicBezTo>
                <a:cubicBezTo>
                  <a:pt x="32219" y="4704"/>
                  <a:pt x="24640" y="3066"/>
                  <a:pt x="18153" y="3407"/>
                </a:cubicBezTo>
                <a:cubicBezTo>
                  <a:pt x="11667" y="3749"/>
                  <a:pt x="6136" y="3680"/>
                  <a:pt x="3405" y="6275"/>
                </a:cubicBezTo>
                <a:cubicBezTo>
                  <a:pt x="674" y="8870"/>
                  <a:pt x="-1784" y="15698"/>
                  <a:pt x="1766" y="18975"/>
                </a:cubicBezTo>
                <a:cubicBezTo>
                  <a:pt x="5317" y="22252"/>
                  <a:pt x="3746" y="24710"/>
                  <a:pt x="24708" y="25939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Google Shape;85;p14"/>
          <p:cNvSpPr/>
          <p:nvPr/>
        </p:nvSpPr>
        <p:spPr>
          <a:xfrm>
            <a:off x="991350" y="618743"/>
            <a:ext cx="581800" cy="504425"/>
          </a:xfrm>
          <a:custGeom>
            <a:avLst/>
            <a:gdLst/>
            <a:ahLst/>
            <a:cxnLst/>
            <a:rect l="l" t="t" r="r" b="b"/>
            <a:pathLst>
              <a:path w="23272" h="20177" extrusionOk="0">
                <a:moveTo>
                  <a:pt x="22765" y="2001"/>
                </a:moveTo>
                <a:cubicBezTo>
                  <a:pt x="20738" y="-836"/>
                  <a:pt x="6012" y="-431"/>
                  <a:pt x="2499" y="2001"/>
                </a:cubicBezTo>
                <a:cubicBezTo>
                  <a:pt x="-1014" y="4433"/>
                  <a:pt x="-338" y="13756"/>
                  <a:pt x="1689" y="16593"/>
                </a:cubicBezTo>
                <a:cubicBezTo>
                  <a:pt x="3716" y="19430"/>
                  <a:pt x="11146" y="21456"/>
                  <a:pt x="14659" y="19024"/>
                </a:cubicBezTo>
                <a:cubicBezTo>
                  <a:pt x="18172" y="16592"/>
                  <a:pt x="24792" y="4838"/>
                  <a:pt x="22765" y="20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>
            <a:off x="1795150" y="2646750"/>
            <a:ext cx="5553600" cy="7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title" idx="2" hasCustomPrompt="1"/>
          </p:nvPr>
        </p:nvSpPr>
        <p:spPr>
          <a:xfrm>
            <a:off x="3941100" y="1222337"/>
            <a:ext cx="1261800" cy="1134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Libre Franklin Black"/>
              <a:buNone/>
              <a:defRPr sz="6000" b="1"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4319744" y="-209115"/>
            <a:ext cx="5506975" cy="1533325"/>
          </a:xfrm>
          <a:custGeom>
            <a:avLst/>
            <a:gdLst/>
            <a:ahLst/>
            <a:cxnLst/>
            <a:rect l="l" t="t" r="r" b="b"/>
            <a:pathLst>
              <a:path w="220279" h="61333" extrusionOk="0">
                <a:moveTo>
                  <a:pt x="9107" y="4268"/>
                </a:moveTo>
                <a:cubicBezTo>
                  <a:pt x="1869" y="7204"/>
                  <a:pt x="-1682" y="14101"/>
                  <a:pt x="913" y="19836"/>
                </a:cubicBezTo>
                <a:cubicBezTo>
                  <a:pt x="3508" y="25572"/>
                  <a:pt x="5352" y="36018"/>
                  <a:pt x="24675" y="38681"/>
                </a:cubicBezTo>
                <a:cubicBezTo>
                  <a:pt x="43998" y="41344"/>
                  <a:pt x="93364" y="35813"/>
                  <a:pt x="116852" y="35813"/>
                </a:cubicBezTo>
                <a:cubicBezTo>
                  <a:pt x="140340" y="35813"/>
                  <a:pt x="154748" y="35062"/>
                  <a:pt x="165604" y="38681"/>
                </a:cubicBezTo>
                <a:cubicBezTo>
                  <a:pt x="176461" y="42300"/>
                  <a:pt x="174344" y="54249"/>
                  <a:pt x="181991" y="57526"/>
                </a:cubicBezTo>
                <a:cubicBezTo>
                  <a:pt x="189638" y="60804"/>
                  <a:pt x="205137" y="63535"/>
                  <a:pt x="211487" y="58346"/>
                </a:cubicBezTo>
                <a:cubicBezTo>
                  <a:pt x="217837" y="53157"/>
                  <a:pt x="220842" y="35541"/>
                  <a:pt x="220091" y="26391"/>
                </a:cubicBezTo>
                <a:cubicBezTo>
                  <a:pt x="219340" y="17242"/>
                  <a:pt x="216472" y="7819"/>
                  <a:pt x="206981" y="3449"/>
                </a:cubicBezTo>
                <a:cubicBezTo>
                  <a:pt x="197490" y="-921"/>
                  <a:pt x="190252" y="376"/>
                  <a:pt x="163145" y="171"/>
                </a:cubicBezTo>
                <a:cubicBezTo>
                  <a:pt x="136038" y="-34"/>
                  <a:pt x="70012" y="1537"/>
                  <a:pt x="44339" y="2220"/>
                </a:cubicBezTo>
                <a:cubicBezTo>
                  <a:pt x="18666" y="2903"/>
                  <a:pt x="16345" y="1332"/>
                  <a:pt x="9107" y="426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90" name="Google Shape;90;p15"/>
          <p:cNvSpPr/>
          <p:nvPr/>
        </p:nvSpPr>
        <p:spPr>
          <a:xfrm>
            <a:off x="-471505" y="4446915"/>
            <a:ext cx="2704825" cy="825075"/>
          </a:xfrm>
          <a:custGeom>
            <a:avLst/>
            <a:gdLst/>
            <a:ahLst/>
            <a:cxnLst/>
            <a:rect l="l" t="t" r="r" b="b"/>
            <a:pathLst>
              <a:path w="108193" h="33003" extrusionOk="0">
                <a:moveTo>
                  <a:pt x="15" y="18522"/>
                </a:moveTo>
                <a:cubicBezTo>
                  <a:pt x="-258" y="13538"/>
                  <a:pt x="3156" y="4866"/>
                  <a:pt x="9847" y="2053"/>
                </a:cubicBezTo>
                <a:cubicBezTo>
                  <a:pt x="16538" y="-760"/>
                  <a:pt x="31765" y="-473"/>
                  <a:pt x="40163" y="1644"/>
                </a:cubicBezTo>
                <a:cubicBezTo>
                  <a:pt x="48561" y="3761"/>
                  <a:pt x="53409" y="13183"/>
                  <a:pt x="60237" y="14753"/>
                </a:cubicBezTo>
                <a:cubicBezTo>
                  <a:pt x="67065" y="16323"/>
                  <a:pt x="74644" y="11271"/>
                  <a:pt x="81131" y="11066"/>
                </a:cubicBezTo>
                <a:cubicBezTo>
                  <a:pt x="87618" y="10861"/>
                  <a:pt x="94651" y="11271"/>
                  <a:pt x="99157" y="13524"/>
                </a:cubicBezTo>
                <a:cubicBezTo>
                  <a:pt x="103664" y="15777"/>
                  <a:pt x="107965" y="21718"/>
                  <a:pt x="108170" y="24586"/>
                </a:cubicBezTo>
                <a:cubicBezTo>
                  <a:pt x="108375" y="27454"/>
                  <a:pt x="107282" y="29502"/>
                  <a:pt x="100386" y="30731"/>
                </a:cubicBezTo>
                <a:cubicBezTo>
                  <a:pt x="93490" y="31960"/>
                  <a:pt x="81609" y="31755"/>
                  <a:pt x="66792" y="31960"/>
                </a:cubicBezTo>
                <a:cubicBezTo>
                  <a:pt x="51975" y="32165"/>
                  <a:pt x="22616" y="34200"/>
                  <a:pt x="11486" y="31960"/>
                </a:cubicBezTo>
                <a:cubicBezTo>
                  <a:pt x="357" y="29720"/>
                  <a:pt x="288" y="23507"/>
                  <a:pt x="15" y="1852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91" name="Google Shape;91;p15"/>
          <p:cNvSpPr/>
          <p:nvPr/>
        </p:nvSpPr>
        <p:spPr>
          <a:xfrm>
            <a:off x="7151342" y="4304828"/>
            <a:ext cx="2701925" cy="1393825"/>
          </a:xfrm>
          <a:custGeom>
            <a:avLst/>
            <a:gdLst/>
            <a:ahLst/>
            <a:cxnLst/>
            <a:rect l="l" t="t" r="r" b="b"/>
            <a:pathLst>
              <a:path w="108077" h="55753" extrusionOk="0">
                <a:moveTo>
                  <a:pt x="20367" y="54786"/>
                </a:moveTo>
                <a:cubicBezTo>
                  <a:pt x="4154" y="53030"/>
                  <a:pt x="506" y="47491"/>
                  <a:pt x="101" y="39384"/>
                </a:cubicBezTo>
                <a:cubicBezTo>
                  <a:pt x="-304" y="31278"/>
                  <a:pt x="7802" y="11687"/>
                  <a:pt x="17935" y="6147"/>
                </a:cubicBezTo>
                <a:cubicBezTo>
                  <a:pt x="28068" y="608"/>
                  <a:pt x="49145" y="7093"/>
                  <a:pt x="60899" y="6147"/>
                </a:cubicBezTo>
                <a:cubicBezTo>
                  <a:pt x="72653" y="5201"/>
                  <a:pt x="80895" y="-1418"/>
                  <a:pt x="88461" y="473"/>
                </a:cubicBezTo>
                <a:cubicBezTo>
                  <a:pt x="96027" y="2365"/>
                  <a:pt x="104809" y="9255"/>
                  <a:pt x="106295" y="17496"/>
                </a:cubicBezTo>
                <a:cubicBezTo>
                  <a:pt x="107781" y="25738"/>
                  <a:pt x="111699" y="43707"/>
                  <a:pt x="97378" y="49922"/>
                </a:cubicBezTo>
                <a:cubicBezTo>
                  <a:pt x="83057" y="56137"/>
                  <a:pt x="36580" y="56542"/>
                  <a:pt x="20367" y="54786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" name="Google Shape;92;p15"/>
          <p:cNvSpPr/>
          <p:nvPr/>
        </p:nvSpPr>
        <p:spPr>
          <a:xfrm>
            <a:off x="7605015" y="868054"/>
            <a:ext cx="1029975" cy="613050"/>
          </a:xfrm>
          <a:custGeom>
            <a:avLst/>
            <a:gdLst/>
            <a:ahLst/>
            <a:cxnLst/>
            <a:rect l="l" t="t" r="r" b="b"/>
            <a:pathLst>
              <a:path w="41199" h="24522" extrusionOk="0">
                <a:moveTo>
                  <a:pt x="41131" y="13916"/>
                </a:moveTo>
                <a:cubicBezTo>
                  <a:pt x="41401" y="10268"/>
                  <a:pt x="34781" y="4729"/>
                  <a:pt x="28161" y="2567"/>
                </a:cubicBezTo>
                <a:cubicBezTo>
                  <a:pt x="21541" y="405"/>
                  <a:pt x="5058" y="-675"/>
                  <a:pt x="1410" y="946"/>
                </a:cubicBezTo>
                <a:cubicBezTo>
                  <a:pt x="-2238" y="2567"/>
                  <a:pt x="2085" y="8377"/>
                  <a:pt x="6273" y="12295"/>
                </a:cubicBezTo>
                <a:cubicBezTo>
                  <a:pt x="10461" y="16213"/>
                  <a:pt x="20729" y="24185"/>
                  <a:pt x="26539" y="24455"/>
                </a:cubicBezTo>
                <a:cubicBezTo>
                  <a:pt x="32349" y="24725"/>
                  <a:pt x="40861" y="17564"/>
                  <a:pt x="41131" y="1391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13225" y="2278340"/>
            <a:ext cx="4406100" cy="15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title" idx="2" hasCustomPrompt="1"/>
          </p:nvPr>
        </p:nvSpPr>
        <p:spPr>
          <a:xfrm>
            <a:off x="713222" y="1337860"/>
            <a:ext cx="1261800" cy="1134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Libre Franklin Black"/>
              <a:buNone/>
              <a:defRPr sz="6000" b="1"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1_1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/>
          <p:nvPr/>
        </p:nvSpPr>
        <p:spPr>
          <a:xfrm>
            <a:off x="-354050" y="3362913"/>
            <a:ext cx="1591050" cy="2007021"/>
          </a:xfrm>
          <a:custGeom>
            <a:avLst/>
            <a:gdLst/>
            <a:ahLst/>
            <a:cxnLst/>
            <a:rect l="l" t="t" r="r" b="b"/>
            <a:pathLst>
              <a:path w="76502" h="96503" extrusionOk="0">
                <a:moveTo>
                  <a:pt x="58843" y="95908"/>
                </a:moveTo>
                <a:cubicBezTo>
                  <a:pt x="68948" y="94474"/>
                  <a:pt x="72635" y="92631"/>
                  <a:pt x="74820" y="86895"/>
                </a:cubicBezTo>
                <a:cubicBezTo>
                  <a:pt x="77005" y="81160"/>
                  <a:pt x="77962" y="68801"/>
                  <a:pt x="71953" y="61495"/>
                </a:cubicBezTo>
                <a:cubicBezTo>
                  <a:pt x="65945" y="54189"/>
                  <a:pt x="44846" y="50160"/>
                  <a:pt x="38769" y="43059"/>
                </a:cubicBezTo>
                <a:cubicBezTo>
                  <a:pt x="32692" y="35958"/>
                  <a:pt x="37403" y="25033"/>
                  <a:pt x="35491" y="18888"/>
                </a:cubicBezTo>
                <a:cubicBezTo>
                  <a:pt x="33579" y="12743"/>
                  <a:pt x="31395" y="9261"/>
                  <a:pt x="27298" y="6188"/>
                </a:cubicBezTo>
                <a:cubicBezTo>
                  <a:pt x="23201" y="3116"/>
                  <a:pt x="15281" y="-1459"/>
                  <a:pt x="10911" y="453"/>
                </a:cubicBezTo>
                <a:cubicBezTo>
                  <a:pt x="6541" y="2365"/>
                  <a:pt x="2785" y="4276"/>
                  <a:pt x="1078" y="17659"/>
                </a:cubicBezTo>
                <a:cubicBezTo>
                  <a:pt x="-629" y="31042"/>
                  <a:pt x="55" y="67982"/>
                  <a:pt x="669" y="80750"/>
                </a:cubicBezTo>
                <a:cubicBezTo>
                  <a:pt x="1284" y="93518"/>
                  <a:pt x="2512" y="91811"/>
                  <a:pt x="4765" y="94269"/>
                </a:cubicBezTo>
                <a:cubicBezTo>
                  <a:pt x="7018" y="96727"/>
                  <a:pt x="5175" y="95225"/>
                  <a:pt x="14188" y="95498"/>
                </a:cubicBezTo>
                <a:cubicBezTo>
                  <a:pt x="23201" y="95771"/>
                  <a:pt x="48738" y="97342"/>
                  <a:pt x="58843" y="959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97" name="Google Shape;97;p16"/>
          <p:cNvSpPr/>
          <p:nvPr/>
        </p:nvSpPr>
        <p:spPr>
          <a:xfrm>
            <a:off x="7664103" y="-289061"/>
            <a:ext cx="2143725" cy="1657125"/>
          </a:xfrm>
          <a:custGeom>
            <a:avLst/>
            <a:gdLst/>
            <a:ahLst/>
            <a:cxnLst/>
            <a:rect l="l" t="t" r="r" b="b"/>
            <a:pathLst>
              <a:path w="85749" h="66285" extrusionOk="0">
                <a:moveTo>
                  <a:pt x="12655" y="2838"/>
                </a:moveTo>
                <a:cubicBezTo>
                  <a:pt x="7602" y="8027"/>
                  <a:pt x="-1820" y="22435"/>
                  <a:pt x="365" y="32745"/>
                </a:cubicBezTo>
                <a:cubicBezTo>
                  <a:pt x="2550" y="43055"/>
                  <a:pt x="16206" y="60330"/>
                  <a:pt x="25765" y="64700"/>
                </a:cubicBezTo>
                <a:cubicBezTo>
                  <a:pt x="35324" y="69070"/>
                  <a:pt x="51029" y="63402"/>
                  <a:pt x="57720" y="58964"/>
                </a:cubicBezTo>
                <a:cubicBezTo>
                  <a:pt x="64411" y="54526"/>
                  <a:pt x="62294" y="41895"/>
                  <a:pt x="65913" y="38071"/>
                </a:cubicBezTo>
                <a:cubicBezTo>
                  <a:pt x="69532" y="34247"/>
                  <a:pt x="76156" y="39982"/>
                  <a:pt x="79433" y="36022"/>
                </a:cubicBezTo>
                <a:cubicBezTo>
                  <a:pt x="82711" y="32062"/>
                  <a:pt x="86261" y="19498"/>
                  <a:pt x="85578" y="14309"/>
                </a:cubicBezTo>
                <a:cubicBezTo>
                  <a:pt x="84895" y="9120"/>
                  <a:pt x="84486" y="7004"/>
                  <a:pt x="75336" y="4887"/>
                </a:cubicBezTo>
                <a:cubicBezTo>
                  <a:pt x="66187" y="2770"/>
                  <a:pt x="41128" y="1951"/>
                  <a:pt x="30681" y="1609"/>
                </a:cubicBezTo>
                <a:cubicBezTo>
                  <a:pt x="20234" y="1268"/>
                  <a:pt x="17708" y="-2351"/>
                  <a:pt x="12655" y="2838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Google Shape;98;p16"/>
          <p:cNvSpPr/>
          <p:nvPr/>
        </p:nvSpPr>
        <p:spPr>
          <a:xfrm>
            <a:off x="844518" y="4102443"/>
            <a:ext cx="945184" cy="955271"/>
          </a:xfrm>
          <a:custGeom>
            <a:avLst/>
            <a:gdLst/>
            <a:ahLst/>
            <a:cxnLst/>
            <a:rect l="l" t="t" r="r" b="b"/>
            <a:pathLst>
              <a:path w="45447" h="45932" extrusionOk="0">
                <a:moveTo>
                  <a:pt x="10843" y="169"/>
                </a:moveTo>
                <a:cubicBezTo>
                  <a:pt x="4898" y="-506"/>
                  <a:pt x="-912" y="5033"/>
                  <a:pt x="304" y="8276"/>
                </a:cubicBezTo>
                <a:cubicBezTo>
                  <a:pt x="1520" y="11519"/>
                  <a:pt x="14221" y="13680"/>
                  <a:pt x="18139" y="19625"/>
                </a:cubicBezTo>
                <a:cubicBezTo>
                  <a:pt x="22057" y="25570"/>
                  <a:pt x="19355" y="40431"/>
                  <a:pt x="23813" y="43944"/>
                </a:cubicBezTo>
                <a:cubicBezTo>
                  <a:pt x="28272" y="47457"/>
                  <a:pt x="42863" y="45970"/>
                  <a:pt x="44890" y="40701"/>
                </a:cubicBezTo>
                <a:cubicBezTo>
                  <a:pt x="46917" y="35432"/>
                  <a:pt x="41648" y="19084"/>
                  <a:pt x="35973" y="12329"/>
                </a:cubicBezTo>
                <a:cubicBezTo>
                  <a:pt x="30299" y="5574"/>
                  <a:pt x="16788" y="845"/>
                  <a:pt x="10843" y="16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4345596" y="2635891"/>
            <a:ext cx="3564000" cy="7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title" idx="2" hasCustomPrompt="1"/>
          </p:nvPr>
        </p:nvSpPr>
        <p:spPr>
          <a:xfrm>
            <a:off x="4345596" y="1718609"/>
            <a:ext cx="1261800" cy="1134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Libre Franklin Black"/>
              <a:buNone/>
              <a:defRPr sz="6000" b="1"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/>
          <p:nvPr/>
        </p:nvSpPr>
        <p:spPr>
          <a:xfrm>
            <a:off x="7620000" y="3984374"/>
            <a:ext cx="1940450" cy="1436875"/>
          </a:xfrm>
          <a:custGeom>
            <a:avLst/>
            <a:gdLst/>
            <a:ahLst/>
            <a:cxnLst/>
            <a:rect l="l" t="t" r="r" b="b"/>
            <a:pathLst>
              <a:path w="77618" h="57475" extrusionOk="0">
                <a:moveTo>
                  <a:pt x="12970" y="53823"/>
                </a:moveTo>
                <a:cubicBezTo>
                  <a:pt x="1081" y="51661"/>
                  <a:pt x="0" y="46933"/>
                  <a:pt x="0" y="42474"/>
                </a:cubicBezTo>
                <a:cubicBezTo>
                  <a:pt x="0" y="38016"/>
                  <a:pt x="6620" y="29774"/>
                  <a:pt x="12970" y="27072"/>
                </a:cubicBezTo>
                <a:cubicBezTo>
                  <a:pt x="19320" y="24370"/>
                  <a:pt x="32561" y="30179"/>
                  <a:pt x="38100" y="26261"/>
                </a:cubicBezTo>
                <a:cubicBezTo>
                  <a:pt x="43639" y="22343"/>
                  <a:pt x="41342" y="7481"/>
                  <a:pt x="46206" y="3563"/>
                </a:cubicBezTo>
                <a:cubicBezTo>
                  <a:pt x="51070" y="-355"/>
                  <a:pt x="62419" y="-1435"/>
                  <a:pt x="67283" y="2753"/>
                </a:cubicBezTo>
                <a:cubicBezTo>
                  <a:pt x="72147" y="6941"/>
                  <a:pt x="74714" y="19911"/>
                  <a:pt x="75389" y="28693"/>
                </a:cubicBezTo>
                <a:cubicBezTo>
                  <a:pt x="76065" y="37475"/>
                  <a:pt x="81739" y="51256"/>
                  <a:pt x="71336" y="55444"/>
                </a:cubicBezTo>
                <a:cubicBezTo>
                  <a:pt x="60933" y="59632"/>
                  <a:pt x="24859" y="55985"/>
                  <a:pt x="12970" y="5382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03" name="Google Shape;103;p17"/>
          <p:cNvSpPr/>
          <p:nvPr/>
        </p:nvSpPr>
        <p:spPr>
          <a:xfrm>
            <a:off x="-735274" y="-472125"/>
            <a:ext cx="2863347" cy="1405850"/>
          </a:xfrm>
          <a:custGeom>
            <a:avLst/>
            <a:gdLst/>
            <a:ahLst/>
            <a:cxnLst/>
            <a:rect l="l" t="t" r="r" b="b"/>
            <a:pathLst>
              <a:path w="135913" h="56234" extrusionOk="0">
                <a:moveTo>
                  <a:pt x="5902" y="53742"/>
                </a:moveTo>
                <a:cubicBezTo>
                  <a:pt x="11171" y="58471"/>
                  <a:pt x="27924" y="55634"/>
                  <a:pt x="35085" y="52121"/>
                </a:cubicBezTo>
                <a:cubicBezTo>
                  <a:pt x="42246" y="48608"/>
                  <a:pt x="38733" y="35909"/>
                  <a:pt x="48866" y="32666"/>
                </a:cubicBezTo>
                <a:cubicBezTo>
                  <a:pt x="58999" y="29424"/>
                  <a:pt x="82102" y="33207"/>
                  <a:pt x="95883" y="32666"/>
                </a:cubicBezTo>
                <a:cubicBezTo>
                  <a:pt x="109664" y="32126"/>
                  <a:pt x="125877" y="33071"/>
                  <a:pt x="131551" y="29423"/>
                </a:cubicBezTo>
                <a:cubicBezTo>
                  <a:pt x="137226" y="25775"/>
                  <a:pt x="138036" y="15643"/>
                  <a:pt x="129930" y="10779"/>
                </a:cubicBezTo>
                <a:cubicBezTo>
                  <a:pt x="121824" y="5915"/>
                  <a:pt x="97099" y="1186"/>
                  <a:pt x="82913" y="240"/>
                </a:cubicBezTo>
                <a:cubicBezTo>
                  <a:pt x="68727" y="-706"/>
                  <a:pt x="58053" y="1186"/>
                  <a:pt x="44813" y="5104"/>
                </a:cubicBezTo>
                <a:cubicBezTo>
                  <a:pt x="31573" y="9022"/>
                  <a:pt x="9956" y="15643"/>
                  <a:pt x="3471" y="23749"/>
                </a:cubicBezTo>
                <a:cubicBezTo>
                  <a:pt x="-3014" y="31855"/>
                  <a:pt x="633" y="49013"/>
                  <a:pt x="5902" y="53742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11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/>
          <p:nvPr/>
        </p:nvSpPr>
        <p:spPr>
          <a:xfrm>
            <a:off x="7622752" y="-332499"/>
            <a:ext cx="2289625" cy="2220500"/>
          </a:xfrm>
          <a:custGeom>
            <a:avLst/>
            <a:gdLst/>
            <a:ahLst/>
            <a:cxnLst/>
            <a:rect l="l" t="t" r="r" b="b"/>
            <a:pathLst>
              <a:path w="91585" h="88820" extrusionOk="0">
                <a:moveTo>
                  <a:pt x="8807" y="1140"/>
                </a:moveTo>
                <a:cubicBezTo>
                  <a:pt x="-3488" y="4518"/>
                  <a:pt x="-109" y="25459"/>
                  <a:pt x="3133" y="32755"/>
                </a:cubicBezTo>
                <a:cubicBezTo>
                  <a:pt x="6376" y="40051"/>
                  <a:pt x="22723" y="36944"/>
                  <a:pt x="28262" y="44915"/>
                </a:cubicBezTo>
                <a:cubicBezTo>
                  <a:pt x="33801" y="52886"/>
                  <a:pt x="30695" y="73558"/>
                  <a:pt x="36369" y="80583"/>
                </a:cubicBezTo>
                <a:cubicBezTo>
                  <a:pt x="42044" y="87609"/>
                  <a:pt x="53257" y="90986"/>
                  <a:pt x="62309" y="87068"/>
                </a:cubicBezTo>
                <a:cubicBezTo>
                  <a:pt x="71361" y="83150"/>
                  <a:pt x="88249" y="69504"/>
                  <a:pt x="90681" y="57074"/>
                </a:cubicBezTo>
                <a:cubicBezTo>
                  <a:pt x="93113" y="44644"/>
                  <a:pt x="90547" y="21811"/>
                  <a:pt x="76901" y="12489"/>
                </a:cubicBezTo>
                <a:cubicBezTo>
                  <a:pt x="63255" y="3167"/>
                  <a:pt x="21102" y="-2238"/>
                  <a:pt x="8807" y="114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07" name="Google Shape;107;p18"/>
          <p:cNvSpPr/>
          <p:nvPr/>
        </p:nvSpPr>
        <p:spPr>
          <a:xfrm>
            <a:off x="-731302" y="2550019"/>
            <a:ext cx="1562675" cy="3151375"/>
          </a:xfrm>
          <a:custGeom>
            <a:avLst/>
            <a:gdLst/>
            <a:ahLst/>
            <a:cxnLst/>
            <a:rect l="l" t="t" r="r" b="b"/>
            <a:pathLst>
              <a:path w="62507" h="126055" extrusionOk="0">
                <a:moveTo>
                  <a:pt x="51139" y="122546"/>
                </a:moveTo>
                <a:cubicBezTo>
                  <a:pt x="59651" y="119574"/>
                  <a:pt x="62083" y="109981"/>
                  <a:pt x="62488" y="103901"/>
                </a:cubicBezTo>
                <a:cubicBezTo>
                  <a:pt x="62893" y="97821"/>
                  <a:pt x="56679" y="92552"/>
                  <a:pt x="53571" y="86067"/>
                </a:cubicBezTo>
                <a:cubicBezTo>
                  <a:pt x="50464" y="79582"/>
                  <a:pt x="45059" y="74042"/>
                  <a:pt x="43843" y="64990"/>
                </a:cubicBezTo>
                <a:cubicBezTo>
                  <a:pt x="42627" y="55938"/>
                  <a:pt x="46140" y="40941"/>
                  <a:pt x="46275" y="31754"/>
                </a:cubicBezTo>
                <a:cubicBezTo>
                  <a:pt x="46410" y="22567"/>
                  <a:pt x="46681" y="15001"/>
                  <a:pt x="44654" y="9867"/>
                </a:cubicBezTo>
                <a:cubicBezTo>
                  <a:pt x="42628" y="4733"/>
                  <a:pt x="39926" y="1896"/>
                  <a:pt x="34116" y="950"/>
                </a:cubicBezTo>
                <a:cubicBezTo>
                  <a:pt x="28307" y="4"/>
                  <a:pt x="15472" y="-1617"/>
                  <a:pt x="9797" y="4193"/>
                </a:cubicBezTo>
                <a:cubicBezTo>
                  <a:pt x="4123" y="10003"/>
                  <a:pt x="745" y="23378"/>
                  <a:pt x="69" y="35808"/>
                </a:cubicBezTo>
                <a:cubicBezTo>
                  <a:pt x="-607" y="48238"/>
                  <a:pt x="3852" y="64450"/>
                  <a:pt x="5743" y="78771"/>
                </a:cubicBezTo>
                <a:cubicBezTo>
                  <a:pt x="7635" y="93092"/>
                  <a:pt x="3852" y="114439"/>
                  <a:pt x="11418" y="121735"/>
                </a:cubicBezTo>
                <a:cubicBezTo>
                  <a:pt x="18984" y="129031"/>
                  <a:pt x="42627" y="125518"/>
                  <a:pt x="51139" y="122546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1_2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/>
          <p:nvPr/>
        </p:nvSpPr>
        <p:spPr>
          <a:xfrm>
            <a:off x="7844839" y="3069703"/>
            <a:ext cx="1606775" cy="2169200"/>
          </a:xfrm>
          <a:custGeom>
            <a:avLst/>
            <a:gdLst/>
            <a:ahLst/>
            <a:cxnLst/>
            <a:rect l="l" t="t" r="r" b="b"/>
            <a:pathLst>
              <a:path w="64271" h="86768" extrusionOk="0">
                <a:moveTo>
                  <a:pt x="6574" y="85738"/>
                </a:moveTo>
                <a:cubicBezTo>
                  <a:pt x="-595" y="83826"/>
                  <a:pt x="-664" y="78022"/>
                  <a:pt x="838" y="74267"/>
                </a:cubicBezTo>
                <a:cubicBezTo>
                  <a:pt x="2340" y="70512"/>
                  <a:pt x="9783" y="65664"/>
                  <a:pt x="15587" y="63206"/>
                </a:cubicBezTo>
                <a:cubicBezTo>
                  <a:pt x="21391" y="60748"/>
                  <a:pt x="31633" y="62864"/>
                  <a:pt x="35661" y="59518"/>
                </a:cubicBezTo>
                <a:cubicBezTo>
                  <a:pt x="39690" y="56172"/>
                  <a:pt x="39963" y="50027"/>
                  <a:pt x="39758" y="43131"/>
                </a:cubicBezTo>
                <a:cubicBezTo>
                  <a:pt x="39553" y="36235"/>
                  <a:pt x="34227" y="24969"/>
                  <a:pt x="34432" y="18141"/>
                </a:cubicBezTo>
                <a:cubicBezTo>
                  <a:pt x="34637" y="11313"/>
                  <a:pt x="37368" y="4349"/>
                  <a:pt x="40987" y="2164"/>
                </a:cubicBezTo>
                <a:cubicBezTo>
                  <a:pt x="44606" y="-21"/>
                  <a:pt x="52390" y="-2275"/>
                  <a:pt x="56145" y="5031"/>
                </a:cubicBezTo>
                <a:cubicBezTo>
                  <a:pt x="59900" y="12337"/>
                  <a:pt x="62631" y="33162"/>
                  <a:pt x="63519" y="45999"/>
                </a:cubicBezTo>
                <a:cubicBezTo>
                  <a:pt x="64407" y="58836"/>
                  <a:pt x="64749" y="75428"/>
                  <a:pt x="61471" y="82051"/>
                </a:cubicBezTo>
                <a:cubicBezTo>
                  <a:pt x="58194" y="88674"/>
                  <a:pt x="53004" y="85124"/>
                  <a:pt x="43854" y="85738"/>
                </a:cubicBezTo>
                <a:cubicBezTo>
                  <a:pt x="34705" y="86353"/>
                  <a:pt x="13743" y="87650"/>
                  <a:pt x="6574" y="8573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11" name="Google Shape;111;p19"/>
          <p:cNvSpPr/>
          <p:nvPr/>
        </p:nvSpPr>
        <p:spPr>
          <a:xfrm>
            <a:off x="-361277" y="-262230"/>
            <a:ext cx="1529675" cy="1268925"/>
          </a:xfrm>
          <a:custGeom>
            <a:avLst/>
            <a:gdLst/>
            <a:ahLst/>
            <a:cxnLst/>
            <a:rect l="l" t="t" r="r" b="b"/>
            <a:pathLst>
              <a:path w="61187" h="50757" extrusionOk="0">
                <a:moveTo>
                  <a:pt x="6667" y="42034"/>
                </a:moveTo>
                <a:cubicBezTo>
                  <a:pt x="9535" y="49954"/>
                  <a:pt x="14929" y="50159"/>
                  <a:pt x="18548" y="50637"/>
                </a:cubicBezTo>
                <a:cubicBezTo>
                  <a:pt x="22167" y="51115"/>
                  <a:pt x="25444" y="49340"/>
                  <a:pt x="28380" y="44902"/>
                </a:cubicBezTo>
                <a:cubicBezTo>
                  <a:pt x="31316" y="40464"/>
                  <a:pt x="31999" y="27968"/>
                  <a:pt x="36164" y="24008"/>
                </a:cubicBezTo>
                <a:cubicBezTo>
                  <a:pt x="40329" y="20048"/>
                  <a:pt x="49273" y="23326"/>
                  <a:pt x="53370" y="21141"/>
                </a:cubicBezTo>
                <a:cubicBezTo>
                  <a:pt x="57467" y="18956"/>
                  <a:pt x="60131" y="13562"/>
                  <a:pt x="60745" y="10899"/>
                </a:cubicBezTo>
                <a:cubicBezTo>
                  <a:pt x="61360" y="8236"/>
                  <a:pt x="61973" y="6460"/>
                  <a:pt x="57057" y="5163"/>
                </a:cubicBezTo>
                <a:cubicBezTo>
                  <a:pt x="52141" y="3866"/>
                  <a:pt x="40534" y="3456"/>
                  <a:pt x="31248" y="3115"/>
                </a:cubicBezTo>
                <a:cubicBezTo>
                  <a:pt x="21962" y="2774"/>
                  <a:pt x="5438" y="-3371"/>
                  <a:pt x="1341" y="3115"/>
                </a:cubicBezTo>
                <a:cubicBezTo>
                  <a:pt x="-2756" y="9602"/>
                  <a:pt x="3799" y="34114"/>
                  <a:pt x="6667" y="42034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713225" y="474850"/>
            <a:ext cx="77175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subTitle" idx="1"/>
          </p:nvPr>
        </p:nvSpPr>
        <p:spPr>
          <a:xfrm>
            <a:off x="3417898" y="1773875"/>
            <a:ext cx="2308200" cy="23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subTitle" idx="2"/>
          </p:nvPr>
        </p:nvSpPr>
        <p:spPr>
          <a:xfrm>
            <a:off x="6061922" y="1774050"/>
            <a:ext cx="2307600" cy="23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subTitle" idx="3"/>
          </p:nvPr>
        </p:nvSpPr>
        <p:spPr>
          <a:xfrm>
            <a:off x="774475" y="1773875"/>
            <a:ext cx="2307600" cy="23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0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/>
          <p:nvPr/>
        </p:nvSpPr>
        <p:spPr>
          <a:xfrm>
            <a:off x="6811651" y="4059410"/>
            <a:ext cx="3049275" cy="1245275"/>
          </a:xfrm>
          <a:custGeom>
            <a:avLst/>
            <a:gdLst/>
            <a:ahLst/>
            <a:cxnLst/>
            <a:rect l="l" t="t" r="r" b="b"/>
            <a:pathLst>
              <a:path w="121971" h="49811" extrusionOk="0">
                <a:moveTo>
                  <a:pt x="15947" y="49592"/>
                </a:moveTo>
                <a:cubicBezTo>
                  <a:pt x="584" y="48909"/>
                  <a:pt x="3656" y="49620"/>
                  <a:pt x="1608" y="44676"/>
                </a:cubicBezTo>
                <a:cubicBezTo>
                  <a:pt x="-440" y="39733"/>
                  <a:pt x="-1259" y="27374"/>
                  <a:pt x="3657" y="19931"/>
                </a:cubicBezTo>
                <a:cubicBezTo>
                  <a:pt x="8573" y="12489"/>
                  <a:pt x="19224" y="676"/>
                  <a:pt x="31105" y="21"/>
                </a:cubicBezTo>
                <a:cubicBezTo>
                  <a:pt x="42986" y="-634"/>
                  <a:pt x="63265" y="14565"/>
                  <a:pt x="74941" y="15999"/>
                </a:cubicBezTo>
                <a:cubicBezTo>
                  <a:pt x="86617" y="17433"/>
                  <a:pt x="93854" y="8692"/>
                  <a:pt x="101160" y="8624"/>
                </a:cubicBezTo>
                <a:cubicBezTo>
                  <a:pt x="108466" y="8556"/>
                  <a:pt x="115362" y="10536"/>
                  <a:pt x="118776" y="15589"/>
                </a:cubicBezTo>
                <a:cubicBezTo>
                  <a:pt x="122190" y="20642"/>
                  <a:pt x="122327" y="33684"/>
                  <a:pt x="121644" y="38941"/>
                </a:cubicBezTo>
                <a:cubicBezTo>
                  <a:pt x="120961" y="44199"/>
                  <a:pt x="119322" y="45495"/>
                  <a:pt x="114679" y="47134"/>
                </a:cubicBezTo>
                <a:cubicBezTo>
                  <a:pt x="110036" y="48773"/>
                  <a:pt x="110241" y="48363"/>
                  <a:pt x="93786" y="48773"/>
                </a:cubicBezTo>
                <a:cubicBezTo>
                  <a:pt x="77331" y="49183"/>
                  <a:pt x="31310" y="50275"/>
                  <a:pt x="15947" y="4959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24" name="Google Shape;124;p21"/>
          <p:cNvSpPr/>
          <p:nvPr/>
        </p:nvSpPr>
        <p:spPr>
          <a:xfrm>
            <a:off x="-380875" y="3530610"/>
            <a:ext cx="1182325" cy="1715900"/>
          </a:xfrm>
          <a:custGeom>
            <a:avLst/>
            <a:gdLst/>
            <a:ahLst/>
            <a:cxnLst/>
            <a:rect l="l" t="t" r="r" b="b"/>
            <a:pathLst>
              <a:path w="47293" h="68636" extrusionOk="0">
                <a:moveTo>
                  <a:pt x="35719" y="66482"/>
                </a:moveTo>
                <a:cubicBezTo>
                  <a:pt x="41455" y="64843"/>
                  <a:pt x="44254" y="61771"/>
                  <a:pt x="45961" y="57060"/>
                </a:cubicBezTo>
                <a:cubicBezTo>
                  <a:pt x="47668" y="52349"/>
                  <a:pt x="47805" y="43268"/>
                  <a:pt x="45961" y="38215"/>
                </a:cubicBezTo>
                <a:cubicBezTo>
                  <a:pt x="44118" y="33162"/>
                  <a:pt x="37153" y="31251"/>
                  <a:pt x="34900" y="26744"/>
                </a:cubicBezTo>
                <a:cubicBezTo>
                  <a:pt x="32647" y="22238"/>
                  <a:pt x="34285" y="15273"/>
                  <a:pt x="32441" y="11176"/>
                </a:cubicBezTo>
                <a:cubicBezTo>
                  <a:pt x="30597" y="7079"/>
                  <a:pt x="27252" y="3938"/>
                  <a:pt x="23838" y="2163"/>
                </a:cubicBezTo>
                <a:cubicBezTo>
                  <a:pt x="20424" y="388"/>
                  <a:pt x="15713" y="-705"/>
                  <a:pt x="11958" y="524"/>
                </a:cubicBezTo>
                <a:cubicBezTo>
                  <a:pt x="8203" y="1753"/>
                  <a:pt x="3081" y="1821"/>
                  <a:pt x="1306" y="9537"/>
                </a:cubicBezTo>
                <a:cubicBezTo>
                  <a:pt x="-469" y="17253"/>
                  <a:pt x="-401" y="37259"/>
                  <a:pt x="1306" y="46818"/>
                </a:cubicBezTo>
                <a:cubicBezTo>
                  <a:pt x="3013" y="56377"/>
                  <a:pt x="5813" y="63615"/>
                  <a:pt x="11548" y="66892"/>
                </a:cubicBezTo>
                <a:cubicBezTo>
                  <a:pt x="17284" y="70169"/>
                  <a:pt x="29984" y="68121"/>
                  <a:pt x="35719" y="66482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Google Shape;125;p21"/>
          <p:cNvSpPr/>
          <p:nvPr/>
        </p:nvSpPr>
        <p:spPr>
          <a:xfrm>
            <a:off x="6985843" y="-388841"/>
            <a:ext cx="2839975" cy="941100"/>
          </a:xfrm>
          <a:custGeom>
            <a:avLst/>
            <a:gdLst/>
            <a:ahLst/>
            <a:cxnLst/>
            <a:rect l="l" t="t" r="r" b="b"/>
            <a:pathLst>
              <a:path w="113599" h="37644" extrusionOk="0">
                <a:moveTo>
                  <a:pt x="5100" y="963"/>
                </a:moveTo>
                <a:cubicBezTo>
                  <a:pt x="-5708" y="3935"/>
                  <a:pt x="4019" y="18932"/>
                  <a:pt x="11585" y="22850"/>
                </a:cubicBezTo>
                <a:cubicBezTo>
                  <a:pt x="19151" y="26768"/>
                  <a:pt x="38742" y="22174"/>
                  <a:pt x="50496" y="24471"/>
                </a:cubicBezTo>
                <a:cubicBezTo>
                  <a:pt x="62250" y="26768"/>
                  <a:pt x="72113" y="35145"/>
                  <a:pt x="82111" y="36631"/>
                </a:cubicBezTo>
                <a:cubicBezTo>
                  <a:pt x="92109" y="38117"/>
                  <a:pt x="106025" y="37712"/>
                  <a:pt x="110483" y="33388"/>
                </a:cubicBezTo>
                <a:cubicBezTo>
                  <a:pt x="114942" y="29065"/>
                  <a:pt x="114537" y="15419"/>
                  <a:pt x="108862" y="10690"/>
                </a:cubicBezTo>
                <a:cubicBezTo>
                  <a:pt x="103188" y="5961"/>
                  <a:pt x="93730" y="6637"/>
                  <a:pt x="76436" y="5016"/>
                </a:cubicBezTo>
                <a:cubicBezTo>
                  <a:pt x="59142" y="3395"/>
                  <a:pt x="15909" y="-2009"/>
                  <a:pt x="5100" y="963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" name="Google Shape;126;p21"/>
          <p:cNvSpPr/>
          <p:nvPr/>
        </p:nvSpPr>
        <p:spPr>
          <a:xfrm>
            <a:off x="8635932" y="3084218"/>
            <a:ext cx="679450" cy="1065650"/>
          </a:xfrm>
          <a:custGeom>
            <a:avLst/>
            <a:gdLst/>
            <a:ahLst/>
            <a:cxnLst/>
            <a:rect l="l" t="t" r="r" b="b"/>
            <a:pathLst>
              <a:path w="27178" h="42626" extrusionOk="0">
                <a:moveTo>
                  <a:pt x="25025" y="1469"/>
                </a:moveTo>
                <a:cubicBezTo>
                  <a:pt x="21377" y="-1233"/>
                  <a:pt x="7866" y="-152"/>
                  <a:pt x="3948" y="6333"/>
                </a:cubicBezTo>
                <a:cubicBezTo>
                  <a:pt x="30" y="12818"/>
                  <a:pt x="-1186" y="35246"/>
                  <a:pt x="1516" y="40380"/>
                </a:cubicBezTo>
                <a:cubicBezTo>
                  <a:pt x="4218" y="45514"/>
                  <a:pt x="16108" y="40109"/>
                  <a:pt x="20161" y="37137"/>
                </a:cubicBezTo>
                <a:cubicBezTo>
                  <a:pt x="24214" y="34165"/>
                  <a:pt x="25024" y="28491"/>
                  <a:pt x="25835" y="22546"/>
                </a:cubicBezTo>
                <a:cubicBezTo>
                  <a:pt x="26646" y="16601"/>
                  <a:pt x="28673" y="4171"/>
                  <a:pt x="25025" y="146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27" name="Google Shape;127;p21"/>
          <p:cNvSpPr txBox="1">
            <a:spLocks noGrp="1"/>
          </p:cNvSpPr>
          <p:nvPr>
            <p:ph type="subTitle" idx="1"/>
          </p:nvPr>
        </p:nvSpPr>
        <p:spPr>
          <a:xfrm>
            <a:off x="901300" y="1679675"/>
            <a:ext cx="4936500" cy="25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ndal"/>
              <a:buAutoNum type="arabicPeriod"/>
              <a:defRPr sz="1600"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title"/>
          </p:nvPr>
        </p:nvSpPr>
        <p:spPr>
          <a:xfrm>
            <a:off x="713225" y="474850"/>
            <a:ext cx="77175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/>
          <p:nvPr/>
        </p:nvSpPr>
        <p:spPr>
          <a:xfrm rot="10800000" flipH="1">
            <a:off x="-711396" y="-558153"/>
            <a:ext cx="2224350" cy="2584375"/>
          </a:xfrm>
          <a:custGeom>
            <a:avLst/>
            <a:gdLst/>
            <a:ahLst/>
            <a:cxnLst/>
            <a:rect l="l" t="t" r="r" b="b"/>
            <a:pathLst>
              <a:path w="88974" h="103375" extrusionOk="0">
                <a:moveTo>
                  <a:pt x="76284" y="90083"/>
                </a:moveTo>
                <a:cubicBezTo>
                  <a:pt x="82094" y="84003"/>
                  <a:pt x="91280" y="73600"/>
                  <a:pt x="88443" y="64953"/>
                </a:cubicBezTo>
                <a:cubicBezTo>
                  <a:pt x="85606" y="56306"/>
                  <a:pt x="64394" y="47795"/>
                  <a:pt x="59260" y="38202"/>
                </a:cubicBezTo>
                <a:cubicBezTo>
                  <a:pt x="54126" y="28610"/>
                  <a:pt x="59936" y="13748"/>
                  <a:pt x="57639" y="7398"/>
                </a:cubicBezTo>
                <a:cubicBezTo>
                  <a:pt x="55342" y="1048"/>
                  <a:pt x="51964" y="-438"/>
                  <a:pt x="45479" y="102"/>
                </a:cubicBezTo>
                <a:cubicBezTo>
                  <a:pt x="38994" y="643"/>
                  <a:pt x="26294" y="-1789"/>
                  <a:pt x="18728" y="10641"/>
                </a:cubicBezTo>
                <a:cubicBezTo>
                  <a:pt x="11162" y="23071"/>
                  <a:pt x="-1132" y="59684"/>
                  <a:pt x="84" y="74681"/>
                </a:cubicBezTo>
                <a:cubicBezTo>
                  <a:pt x="1300" y="89678"/>
                  <a:pt x="17107" y="96164"/>
                  <a:pt x="26024" y="100622"/>
                </a:cubicBezTo>
                <a:cubicBezTo>
                  <a:pt x="34941" y="105081"/>
                  <a:pt x="45209" y="103189"/>
                  <a:pt x="53586" y="101432"/>
                </a:cubicBezTo>
                <a:cubicBezTo>
                  <a:pt x="61963" y="99676"/>
                  <a:pt x="70475" y="96163"/>
                  <a:pt x="76284" y="9008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45" name="Google Shape;145;p24"/>
          <p:cNvSpPr/>
          <p:nvPr/>
        </p:nvSpPr>
        <p:spPr>
          <a:xfrm rot="10800000" flipH="1">
            <a:off x="7230819" y="2325871"/>
            <a:ext cx="2449350" cy="3316100"/>
          </a:xfrm>
          <a:custGeom>
            <a:avLst/>
            <a:gdLst/>
            <a:ahLst/>
            <a:cxnLst/>
            <a:rect l="l" t="t" r="r" b="b"/>
            <a:pathLst>
              <a:path w="97974" h="132644" extrusionOk="0">
                <a:moveTo>
                  <a:pt x="3407" y="12598"/>
                </a:moveTo>
                <a:cubicBezTo>
                  <a:pt x="-4834" y="20975"/>
                  <a:pt x="4218" y="40025"/>
                  <a:pt x="12324" y="50698"/>
                </a:cubicBezTo>
                <a:cubicBezTo>
                  <a:pt x="20431" y="61372"/>
                  <a:pt x="45966" y="64344"/>
                  <a:pt x="52046" y="76639"/>
                </a:cubicBezTo>
                <a:cubicBezTo>
                  <a:pt x="58126" y="88934"/>
                  <a:pt x="45831" y="115279"/>
                  <a:pt x="48803" y="124466"/>
                </a:cubicBezTo>
                <a:cubicBezTo>
                  <a:pt x="51775" y="133653"/>
                  <a:pt x="63260" y="133248"/>
                  <a:pt x="69880" y="131762"/>
                </a:cubicBezTo>
                <a:cubicBezTo>
                  <a:pt x="76500" y="130276"/>
                  <a:pt x="84066" y="133653"/>
                  <a:pt x="88524" y="115549"/>
                </a:cubicBezTo>
                <a:cubicBezTo>
                  <a:pt x="92983" y="97445"/>
                  <a:pt x="101090" y="42322"/>
                  <a:pt x="96631" y="23137"/>
                </a:cubicBezTo>
                <a:cubicBezTo>
                  <a:pt x="92173" y="3952"/>
                  <a:pt x="77310" y="2196"/>
                  <a:pt x="61773" y="439"/>
                </a:cubicBezTo>
                <a:cubicBezTo>
                  <a:pt x="46236" y="-1317"/>
                  <a:pt x="11649" y="4222"/>
                  <a:pt x="3407" y="1259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46" name="Google Shape;146;p24"/>
          <p:cNvSpPr/>
          <p:nvPr/>
        </p:nvSpPr>
        <p:spPr>
          <a:xfrm>
            <a:off x="-512649" y="4143953"/>
            <a:ext cx="2298800" cy="1434050"/>
          </a:xfrm>
          <a:custGeom>
            <a:avLst/>
            <a:gdLst/>
            <a:ahLst/>
            <a:cxnLst/>
            <a:rect l="l" t="t" r="r" b="b"/>
            <a:pathLst>
              <a:path w="91952" h="57362" extrusionOk="0">
                <a:moveTo>
                  <a:pt x="89410" y="52304"/>
                </a:moveTo>
                <a:cubicBezTo>
                  <a:pt x="94139" y="46359"/>
                  <a:pt x="91977" y="27174"/>
                  <a:pt x="85357" y="21499"/>
                </a:cubicBezTo>
                <a:cubicBezTo>
                  <a:pt x="78737" y="15825"/>
                  <a:pt x="58066" y="21635"/>
                  <a:pt x="49689" y="18257"/>
                </a:cubicBezTo>
                <a:cubicBezTo>
                  <a:pt x="41312" y="14879"/>
                  <a:pt x="41177" y="3665"/>
                  <a:pt x="35097" y="1233"/>
                </a:cubicBezTo>
                <a:cubicBezTo>
                  <a:pt x="29017" y="-1199"/>
                  <a:pt x="19020" y="152"/>
                  <a:pt x="13210" y="3665"/>
                </a:cubicBezTo>
                <a:cubicBezTo>
                  <a:pt x="7401" y="7178"/>
                  <a:pt x="916" y="14474"/>
                  <a:pt x="240" y="22310"/>
                </a:cubicBezTo>
                <a:cubicBezTo>
                  <a:pt x="-435" y="30146"/>
                  <a:pt x="-300" y="44872"/>
                  <a:pt x="9157" y="50682"/>
                </a:cubicBezTo>
                <a:cubicBezTo>
                  <a:pt x="18615" y="56492"/>
                  <a:pt x="43610" y="56898"/>
                  <a:pt x="56985" y="57168"/>
                </a:cubicBezTo>
                <a:cubicBezTo>
                  <a:pt x="70361" y="57438"/>
                  <a:pt x="84681" y="58249"/>
                  <a:pt x="89410" y="52304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" name="Google Shape;147;p24"/>
          <p:cNvSpPr/>
          <p:nvPr/>
        </p:nvSpPr>
        <p:spPr>
          <a:xfrm>
            <a:off x="1587913" y="-135321"/>
            <a:ext cx="539150" cy="744975"/>
          </a:xfrm>
          <a:custGeom>
            <a:avLst/>
            <a:gdLst/>
            <a:ahLst/>
            <a:cxnLst/>
            <a:rect l="l" t="t" r="r" b="b"/>
            <a:pathLst>
              <a:path w="21566" h="29799" extrusionOk="0">
                <a:moveTo>
                  <a:pt x="523" y="549"/>
                </a:moveTo>
                <a:cubicBezTo>
                  <a:pt x="-1503" y="2441"/>
                  <a:pt x="4307" y="12709"/>
                  <a:pt x="6198" y="17573"/>
                </a:cubicBezTo>
                <a:cubicBezTo>
                  <a:pt x="8090" y="22437"/>
                  <a:pt x="9440" y="29462"/>
                  <a:pt x="11872" y="29732"/>
                </a:cubicBezTo>
                <a:cubicBezTo>
                  <a:pt x="14304" y="30002"/>
                  <a:pt x="19708" y="23112"/>
                  <a:pt x="20789" y="19194"/>
                </a:cubicBezTo>
                <a:cubicBezTo>
                  <a:pt x="21870" y="15276"/>
                  <a:pt x="21735" y="9332"/>
                  <a:pt x="18357" y="6224"/>
                </a:cubicBezTo>
                <a:cubicBezTo>
                  <a:pt x="14979" y="3117"/>
                  <a:pt x="2550" y="-1342"/>
                  <a:pt x="523" y="54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-601307" y="-155629"/>
            <a:ext cx="3139000" cy="1962050"/>
          </a:xfrm>
          <a:custGeom>
            <a:avLst/>
            <a:gdLst/>
            <a:ahLst/>
            <a:cxnLst/>
            <a:rect l="l" t="t" r="r" b="b"/>
            <a:pathLst>
              <a:path w="125560" h="78482" extrusionOk="0">
                <a:moveTo>
                  <a:pt x="4559" y="55401"/>
                </a:moveTo>
                <a:cubicBezTo>
                  <a:pt x="7513" y="63154"/>
                  <a:pt x="11205" y="68617"/>
                  <a:pt x="18293" y="72235"/>
                </a:cubicBezTo>
                <a:cubicBezTo>
                  <a:pt x="25381" y="75853"/>
                  <a:pt x="40296" y="80949"/>
                  <a:pt x="47089" y="77109"/>
                </a:cubicBezTo>
                <a:cubicBezTo>
                  <a:pt x="53882" y="73270"/>
                  <a:pt x="53956" y="57246"/>
                  <a:pt x="59051" y="49198"/>
                </a:cubicBezTo>
                <a:cubicBezTo>
                  <a:pt x="64146" y="41150"/>
                  <a:pt x="70422" y="32585"/>
                  <a:pt x="77658" y="28819"/>
                </a:cubicBezTo>
                <a:cubicBezTo>
                  <a:pt x="84894" y="25053"/>
                  <a:pt x="94936" y="27859"/>
                  <a:pt x="102467" y="26604"/>
                </a:cubicBezTo>
                <a:cubicBezTo>
                  <a:pt x="109998" y="25349"/>
                  <a:pt x="119154" y="24611"/>
                  <a:pt x="122846" y="21288"/>
                </a:cubicBezTo>
                <a:cubicBezTo>
                  <a:pt x="126538" y="17965"/>
                  <a:pt x="125652" y="10065"/>
                  <a:pt x="124618" y="6668"/>
                </a:cubicBezTo>
                <a:cubicBezTo>
                  <a:pt x="123584" y="3272"/>
                  <a:pt x="124840" y="1869"/>
                  <a:pt x="116644" y="909"/>
                </a:cubicBezTo>
                <a:cubicBezTo>
                  <a:pt x="108448" y="-51"/>
                  <a:pt x="92426" y="688"/>
                  <a:pt x="75443" y="909"/>
                </a:cubicBezTo>
                <a:cubicBezTo>
                  <a:pt x="58461" y="1131"/>
                  <a:pt x="27228" y="-1897"/>
                  <a:pt x="14749" y="2238"/>
                </a:cubicBezTo>
                <a:cubicBezTo>
                  <a:pt x="2271" y="6373"/>
                  <a:pt x="2270" y="16858"/>
                  <a:pt x="572" y="25718"/>
                </a:cubicBezTo>
                <a:cubicBezTo>
                  <a:pt x="-1126" y="34579"/>
                  <a:pt x="1606" y="47648"/>
                  <a:pt x="4559" y="55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5519200" y="2699049"/>
            <a:ext cx="4216309" cy="2697964"/>
          </a:xfrm>
          <a:custGeom>
            <a:avLst/>
            <a:gdLst/>
            <a:ahLst/>
            <a:cxnLst/>
            <a:rect l="l" t="t" r="r" b="b"/>
            <a:pathLst>
              <a:path w="189988" h="121571" extrusionOk="0">
                <a:moveTo>
                  <a:pt x="123018" y="120026"/>
                </a:moveTo>
                <a:cubicBezTo>
                  <a:pt x="99169" y="120026"/>
                  <a:pt x="37588" y="123054"/>
                  <a:pt x="17135" y="120470"/>
                </a:cubicBezTo>
                <a:cubicBezTo>
                  <a:pt x="-3318" y="117886"/>
                  <a:pt x="1112" y="109247"/>
                  <a:pt x="300" y="104521"/>
                </a:cubicBezTo>
                <a:cubicBezTo>
                  <a:pt x="-512" y="99795"/>
                  <a:pt x="374" y="94996"/>
                  <a:pt x="12262" y="92116"/>
                </a:cubicBezTo>
                <a:cubicBezTo>
                  <a:pt x="24150" y="89236"/>
                  <a:pt x="57893" y="90935"/>
                  <a:pt x="71627" y="87243"/>
                </a:cubicBezTo>
                <a:cubicBezTo>
                  <a:pt x="85361" y="83551"/>
                  <a:pt x="85213" y="74174"/>
                  <a:pt x="94664" y="69965"/>
                </a:cubicBezTo>
                <a:cubicBezTo>
                  <a:pt x="104115" y="65756"/>
                  <a:pt x="120360" y="66494"/>
                  <a:pt x="128334" y="61990"/>
                </a:cubicBezTo>
                <a:cubicBezTo>
                  <a:pt x="136309" y="57486"/>
                  <a:pt x="138450" y="52391"/>
                  <a:pt x="142511" y="42940"/>
                </a:cubicBezTo>
                <a:cubicBezTo>
                  <a:pt x="146572" y="33489"/>
                  <a:pt x="146645" y="11190"/>
                  <a:pt x="152700" y="5283"/>
                </a:cubicBezTo>
                <a:cubicBezTo>
                  <a:pt x="158755" y="-624"/>
                  <a:pt x="172858" y="-3577"/>
                  <a:pt x="178839" y="7499"/>
                </a:cubicBezTo>
                <a:cubicBezTo>
                  <a:pt x="184820" y="18575"/>
                  <a:pt x="187256" y="54016"/>
                  <a:pt x="188585" y="71737"/>
                </a:cubicBezTo>
                <a:cubicBezTo>
                  <a:pt x="189914" y="89458"/>
                  <a:pt x="191539" y="105702"/>
                  <a:pt x="186813" y="113824"/>
                </a:cubicBezTo>
                <a:cubicBezTo>
                  <a:pt x="182088" y="121946"/>
                  <a:pt x="170865" y="119436"/>
                  <a:pt x="160232" y="120470"/>
                </a:cubicBezTo>
                <a:cubicBezTo>
                  <a:pt x="149600" y="121504"/>
                  <a:pt x="146868" y="120026"/>
                  <a:pt x="123018" y="12002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>
            <a:off x="6734132" y="-272368"/>
            <a:ext cx="2843175" cy="801175"/>
          </a:xfrm>
          <a:custGeom>
            <a:avLst/>
            <a:gdLst/>
            <a:ahLst/>
            <a:cxnLst/>
            <a:rect l="l" t="t" r="r" b="b"/>
            <a:pathLst>
              <a:path w="113727" h="32047" extrusionOk="0">
                <a:moveTo>
                  <a:pt x="7525" y="2921"/>
                </a:moveTo>
                <a:cubicBezTo>
                  <a:pt x="-5766" y="7174"/>
                  <a:pt x="1471" y="20982"/>
                  <a:pt x="7082" y="25781"/>
                </a:cubicBezTo>
                <a:cubicBezTo>
                  <a:pt x="12694" y="30580"/>
                  <a:pt x="28568" y="32972"/>
                  <a:pt x="41194" y="31717"/>
                </a:cubicBezTo>
                <a:cubicBezTo>
                  <a:pt x="53820" y="30462"/>
                  <a:pt x="72796" y="19578"/>
                  <a:pt x="82838" y="18249"/>
                </a:cubicBezTo>
                <a:cubicBezTo>
                  <a:pt x="92880" y="16920"/>
                  <a:pt x="96719" y="23448"/>
                  <a:pt x="101445" y="23743"/>
                </a:cubicBezTo>
                <a:cubicBezTo>
                  <a:pt x="106171" y="24038"/>
                  <a:pt x="109494" y="23565"/>
                  <a:pt x="111192" y="20021"/>
                </a:cubicBezTo>
                <a:cubicBezTo>
                  <a:pt x="112890" y="16477"/>
                  <a:pt x="115696" y="5771"/>
                  <a:pt x="111635" y="2478"/>
                </a:cubicBezTo>
                <a:cubicBezTo>
                  <a:pt x="107574" y="-815"/>
                  <a:pt x="104178" y="188"/>
                  <a:pt x="86826" y="262"/>
                </a:cubicBezTo>
                <a:cubicBezTo>
                  <a:pt x="69474" y="336"/>
                  <a:pt x="20816" y="-1332"/>
                  <a:pt x="7525" y="2921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" name="Google Shape;18;p3"/>
          <p:cNvSpPr/>
          <p:nvPr/>
        </p:nvSpPr>
        <p:spPr>
          <a:xfrm>
            <a:off x="-432846" y="4121336"/>
            <a:ext cx="1329675" cy="1576050"/>
          </a:xfrm>
          <a:custGeom>
            <a:avLst/>
            <a:gdLst/>
            <a:ahLst/>
            <a:cxnLst/>
            <a:rect l="l" t="t" r="r" b="b"/>
            <a:pathLst>
              <a:path w="53187" h="63042" extrusionOk="0">
                <a:moveTo>
                  <a:pt x="25289" y="63038"/>
                </a:moveTo>
                <a:cubicBezTo>
                  <a:pt x="31935" y="63186"/>
                  <a:pt x="41977" y="59493"/>
                  <a:pt x="46555" y="55063"/>
                </a:cubicBezTo>
                <a:cubicBezTo>
                  <a:pt x="51133" y="50633"/>
                  <a:pt x="54397" y="41684"/>
                  <a:pt x="52757" y="36456"/>
                </a:cubicBezTo>
                <a:cubicBezTo>
                  <a:pt x="51118" y="31229"/>
                  <a:pt x="40484" y="29073"/>
                  <a:pt x="36718" y="23698"/>
                </a:cubicBezTo>
                <a:cubicBezTo>
                  <a:pt x="32952" y="18323"/>
                  <a:pt x="33618" y="8119"/>
                  <a:pt x="30162" y="4205"/>
                </a:cubicBezTo>
                <a:cubicBezTo>
                  <a:pt x="26707" y="292"/>
                  <a:pt x="20652" y="-447"/>
                  <a:pt x="15985" y="217"/>
                </a:cubicBezTo>
                <a:cubicBezTo>
                  <a:pt x="11319" y="882"/>
                  <a:pt x="4747" y="2743"/>
                  <a:pt x="2163" y="8192"/>
                </a:cubicBezTo>
                <a:cubicBezTo>
                  <a:pt x="-421" y="13641"/>
                  <a:pt x="-273" y="25248"/>
                  <a:pt x="480" y="32912"/>
                </a:cubicBezTo>
                <a:cubicBezTo>
                  <a:pt x="1233" y="40576"/>
                  <a:pt x="2547" y="49156"/>
                  <a:pt x="6682" y="54177"/>
                </a:cubicBezTo>
                <a:cubicBezTo>
                  <a:pt x="10817" y="59198"/>
                  <a:pt x="18644" y="62890"/>
                  <a:pt x="25289" y="63038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" name="Google Shape;19;p3"/>
          <p:cNvSpPr/>
          <p:nvPr/>
        </p:nvSpPr>
        <p:spPr>
          <a:xfrm rot="-511727">
            <a:off x="1244137" y="636895"/>
            <a:ext cx="485005" cy="377009"/>
          </a:xfrm>
          <a:custGeom>
            <a:avLst/>
            <a:gdLst/>
            <a:ahLst/>
            <a:cxnLst/>
            <a:rect l="l" t="t" r="r" b="b"/>
            <a:pathLst>
              <a:path w="19401" h="15081" extrusionOk="0">
                <a:moveTo>
                  <a:pt x="13586" y="0"/>
                </a:moveTo>
                <a:cubicBezTo>
                  <a:pt x="10780" y="0"/>
                  <a:pt x="4726" y="2585"/>
                  <a:pt x="2511" y="3988"/>
                </a:cubicBezTo>
                <a:cubicBezTo>
                  <a:pt x="296" y="5391"/>
                  <a:pt x="-296" y="6572"/>
                  <a:pt x="295" y="8418"/>
                </a:cubicBezTo>
                <a:cubicBezTo>
                  <a:pt x="886" y="10264"/>
                  <a:pt x="3618" y="14989"/>
                  <a:pt x="6055" y="15063"/>
                </a:cubicBezTo>
                <a:cubicBezTo>
                  <a:pt x="8492" y="15137"/>
                  <a:pt x="12700" y="10707"/>
                  <a:pt x="14915" y="8861"/>
                </a:cubicBezTo>
                <a:cubicBezTo>
                  <a:pt x="17130" y="7015"/>
                  <a:pt x="19567" y="5465"/>
                  <a:pt x="19345" y="3988"/>
                </a:cubicBezTo>
                <a:cubicBezTo>
                  <a:pt x="19124" y="2511"/>
                  <a:pt x="16392" y="0"/>
                  <a:pt x="135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20" name="Google Shape;20;p3"/>
          <p:cNvSpPr txBox="1">
            <a:spLocks noGrp="1"/>
          </p:cNvSpPr>
          <p:nvPr>
            <p:ph type="title" hasCustomPrompt="1"/>
          </p:nvPr>
        </p:nvSpPr>
        <p:spPr>
          <a:xfrm>
            <a:off x="2034438" y="1644688"/>
            <a:ext cx="1617000" cy="90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Libre Franklin Black"/>
              <a:buNone/>
              <a:defRPr sz="6000" b="1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/>
          </p:nvPr>
        </p:nvSpPr>
        <p:spPr>
          <a:xfrm>
            <a:off x="1178425" y="2597325"/>
            <a:ext cx="3329100" cy="9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425734" y="3033522"/>
            <a:ext cx="1959775" cy="2388150"/>
          </a:xfrm>
          <a:custGeom>
            <a:avLst/>
            <a:gdLst/>
            <a:ahLst/>
            <a:cxnLst/>
            <a:rect l="l" t="t" r="r" b="b"/>
            <a:pathLst>
              <a:path w="78391" h="95526" extrusionOk="0">
                <a:moveTo>
                  <a:pt x="6396" y="3773"/>
                </a:moveTo>
                <a:cubicBezTo>
                  <a:pt x="9733" y="229"/>
                  <a:pt x="15330" y="-435"/>
                  <a:pt x="21015" y="229"/>
                </a:cubicBezTo>
                <a:cubicBezTo>
                  <a:pt x="26700" y="894"/>
                  <a:pt x="37333" y="2296"/>
                  <a:pt x="40508" y="7760"/>
                </a:cubicBezTo>
                <a:cubicBezTo>
                  <a:pt x="43683" y="13224"/>
                  <a:pt x="39474" y="23635"/>
                  <a:pt x="40065" y="33012"/>
                </a:cubicBezTo>
                <a:cubicBezTo>
                  <a:pt x="40656" y="42389"/>
                  <a:pt x="41469" y="57955"/>
                  <a:pt x="44053" y="64024"/>
                </a:cubicBezTo>
                <a:cubicBezTo>
                  <a:pt x="46638" y="70093"/>
                  <a:pt x="50344" y="68230"/>
                  <a:pt x="55572" y="69425"/>
                </a:cubicBezTo>
                <a:cubicBezTo>
                  <a:pt x="60800" y="70621"/>
                  <a:pt x="72023" y="67889"/>
                  <a:pt x="75419" y="71197"/>
                </a:cubicBezTo>
                <a:cubicBezTo>
                  <a:pt x="78815" y="74506"/>
                  <a:pt x="79701" y="85451"/>
                  <a:pt x="75950" y="89276"/>
                </a:cubicBezTo>
                <a:cubicBezTo>
                  <a:pt x="72199" y="93101"/>
                  <a:pt x="64284" y="93485"/>
                  <a:pt x="52913" y="94149"/>
                </a:cubicBezTo>
                <a:cubicBezTo>
                  <a:pt x="41542" y="94814"/>
                  <a:pt x="16438" y="97324"/>
                  <a:pt x="7725" y="93263"/>
                </a:cubicBezTo>
                <a:cubicBezTo>
                  <a:pt x="-988" y="89202"/>
                  <a:pt x="1758" y="81745"/>
                  <a:pt x="636" y="69783"/>
                </a:cubicBezTo>
                <a:cubicBezTo>
                  <a:pt x="-486" y="57822"/>
                  <a:pt x="31" y="32496"/>
                  <a:pt x="991" y="21494"/>
                </a:cubicBezTo>
                <a:cubicBezTo>
                  <a:pt x="1951" y="10492"/>
                  <a:pt x="3059" y="7317"/>
                  <a:pt x="6396" y="3773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" name="Google Shape;24;p4"/>
          <p:cNvSpPr/>
          <p:nvPr/>
        </p:nvSpPr>
        <p:spPr>
          <a:xfrm flipH="1">
            <a:off x="364167" y="-101075"/>
            <a:ext cx="3215050" cy="575925"/>
          </a:xfrm>
          <a:custGeom>
            <a:avLst/>
            <a:gdLst/>
            <a:ahLst/>
            <a:cxnLst/>
            <a:rect l="l" t="t" r="r" b="b"/>
            <a:pathLst>
              <a:path w="128602" h="23037" extrusionOk="0">
                <a:moveTo>
                  <a:pt x="4836" y="3101"/>
                </a:moveTo>
                <a:cubicBezTo>
                  <a:pt x="-111" y="5759"/>
                  <a:pt x="-1735" y="13439"/>
                  <a:pt x="2621" y="16392"/>
                </a:cubicBezTo>
                <a:cubicBezTo>
                  <a:pt x="6978" y="19346"/>
                  <a:pt x="18570" y="21118"/>
                  <a:pt x="30975" y="20822"/>
                </a:cubicBezTo>
                <a:cubicBezTo>
                  <a:pt x="43380" y="20527"/>
                  <a:pt x="63611" y="14250"/>
                  <a:pt x="77049" y="14619"/>
                </a:cubicBezTo>
                <a:cubicBezTo>
                  <a:pt x="90487" y="14988"/>
                  <a:pt x="103114" y="23037"/>
                  <a:pt x="111605" y="23037"/>
                </a:cubicBezTo>
                <a:cubicBezTo>
                  <a:pt x="120096" y="23037"/>
                  <a:pt x="126299" y="18163"/>
                  <a:pt x="127997" y="14619"/>
                </a:cubicBezTo>
                <a:cubicBezTo>
                  <a:pt x="129695" y="11075"/>
                  <a:pt x="127481" y="4135"/>
                  <a:pt x="121795" y="1772"/>
                </a:cubicBezTo>
                <a:cubicBezTo>
                  <a:pt x="116110" y="-591"/>
                  <a:pt x="108799" y="665"/>
                  <a:pt x="93884" y="443"/>
                </a:cubicBezTo>
                <a:cubicBezTo>
                  <a:pt x="78969" y="222"/>
                  <a:pt x="47145" y="0"/>
                  <a:pt x="32304" y="443"/>
                </a:cubicBezTo>
                <a:cubicBezTo>
                  <a:pt x="17463" y="886"/>
                  <a:pt x="9783" y="443"/>
                  <a:pt x="4836" y="31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25" name="Google Shape;25;p4"/>
          <p:cNvSpPr/>
          <p:nvPr/>
        </p:nvSpPr>
        <p:spPr>
          <a:xfrm>
            <a:off x="8029125" y="3497555"/>
            <a:ext cx="1448475" cy="1861400"/>
          </a:xfrm>
          <a:custGeom>
            <a:avLst/>
            <a:gdLst/>
            <a:ahLst/>
            <a:cxnLst/>
            <a:rect l="l" t="t" r="r" b="b"/>
            <a:pathLst>
              <a:path w="57939" h="74456" extrusionOk="0">
                <a:moveTo>
                  <a:pt x="18191" y="73104"/>
                </a:moveTo>
                <a:cubicBezTo>
                  <a:pt x="9463" y="73178"/>
                  <a:pt x="4885" y="74064"/>
                  <a:pt x="2153" y="71775"/>
                </a:cubicBezTo>
                <a:cubicBezTo>
                  <a:pt x="-579" y="69486"/>
                  <a:pt x="-726" y="63062"/>
                  <a:pt x="1799" y="59370"/>
                </a:cubicBezTo>
                <a:cubicBezTo>
                  <a:pt x="4324" y="55678"/>
                  <a:pt x="13982" y="53241"/>
                  <a:pt x="17305" y="49623"/>
                </a:cubicBezTo>
                <a:cubicBezTo>
                  <a:pt x="20628" y="46005"/>
                  <a:pt x="20406" y="45267"/>
                  <a:pt x="21735" y="37662"/>
                </a:cubicBezTo>
                <a:cubicBezTo>
                  <a:pt x="23064" y="30057"/>
                  <a:pt x="21292" y="9530"/>
                  <a:pt x="25279" y="3992"/>
                </a:cubicBezTo>
                <a:cubicBezTo>
                  <a:pt x="29266" y="-1546"/>
                  <a:pt x="40637" y="-1250"/>
                  <a:pt x="45658" y="4435"/>
                </a:cubicBezTo>
                <a:cubicBezTo>
                  <a:pt x="50679" y="10121"/>
                  <a:pt x="53928" y="26956"/>
                  <a:pt x="55405" y="38105"/>
                </a:cubicBezTo>
                <a:cubicBezTo>
                  <a:pt x="56882" y="49254"/>
                  <a:pt x="60721" y="65498"/>
                  <a:pt x="54519" y="71331"/>
                </a:cubicBezTo>
                <a:cubicBezTo>
                  <a:pt x="48317" y="77164"/>
                  <a:pt x="26919" y="73030"/>
                  <a:pt x="18191" y="7310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1157350" y="1783200"/>
            <a:ext cx="3211200" cy="20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6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713224" y="474850"/>
            <a:ext cx="7717500" cy="6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ubTitle" idx="1"/>
          </p:nvPr>
        </p:nvSpPr>
        <p:spPr>
          <a:xfrm>
            <a:off x="713225" y="1319050"/>
            <a:ext cx="6743100" cy="23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unito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335864" y="3396240"/>
            <a:ext cx="1696225" cy="2154100"/>
          </a:xfrm>
          <a:custGeom>
            <a:avLst/>
            <a:gdLst/>
            <a:ahLst/>
            <a:cxnLst/>
            <a:rect l="l" t="t" r="r" b="b"/>
            <a:pathLst>
              <a:path w="67849" h="86164" extrusionOk="0">
                <a:moveTo>
                  <a:pt x="54778" y="85454"/>
                </a:moveTo>
                <a:cubicBezTo>
                  <a:pt x="65316" y="83563"/>
                  <a:pt x="68153" y="73025"/>
                  <a:pt x="67748" y="65999"/>
                </a:cubicBezTo>
                <a:cubicBezTo>
                  <a:pt x="67343" y="58974"/>
                  <a:pt x="58426" y="48840"/>
                  <a:pt x="52346" y="43301"/>
                </a:cubicBezTo>
                <a:cubicBezTo>
                  <a:pt x="46266" y="37762"/>
                  <a:pt x="34782" y="37762"/>
                  <a:pt x="31269" y="32763"/>
                </a:cubicBezTo>
                <a:cubicBezTo>
                  <a:pt x="27756" y="27764"/>
                  <a:pt x="32620" y="18576"/>
                  <a:pt x="31269" y="13307"/>
                </a:cubicBezTo>
                <a:cubicBezTo>
                  <a:pt x="29918" y="8038"/>
                  <a:pt x="27351" y="2499"/>
                  <a:pt x="23163" y="1148"/>
                </a:cubicBezTo>
                <a:cubicBezTo>
                  <a:pt x="18975" y="-203"/>
                  <a:pt x="9517" y="-744"/>
                  <a:pt x="6139" y="5201"/>
                </a:cubicBezTo>
                <a:cubicBezTo>
                  <a:pt x="2761" y="11146"/>
                  <a:pt x="3167" y="24792"/>
                  <a:pt x="2897" y="36816"/>
                </a:cubicBezTo>
                <a:cubicBezTo>
                  <a:pt x="2627" y="48841"/>
                  <a:pt x="-4129" y="69242"/>
                  <a:pt x="4518" y="77348"/>
                </a:cubicBezTo>
                <a:cubicBezTo>
                  <a:pt x="13165" y="85454"/>
                  <a:pt x="44240" y="87346"/>
                  <a:pt x="54778" y="8545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43" name="Google Shape;43;p7"/>
          <p:cNvSpPr/>
          <p:nvPr/>
        </p:nvSpPr>
        <p:spPr>
          <a:xfrm>
            <a:off x="8562050" y="123485"/>
            <a:ext cx="1967800" cy="4612425"/>
          </a:xfrm>
          <a:custGeom>
            <a:avLst/>
            <a:gdLst/>
            <a:ahLst/>
            <a:cxnLst/>
            <a:rect l="l" t="t" r="r" b="b"/>
            <a:pathLst>
              <a:path w="78712" h="184497" extrusionOk="0">
                <a:moveTo>
                  <a:pt x="34465" y="735"/>
                </a:moveTo>
                <a:cubicBezTo>
                  <a:pt x="22576" y="-3994"/>
                  <a:pt x="5822" y="19921"/>
                  <a:pt x="2039" y="33972"/>
                </a:cubicBezTo>
                <a:cubicBezTo>
                  <a:pt x="-1744" y="48023"/>
                  <a:pt x="12037" y="66262"/>
                  <a:pt x="11767" y="85042"/>
                </a:cubicBezTo>
                <a:cubicBezTo>
                  <a:pt x="11497" y="103822"/>
                  <a:pt x="-2284" y="130167"/>
                  <a:pt x="418" y="146650"/>
                </a:cubicBezTo>
                <a:cubicBezTo>
                  <a:pt x="3120" y="163133"/>
                  <a:pt x="15821" y="181778"/>
                  <a:pt x="27980" y="183940"/>
                </a:cubicBezTo>
                <a:cubicBezTo>
                  <a:pt x="40140" y="186102"/>
                  <a:pt x="65809" y="179887"/>
                  <a:pt x="73375" y="159621"/>
                </a:cubicBezTo>
                <a:cubicBezTo>
                  <a:pt x="80941" y="139355"/>
                  <a:pt x="79860" y="88825"/>
                  <a:pt x="73375" y="62344"/>
                </a:cubicBezTo>
                <a:cubicBezTo>
                  <a:pt x="66890" y="35863"/>
                  <a:pt x="46354" y="5464"/>
                  <a:pt x="34465" y="735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6" name="Google Shape;46;p8"/>
          <p:cNvSpPr/>
          <p:nvPr/>
        </p:nvSpPr>
        <p:spPr>
          <a:xfrm>
            <a:off x="-640905" y="-689425"/>
            <a:ext cx="3541175" cy="1810650"/>
          </a:xfrm>
          <a:custGeom>
            <a:avLst/>
            <a:gdLst/>
            <a:ahLst/>
            <a:cxnLst/>
            <a:rect l="l" t="t" r="r" b="b"/>
            <a:pathLst>
              <a:path w="141647" h="72426" extrusionOk="0">
                <a:moveTo>
                  <a:pt x="7802" y="65677"/>
                </a:moveTo>
                <a:cubicBezTo>
                  <a:pt x="14017" y="75135"/>
                  <a:pt x="34689" y="73108"/>
                  <a:pt x="44281" y="68920"/>
                </a:cubicBezTo>
                <a:cubicBezTo>
                  <a:pt x="53874" y="64732"/>
                  <a:pt x="58737" y="46222"/>
                  <a:pt x="65357" y="40547"/>
                </a:cubicBezTo>
                <a:cubicBezTo>
                  <a:pt x="71977" y="34873"/>
                  <a:pt x="72653" y="34198"/>
                  <a:pt x="84002" y="34873"/>
                </a:cubicBezTo>
                <a:cubicBezTo>
                  <a:pt x="95351" y="35549"/>
                  <a:pt x="124669" y="48653"/>
                  <a:pt x="133451" y="44600"/>
                </a:cubicBezTo>
                <a:cubicBezTo>
                  <a:pt x="142233" y="40547"/>
                  <a:pt x="144935" y="17985"/>
                  <a:pt x="136693" y="10554"/>
                </a:cubicBezTo>
                <a:cubicBezTo>
                  <a:pt x="128452" y="3123"/>
                  <a:pt x="105619" y="-255"/>
                  <a:pt x="84002" y="15"/>
                </a:cubicBezTo>
                <a:cubicBezTo>
                  <a:pt x="62385" y="285"/>
                  <a:pt x="19691" y="1231"/>
                  <a:pt x="6991" y="12175"/>
                </a:cubicBezTo>
                <a:cubicBezTo>
                  <a:pt x="-5709" y="23119"/>
                  <a:pt x="1587" y="56220"/>
                  <a:pt x="7802" y="6567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47" name="Google Shape;47;p8"/>
          <p:cNvSpPr/>
          <p:nvPr/>
        </p:nvSpPr>
        <p:spPr>
          <a:xfrm>
            <a:off x="8284553" y="2713961"/>
            <a:ext cx="1403400" cy="2671300"/>
          </a:xfrm>
          <a:custGeom>
            <a:avLst/>
            <a:gdLst/>
            <a:ahLst/>
            <a:cxnLst/>
            <a:rect l="l" t="t" r="r" b="b"/>
            <a:pathLst>
              <a:path w="56136" h="106852" extrusionOk="0">
                <a:moveTo>
                  <a:pt x="50429" y="10606"/>
                </a:moveTo>
                <a:cubicBezTo>
                  <a:pt x="44484" y="2905"/>
                  <a:pt x="27595" y="-202"/>
                  <a:pt x="19624" y="68"/>
                </a:cubicBezTo>
                <a:cubicBezTo>
                  <a:pt x="11653" y="338"/>
                  <a:pt x="3141" y="4256"/>
                  <a:pt x="2601" y="12227"/>
                </a:cubicBezTo>
                <a:cubicBezTo>
                  <a:pt x="2061" y="20198"/>
                  <a:pt x="16787" y="36411"/>
                  <a:pt x="16382" y="47895"/>
                </a:cubicBezTo>
                <a:cubicBezTo>
                  <a:pt x="15977" y="59379"/>
                  <a:pt x="845" y="71674"/>
                  <a:pt x="169" y="81131"/>
                </a:cubicBezTo>
                <a:cubicBezTo>
                  <a:pt x="-506" y="90589"/>
                  <a:pt x="3817" y="101668"/>
                  <a:pt x="12329" y="104640"/>
                </a:cubicBezTo>
                <a:cubicBezTo>
                  <a:pt x="20841" y="107612"/>
                  <a:pt x="44079" y="108693"/>
                  <a:pt x="51239" y="98965"/>
                </a:cubicBezTo>
                <a:cubicBezTo>
                  <a:pt x="58400" y="89237"/>
                  <a:pt x="55427" y="61001"/>
                  <a:pt x="55292" y="46274"/>
                </a:cubicBezTo>
                <a:cubicBezTo>
                  <a:pt x="55157" y="31548"/>
                  <a:pt x="56374" y="18307"/>
                  <a:pt x="50429" y="1060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48" name="Google Shape;48;p8"/>
          <p:cNvSpPr/>
          <p:nvPr/>
        </p:nvSpPr>
        <p:spPr>
          <a:xfrm>
            <a:off x="-548653" y="3947627"/>
            <a:ext cx="2138050" cy="1500750"/>
          </a:xfrm>
          <a:custGeom>
            <a:avLst/>
            <a:gdLst/>
            <a:ahLst/>
            <a:cxnLst/>
            <a:rect l="l" t="t" r="r" b="b"/>
            <a:pathLst>
              <a:path w="85522" h="60030" extrusionOk="0">
                <a:moveTo>
                  <a:pt x="74637" y="59346"/>
                </a:moveTo>
                <a:cubicBezTo>
                  <a:pt x="87202" y="57049"/>
                  <a:pt x="87067" y="40431"/>
                  <a:pt x="82744" y="35027"/>
                </a:cubicBezTo>
                <a:cubicBezTo>
                  <a:pt x="78421" y="29623"/>
                  <a:pt x="55723" y="31245"/>
                  <a:pt x="48697" y="26921"/>
                </a:cubicBezTo>
                <a:cubicBezTo>
                  <a:pt x="41672" y="22598"/>
                  <a:pt x="45455" y="13545"/>
                  <a:pt x="40591" y="9086"/>
                </a:cubicBezTo>
                <a:cubicBezTo>
                  <a:pt x="35727" y="4627"/>
                  <a:pt x="25729" y="-507"/>
                  <a:pt x="19514" y="169"/>
                </a:cubicBezTo>
                <a:cubicBezTo>
                  <a:pt x="13299" y="845"/>
                  <a:pt x="5328" y="5034"/>
                  <a:pt x="3301" y="13140"/>
                </a:cubicBezTo>
                <a:cubicBezTo>
                  <a:pt x="1275" y="21247"/>
                  <a:pt x="-4534" y="41107"/>
                  <a:pt x="7355" y="48808"/>
                </a:cubicBezTo>
                <a:cubicBezTo>
                  <a:pt x="19244" y="56509"/>
                  <a:pt x="62072" y="61643"/>
                  <a:pt x="74637" y="59346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2135550" y="12653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/>
          <p:nvPr/>
        </p:nvSpPr>
        <p:spPr>
          <a:xfrm>
            <a:off x="8106597" y="1613175"/>
            <a:ext cx="1798375" cy="4045600"/>
          </a:xfrm>
          <a:custGeom>
            <a:avLst/>
            <a:gdLst/>
            <a:ahLst/>
            <a:cxnLst/>
            <a:rect l="l" t="t" r="r" b="b"/>
            <a:pathLst>
              <a:path w="71935" h="161824" extrusionOk="0">
                <a:moveTo>
                  <a:pt x="58357" y="17023"/>
                </a:moveTo>
                <a:cubicBezTo>
                  <a:pt x="51197" y="7025"/>
                  <a:pt x="37957" y="0"/>
                  <a:pt x="28364" y="0"/>
                </a:cubicBezTo>
                <a:cubicBezTo>
                  <a:pt x="18772" y="0"/>
                  <a:pt x="3234" y="4728"/>
                  <a:pt x="802" y="17023"/>
                </a:cubicBezTo>
                <a:cubicBezTo>
                  <a:pt x="-1630" y="29318"/>
                  <a:pt x="13367" y="57825"/>
                  <a:pt x="13772" y="73768"/>
                </a:cubicBezTo>
                <a:cubicBezTo>
                  <a:pt x="14177" y="89711"/>
                  <a:pt x="4990" y="100384"/>
                  <a:pt x="3234" y="112679"/>
                </a:cubicBezTo>
                <a:cubicBezTo>
                  <a:pt x="1478" y="124974"/>
                  <a:pt x="-2846" y="139430"/>
                  <a:pt x="3234" y="147536"/>
                </a:cubicBezTo>
                <a:cubicBezTo>
                  <a:pt x="9314" y="155642"/>
                  <a:pt x="29310" y="163344"/>
                  <a:pt x="39713" y="161317"/>
                </a:cubicBezTo>
                <a:cubicBezTo>
                  <a:pt x="50116" y="159290"/>
                  <a:pt x="60384" y="152264"/>
                  <a:pt x="65653" y="135376"/>
                </a:cubicBezTo>
                <a:cubicBezTo>
                  <a:pt x="70922" y="118488"/>
                  <a:pt x="72543" y="79713"/>
                  <a:pt x="71327" y="59987"/>
                </a:cubicBezTo>
                <a:cubicBezTo>
                  <a:pt x="70111" y="40262"/>
                  <a:pt x="65518" y="27021"/>
                  <a:pt x="58357" y="1702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53" name="Google Shape;53;p9"/>
          <p:cNvSpPr/>
          <p:nvPr/>
        </p:nvSpPr>
        <p:spPr>
          <a:xfrm>
            <a:off x="-808002" y="-604251"/>
            <a:ext cx="1945425" cy="2096675"/>
          </a:xfrm>
          <a:custGeom>
            <a:avLst/>
            <a:gdLst/>
            <a:ahLst/>
            <a:cxnLst/>
            <a:rect l="l" t="t" r="r" b="b"/>
            <a:pathLst>
              <a:path w="77817" h="83867" extrusionOk="0">
                <a:moveTo>
                  <a:pt x="20160" y="61946"/>
                </a:moveTo>
                <a:cubicBezTo>
                  <a:pt x="26105" y="72484"/>
                  <a:pt x="29483" y="83698"/>
                  <a:pt x="36373" y="83833"/>
                </a:cubicBezTo>
                <a:cubicBezTo>
                  <a:pt x="43264" y="83968"/>
                  <a:pt x="56639" y="70457"/>
                  <a:pt x="61503" y="62756"/>
                </a:cubicBezTo>
                <a:cubicBezTo>
                  <a:pt x="66367" y="55055"/>
                  <a:pt x="62989" y="43977"/>
                  <a:pt x="65556" y="37627"/>
                </a:cubicBezTo>
                <a:cubicBezTo>
                  <a:pt x="68123" y="31277"/>
                  <a:pt x="75689" y="30331"/>
                  <a:pt x="76905" y="24656"/>
                </a:cubicBezTo>
                <a:cubicBezTo>
                  <a:pt x="78121" y="18982"/>
                  <a:pt x="78121" y="7363"/>
                  <a:pt x="72852" y="3580"/>
                </a:cubicBezTo>
                <a:cubicBezTo>
                  <a:pt x="67583" y="-203"/>
                  <a:pt x="57315" y="-878"/>
                  <a:pt x="45290" y="1959"/>
                </a:cubicBezTo>
                <a:cubicBezTo>
                  <a:pt x="33266" y="4796"/>
                  <a:pt x="4893" y="10605"/>
                  <a:pt x="705" y="20603"/>
                </a:cubicBezTo>
                <a:cubicBezTo>
                  <a:pt x="-3483" y="30601"/>
                  <a:pt x="14215" y="51408"/>
                  <a:pt x="20160" y="61946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9pPr>
          </a:lstStyle>
          <a:p>
            <a:endParaRPr/>
          </a:p>
        </p:txBody>
      </p:sp>
      <p:sp>
        <p:nvSpPr>
          <p:cNvPr id="56" name="Google Shape;56;p10"/>
          <p:cNvSpPr/>
          <p:nvPr/>
        </p:nvSpPr>
        <p:spPr>
          <a:xfrm>
            <a:off x="4849787" y="-438246"/>
            <a:ext cx="4724175" cy="1371125"/>
          </a:xfrm>
          <a:custGeom>
            <a:avLst/>
            <a:gdLst/>
            <a:ahLst/>
            <a:cxnLst/>
            <a:rect l="l" t="t" r="r" b="b"/>
            <a:pathLst>
              <a:path w="188967" h="54845" extrusionOk="0">
                <a:moveTo>
                  <a:pt x="10289" y="10234"/>
                </a:moveTo>
                <a:cubicBezTo>
                  <a:pt x="-10112" y="16179"/>
                  <a:pt x="4345" y="31311"/>
                  <a:pt x="15964" y="36175"/>
                </a:cubicBezTo>
                <a:cubicBezTo>
                  <a:pt x="27583" y="41039"/>
                  <a:pt x="57712" y="39687"/>
                  <a:pt x="80004" y="39417"/>
                </a:cubicBezTo>
                <a:cubicBezTo>
                  <a:pt x="102297" y="39147"/>
                  <a:pt x="135533" y="32121"/>
                  <a:pt x="149719" y="34553"/>
                </a:cubicBezTo>
                <a:cubicBezTo>
                  <a:pt x="163905" y="36985"/>
                  <a:pt x="159582" y="51577"/>
                  <a:pt x="165121" y="54009"/>
                </a:cubicBezTo>
                <a:cubicBezTo>
                  <a:pt x="170660" y="56441"/>
                  <a:pt x="179037" y="52793"/>
                  <a:pt x="182955" y="49145"/>
                </a:cubicBezTo>
                <a:cubicBezTo>
                  <a:pt x="186873" y="45497"/>
                  <a:pt x="189306" y="39417"/>
                  <a:pt x="188630" y="32121"/>
                </a:cubicBezTo>
                <a:cubicBezTo>
                  <a:pt x="187955" y="24825"/>
                  <a:pt x="187279" y="10639"/>
                  <a:pt x="178902" y="5370"/>
                </a:cubicBezTo>
                <a:cubicBezTo>
                  <a:pt x="170525" y="101"/>
                  <a:pt x="166472" y="-304"/>
                  <a:pt x="138370" y="507"/>
                </a:cubicBezTo>
                <a:cubicBezTo>
                  <a:pt x="110268" y="1318"/>
                  <a:pt x="30690" y="4289"/>
                  <a:pt x="10289" y="1023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57" name="Google Shape;57;p10"/>
          <p:cNvSpPr/>
          <p:nvPr/>
        </p:nvSpPr>
        <p:spPr>
          <a:xfrm>
            <a:off x="-754917" y="-487549"/>
            <a:ext cx="2060275" cy="4930225"/>
          </a:xfrm>
          <a:custGeom>
            <a:avLst/>
            <a:gdLst/>
            <a:ahLst/>
            <a:cxnLst/>
            <a:rect l="l" t="t" r="r" b="b"/>
            <a:pathLst>
              <a:path w="82411" h="197209" extrusionOk="0">
                <a:moveTo>
                  <a:pt x="20469" y="196221"/>
                </a:moveTo>
                <a:cubicBezTo>
                  <a:pt x="26279" y="197977"/>
                  <a:pt x="42222" y="198248"/>
                  <a:pt x="46410" y="187304"/>
                </a:cubicBezTo>
                <a:cubicBezTo>
                  <a:pt x="50598" y="176360"/>
                  <a:pt x="44788" y="148123"/>
                  <a:pt x="45599" y="130559"/>
                </a:cubicBezTo>
                <a:cubicBezTo>
                  <a:pt x="46410" y="112995"/>
                  <a:pt x="46140" y="95161"/>
                  <a:pt x="51274" y="81921"/>
                </a:cubicBezTo>
                <a:cubicBezTo>
                  <a:pt x="56408" y="68681"/>
                  <a:pt x="71404" y="61115"/>
                  <a:pt x="76403" y="51117"/>
                </a:cubicBezTo>
                <a:cubicBezTo>
                  <a:pt x="81402" y="41119"/>
                  <a:pt x="83969" y="29500"/>
                  <a:pt x="81267" y="21934"/>
                </a:cubicBezTo>
                <a:cubicBezTo>
                  <a:pt x="78565" y="14368"/>
                  <a:pt x="71000" y="8423"/>
                  <a:pt x="60191" y="5721"/>
                </a:cubicBezTo>
                <a:cubicBezTo>
                  <a:pt x="49383" y="3019"/>
                  <a:pt x="26414" y="-5223"/>
                  <a:pt x="16416" y="5721"/>
                </a:cubicBezTo>
                <a:cubicBezTo>
                  <a:pt x="6418" y="16665"/>
                  <a:pt x="1014" y="42876"/>
                  <a:pt x="203" y="71383"/>
                </a:cubicBezTo>
                <a:cubicBezTo>
                  <a:pt x="-608" y="99891"/>
                  <a:pt x="8174" y="155960"/>
                  <a:pt x="11552" y="176766"/>
                </a:cubicBezTo>
                <a:cubicBezTo>
                  <a:pt x="14930" y="197572"/>
                  <a:pt x="14659" y="194465"/>
                  <a:pt x="20469" y="196221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Google Shape;58;p10"/>
          <p:cNvSpPr/>
          <p:nvPr/>
        </p:nvSpPr>
        <p:spPr>
          <a:xfrm>
            <a:off x="8416177" y="4308206"/>
            <a:ext cx="1093725" cy="1207525"/>
          </a:xfrm>
          <a:custGeom>
            <a:avLst/>
            <a:gdLst/>
            <a:ahLst/>
            <a:cxnLst/>
            <a:rect l="l" t="t" r="r" b="b"/>
            <a:pathLst>
              <a:path w="43749" h="48301" extrusionOk="0">
                <a:moveTo>
                  <a:pt x="41921" y="17361"/>
                </a:moveTo>
                <a:cubicBezTo>
                  <a:pt x="38543" y="10741"/>
                  <a:pt x="26249" y="1689"/>
                  <a:pt x="20034" y="338"/>
                </a:cubicBezTo>
                <a:cubicBezTo>
                  <a:pt x="13819" y="-1013"/>
                  <a:pt x="7740" y="3175"/>
                  <a:pt x="4632" y="9255"/>
                </a:cubicBezTo>
                <a:cubicBezTo>
                  <a:pt x="1525" y="15335"/>
                  <a:pt x="-1853" y="30332"/>
                  <a:pt x="1389" y="36817"/>
                </a:cubicBezTo>
                <a:cubicBezTo>
                  <a:pt x="4632" y="43302"/>
                  <a:pt x="17602" y="47626"/>
                  <a:pt x="24087" y="48166"/>
                </a:cubicBezTo>
                <a:cubicBezTo>
                  <a:pt x="30572" y="48706"/>
                  <a:pt x="37328" y="45193"/>
                  <a:pt x="40300" y="40059"/>
                </a:cubicBezTo>
                <a:cubicBezTo>
                  <a:pt x="43272" y="34925"/>
                  <a:pt x="45299" y="23981"/>
                  <a:pt x="41921" y="1736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59" name="Google Shape;59;p10"/>
          <p:cNvSpPr/>
          <p:nvPr/>
        </p:nvSpPr>
        <p:spPr>
          <a:xfrm>
            <a:off x="8017842" y="539508"/>
            <a:ext cx="825850" cy="617275"/>
          </a:xfrm>
          <a:custGeom>
            <a:avLst/>
            <a:gdLst/>
            <a:ahLst/>
            <a:cxnLst/>
            <a:rect l="l" t="t" r="r" b="b"/>
            <a:pathLst>
              <a:path w="33034" h="24691" extrusionOk="0">
                <a:moveTo>
                  <a:pt x="32831" y="15673"/>
                </a:moveTo>
                <a:cubicBezTo>
                  <a:pt x="32021" y="12025"/>
                  <a:pt x="25265" y="5135"/>
                  <a:pt x="19861" y="2703"/>
                </a:cubicBezTo>
                <a:cubicBezTo>
                  <a:pt x="14457" y="271"/>
                  <a:pt x="2026" y="-675"/>
                  <a:pt x="405" y="1081"/>
                </a:cubicBezTo>
                <a:cubicBezTo>
                  <a:pt x="-1216" y="2837"/>
                  <a:pt x="6080" y="9323"/>
                  <a:pt x="10133" y="13241"/>
                </a:cubicBezTo>
                <a:cubicBezTo>
                  <a:pt x="14186" y="17159"/>
                  <a:pt x="20941" y="24185"/>
                  <a:pt x="24724" y="24590"/>
                </a:cubicBezTo>
                <a:cubicBezTo>
                  <a:pt x="28507" y="24995"/>
                  <a:pt x="33642" y="19321"/>
                  <a:pt x="32831" y="156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2" name="Google Shape;62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3" name="Google Shape;63;p11"/>
          <p:cNvSpPr/>
          <p:nvPr/>
        </p:nvSpPr>
        <p:spPr>
          <a:xfrm>
            <a:off x="-568724" y="4052549"/>
            <a:ext cx="1818675" cy="1427275"/>
          </a:xfrm>
          <a:custGeom>
            <a:avLst/>
            <a:gdLst/>
            <a:ahLst/>
            <a:cxnLst/>
            <a:rect l="l" t="t" r="r" b="b"/>
            <a:pathLst>
              <a:path w="72747" h="57091" extrusionOk="0">
                <a:moveTo>
                  <a:pt x="51932" y="52717"/>
                </a:moveTo>
                <a:cubicBezTo>
                  <a:pt x="57066" y="50015"/>
                  <a:pt x="70171" y="45962"/>
                  <a:pt x="72198" y="40558"/>
                </a:cubicBezTo>
                <a:cubicBezTo>
                  <a:pt x="74225" y="35154"/>
                  <a:pt x="68821" y="24886"/>
                  <a:pt x="64092" y="20292"/>
                </a:cubicBezTo>
                <a:cubicBezTo>
                  <a:pt x="59363" y="15698"/>
                  <a:pt x="48420" y="15563"/>
                  <a:pt x="43826" y="12996"/>
                </a:cubicBezTo>
                <a:cubicBezTo>
                  <a:pt x="39232" y="10429"/>
                  <a:pt x="42205" y="6916"/>
                  <a:pt x="36530" y="4889"/>
                </a:cubicBezTo>
                <a:cubicBezTo>
                  <a:pt x="30856" y="2862"/>
                  <a:pt x="15589" y="-1731"/>
                  <a:pt x="9779" y="836"/>
                </a:cubicBezTo>
                <a:cubicBezTo>
                  <a:pt x="3969" y="3403"/>
                  <a:pt x="2618" y="12726"/>
                  <a:pt x="1672" y="20292"/>
                </a:cubicBezTo>
                <a:cubicBezTo>
                  <a:pt x="726" y="27858"/>
                  <a:pt x="-2516" y="40152"/>
                  <a:pt x="4104" y="46232"/>
                </a:cubicBezTo>
                <a:cubicBezTo>
                  <a:pt x="10724" y="52312"/>
                  <a:pt x="33423" y="55689"/>
                  <a:pt x="41394" y="56770"/>
                </a:cubicBezTo>
                <a:cubicBezTo>
                  <a:pt x="49365" y="57851"/>
                  <a:pt x="46798" y="55419"/>
                  <a:pt x="51932" y="527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64" name="Google Shape;64;p11"/>
          <p:cNvSpPr/>
          <p:nvPr/>
        </p:nvSpPr>
        <p:spPr>
          <a:xfrm>
            <a:off x="6629714" y="-1017090"/>
            <a:ext cx="2960725" cy="1913000"/>
          </a:xfrm>
          <a:custGeom>
            <a:avLst/>
            <a:gdLst/>
            <a:ahLst/>
            <a:cxnLst/>
            <a:rect l="l" t="t" r="r" b="b"/>
            <a:pathLst>
              <a:path w="118429" h="76520" extrusionOk="0">
                <a:moveTo>
                  <a:pt x="1511" y="15554"/>
                </a:moveTo>
                <a:cubicBezTo>
                  <a:pt x="-2812" y="24471"/>
                  <a:pt x="3268" y="48385"/>
                  <a:pt x="11239" y="58518"/>
                </a:cubicBezTo>
                <a:cubicBezTo>
                  <a:pt x="19210" y="68651"/>
                  <a:pt x="38531" y="75677"/>
                  <a:pt x="49339" y="76352"/>
                </a:cubicBezTo>
                <a:cubicBezTo>
                  <a:pt x="60148" y="77028"/>
                  <a:pt x="68524" y="65543"/>
                  <a:pt x="76090" y="62571"/>
                </a:cubicBezTo>
                <a:cubicBezTo>
                  <a:pt x="83656" y="59599"/>
                  <a:pt x="87979" y="61085"/>
                  <a:pt x="94734" y="58518"/>
                </a:cubicBezTo>
                <a:cubicBezTo>
                  <a:pt x="101489" y="55951"/>
                  <a:pt x="113650" y="53249"/>
                  <a:pt x="116622" y="47169"/>
                </a:cubicBezTo>
                <a:cubicBezTo>
                  <a:pt x="119594" y="41089"/>
                  <a:pt x="119053" y="29740"/>
                  <a:pt x="112568" y="22039"/>
                </a:cubicBezTo>
                <a:cubicBezTo>
                  <a:pt x="106083" y="14338"/>
                  <a:pt x="90276" y="3800"/>
                  <a:pt x="77711" y="963"/>
                </a:cubicBezTo>
                <a:cubicBezTo>
                  <a:pt x="65146" y="-1874"/>
                  <a:pt x="49879" y="2584"/>
                  <a:pt x="37179" y="5016"/>
                </a:cubicBezTo>
                <a:cubicBezTo>
                  <a:pt x="24479" y="7448"/>
                  <a:pt x="5834" y="6637"/>
                  <a:pt x="1511" y="1555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65" name="Google Shape;65;p11"/>
          <p:cNvSpPr/>
          <p:nvPr/>
        </p:nvSpPr>
        <p:spPr>
          <a:xfrm>
            <a:off x="-366042" y="-491027"/>
            <a:ext cx="2860875" cy="1346425"/>
          </a:xfrm>
          <a:custGeom>
            <a:avLst/>
            <a:gdLst/>
            <a:ahLst/>
            <a:cxnLst/>
            <a:rect l="l" t="t" r="r" b="b"/>
            <a:pathLst>
              <a:path w="114435" h="53857" extrusionOk="0">
                <a:moveTo>
                  <a:pt x="51" y="35043"/>
                </a:moveTo>
                <a:cubicBezTo>
                  <a:pt x="-354" y="43420"/>
                  <a:pt x="20587" y="53013"/>
                  <a:pt x="30855" y="53688"/>
                </a:cubicBezTo>
                <a:cubicBezTo>
                  <a:pt x="41123" y="54364"/>
                  <a:pt x="48554" y="42474"/>
                  <a:pt x="61659" y="39096"/>
                </a:cubicBezTo>
                <a:cubicBezTo>
                  <a:pt x="74764" y="35718"/>
                  <a:pt x="101381" y="36935"/>
                  <a:pt x="109487" y="33422"/>
                </a:cubicBezTo>
                <a:cubicBezTo>
                  <a:pt x="117593" y="29909"/>
                  <a:pt x="113810" y="23154"/>
                  <a:pt x="110297" y="18020"/>
                </a:cubicBezTo>
                <a:cubicBezTo>
                  <a:pt x="106784" y="12886"/>
                  <a:pt x="101245" y="5050"/>
                  <a:pt x="88410" y="2618"/>
                </a:cubicBezTo>
                <a:cubicBezTo>
                  <a:pt x="75575" y="186"/>
                  <a:pt x="48014" y="-1976"/>
                  <a:pt x="33287" y="3428"/>
                </a:cubicBezTo>
                <a:cubicBezTo>
                  <a:pt x="18561" y="8832"/>
                  <a:pt x="456" y="26666"/>
                  <a:pt x="51" y="35043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 b="1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7" r:id="rId16"/>
    <p:sldLayoutId id="2147483670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>
            <a:spLocks noGrp="1"/>
          </p:cNvSpPr>
          <p:nvPr>
            <p:ph type="ctrTitle"/>
          </p:nvPr>
        </p:nvSpPr>
        <p:spPr>
          <a:xfrm>
            <a:off x="1546649" y="0"/>
            <a:ext cx="6227057" cy="16211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sz="3200" dirty="0">
                <a:solidFill>
                  <a:schemeClr val="accent4"/>
                </a:solidFill>
              </a:rPr>
            </a:br>
            <a:r>
              <a:rPr lang="en-US" sz="3200" dirty="0"/>
              <a:t>Building a GPT for Public </a:t>
            </a:r>
            <a:r>
              <a:rPr lang="en-US" sz="3200" dirty="0">
                <a:solidFill>
                  <a:srgbClr val="EB9921"/>
                </a:solidFill>
              </a:rPr>
              <a:t>Procurement Analysis</a:t>
            </a:r>
            <a:endParaRPr lang="en-US" sz="3200" dirty="0">
              <a:solidFill>
                <a:srgbClr val="EB9921"/>
              </a:solidFill>
              <a:highlight>
                <a:schemeClr val="dk2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4BCDF4-A5D7-41DE-8710-30DAAEF8F4E2}"/>
              </a:ext>
            </a:extLst>
          </p:cNvPr>
          <p:cNvSpPr txBox="1"/>
          <p:nvPr/>
        </p:nvSpPr>
        <p:spPr>
          <a:xfrm>
            <a:off x="2189057" y="1482681"/>
            <a:ext cx="47658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ndal" panose="020B0604020202020204" charset="0"/>
              </a:rPr>
              <a:t>From Predefined Instructions to Automated Insights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59E97F-E73A-4AA2-8862-177179AEA2D3}"/>
              </a:ext>
            </a:extLst>
          </p:cNvPr>
          <p:cNvSpPr txBox="1"/>
          <p:nvPr/>
        </p:nvSpPr>
        <p:spPr>
          <a:xfrm>
            <a:off x="1837931" y="1942207"/>
            <a:ext cx="5468131" cy="1580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MASTER THESIS NO. 2024: ____</a:t>
            </a:r>
            <a:endParaRPr lang="en-US" sz="2400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KR 201450124</a:t>
            </a:r>
            <a:endParaRPr lang="en-AE" sz="24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en-AE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Supervised by: </a:t>
            </a:r>
            <a:r>
              <a:rPr lang="en-AE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Dr.</a:t>
            </a:r>
            <a:r>
              <a:rPr lang="en-AE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AE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Gurdal</a:t>
            </a:r>
            <a:r>
              <a:rPr lang="en-AE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AE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Ertek</a:t>
            </a:r>
            <a:r>
              <a:rPr lang="en-AE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</a:p>
          <a:p>
            <a:pPr algn="ctr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7" name="Picture 2" descr="United Arab Emirates University (UAE) Logo - GBSN">
            <a:extLst>
              <a:ext uri="{FF2B5EF4-FFF2-40B4-BE49-F238E27FC236}">
                <a16:creationId xmlns:a16="http://schemas.microsoft.com/office/drawing/2014/main" id="{F72589DC-4050-495E-931B-20E64A15C7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9" t="10884" r="17565" b="14009"/>
          <a:stretch/>
        </p:blipFill>
        <p:spPr bwMode="auto">
          <a:xfrm>
            <a:off x="3218891" y="3262075"/>
            <a:ext cx="2706213" cy="153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BFCC99-9D30-4A48-BCA7-96DA0318D423}"/>
              </a:ext>
            </a:extLst>
          </p:cNvPr>
          <p:cNvCxnSpPr>
            <a:cxnSpLocks/>
          </p:cNvCxnSpPr>
          <p:nvPr/>
        </p:nvCxnSpPr>
        <p:spPr>
          <a:xfrm>
            <a:off x="2390291" y="2908800"/>
            <a:ext cx="4363412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920427-5BE0-49C4-BB11-59BC890C5FD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90325" y="2136750"/>
            <a:ext cx="6163350" cy="999600"/>
          </a:xfrm>
        </p:spPr>
        <p:txBody>
          <a:bodyPr/>
          <a:lstStyle/>
          <a:p>
            <a:r>
              <a:rPr lang="en-US" sz="3800" dirty="0">
                <a:solidFill>
                  <a:schemeClr val="accent4"/>
                </a:solidFill>
              </a:rPr>
              <a:t>Dashboard </a:t>
            </a:r>
            <a:r>
              <a:rPr lang="en-US" sz="3800" dirty="0">
                <a:solidFill>
                  <a:schemeClr val="tx1"/>
                </a:solidFill>
              </a:rPr>
              <a:t>Creation</a:t>
            </a:r>
          </a:p>
        </p:txBody>
      </p:sp>
      <p:sp>
        <p:nvSpPr>
          <p:cNvPr id="50" name="Google Shape;599;p39">
            <a:extLst>
              <a:ext uri="{FF2B5EF4-FFF2-40B4-BE49-F238E27FC236}">
                <a16:creationId xmlns:a16="http://schemas.microsoft.com/office/drawing/2014/main" id="{499D32A3-AB88-4F6E-93BB-522DE57F3897}"/>
              </a:ext>
            </a:extLst>
          </p:cNvPr>
          <p:cNvSpPr txBox="1">
            <a:spLocks/>
          </p:cNvSpPr>
          <p:nvPr/>
        </p:nvSpPr>
        <p:spPr>
          <a:xfrm>
            <a:off x="3638625" y="1052250"/>
            <a:ext cx="1261800" cy="113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" sz="6000" b="1" dirty="0">
                <a:solidFill>
                  <a:srgbClr val="EB9921"/>
                </a:solidFill>
                <a:latin typeface="Candal" panose="020B0604020202020204" charset="0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851074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4D038-A731-4182-A7DE-9CEEB6A01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574" y="244800"/>
            <a:ext cx="3674850" cy="832100"/>
          </a:xfrm>
        </p:spPr>
        <p:txBody>
          <a:bodyPr/>
          <a:lstStyle/>
          <a:p>
            <a:r>
              <a:rPr lang="en-US" sz="3800" dirty="0">
                <a:solidFill>
                  <a:srgbClr val="EB9921"/>
                </a:solidFill>
              </a:rPr>
              <a:t>Dashboard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AB7069-F5AE-4A73-8728-8386AE8CB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572" y="967578"/>
            <a:ext cx="4682853" cy="377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512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4D038-A731-4182-A7DE-9CEEB6A01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574" y="244800"/>
            <a:ext cx="3674850" cy="832100"/>
          </a:xfrm>
        </p:spPr>
        <p:txBody>
          <a:bodyPr/>
          <a:lstStyle/>
          <a:p>
            <a:r>
              <a:rPr lang="en-US" sz="3800" dirty="0">
                <a:solidFill>
                  <a:srgbClr val="EB9921"/>
                </a:solidFill>
              </a:rPr>
              <a:t>Dashboard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682703-2023-41BA-A5DF-1536C9281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031" y="961492"/>
            <a:ext cx="4621937" cy="373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026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9"/>
          <p:cNvSpPr txBox="1">
            <a:spLocks noGrp="1"/>
          </p:cNvSpPr>
          <p:nvPr>
            <p:ph type="title"/>
          </p:nvPr>
        </p:nvSpPr>
        <p:spPr>
          <a:xfrm>
            <a:off x="4285505" y="1879649"/>
            <a:ext cx="3564000" cy="7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Predefined Analyses Overview</a:t>
            </a:r>
          </a:p>
        </p:txBody>
      </p:sp>
      <p:sp>
        <p:nvSpPr>
          <p:cNvPr id="599" name="Google Shape;599;p39"/>
          <p:cNvSpPr txBox="1">
            <a:spLocks noGrp="1"/>
          </p:cNvSpPr>
          <p:nvPr>
            <p:ph type="title" idx="2"/>
          </p:nvPr>
        </p:nvSpPr>
        <p:spPr>
          <a:xfrm>
            <a:off x="4387284" y="883499"/>
            <a:ext cx="1261800" cy="113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07</a:t>
            </a:r>
            <a:endParaRPr dirty="0"/>
          </a:p>
        </p:txBody>
      </p:sp>
      <p:grpSp>
        <p:nvGrpSpPr>
          <p:cNvPr id="600" name="Google Shape;600;p39"/>
          <p:cNvGrpSpPr/>
          <p:nvPr/>
        </p:nvGrpSpPr>
        <p:grpSpPr>
          <a:xfrm>
            <a:off x="1234404" y="1276597"/>
            <a:ext cx="2644780" cy="2590306"/>
            <a:chOff x="3197531" y="1955628"/>
            <a:chExt cx="2644780" cy="2590306"/>
          </a:xfrm>
        </p:grpSpPr>
        <p:sp>
          <p:nvSpPr>
            <p:cNvPr id="601" name="Google Shape;601;p39"/>
            <p:cNvSpPr/>
            <p:nvPr/>
          </p:nvSpPr>
          <p:spPr>
            <a:xfrm>
              <a:off x="3197531" y="2043030"/>
              <a:ext cx="2644780" cy="2502905"/>
            </a:xfrm>
            <a:custGeom>
              <a:avLst/>
              <a:gdLst/>
              <a:ahLst/>
              <a:cxnLst/>
              <a:rect l="l" t="t" r="r" b="b"/>
              <a:pathLst>
                <a:path w="48727" h="46111" extrusionOk="0">
                  <a:moveTo>
                    <a:pt x="25214" y="0"/>
                  </a:moveTo>
                  <a:cubicBezTo>
                    <a:pt x="20988" y="0"/>
                    <a:pt x="16863" y="1463"/>
                    <a:pt x="13523" y="4183"/>
                  </a:cubicBezTo>
                  <a:cubicBezTo>
                    <a:pt x="8713" y="8085"/>
                    <a:pt x="6841" y="13924"/>
                    <a:pt x="5194" y="19679"/>
                  </a:cubicBezTo>
                  <a:cubicBezTo>
                    <a:pt x="4745" y="21242"/>
                    <a:pt x="4315" y="22861"/>
                    <a:pt x="3603" y="24321"/>
                  </a:cubicBezTo>
                  <a:cubicBezTo>
                    <a:pt x="2836" y="25902"/>
                    <a:pt x="1825" y="27325"/>
                    <a:pt x="1105" y="28934"/>
                  </a:cubicBezTo>
                  <a:cubicBezTo>
                    <a:pt x="572" y="30113"/>
                    <a:pt x="197" y="31377"/>
                    <a:pt x="122" y="32677"/>
                  </a:cubicBezTo>
                  <a:cubicBezTo>
                    <a:pt x="1" y="35176"/>
                    <a:pt x="955" y="37731"/>
                    <a:pt x="2696" y="39527"/>
                  </a:cubicBezTo>
                  <a:cubicBezTo>
                    <a:pt x="6196" y="43121"/>
                    <a:pt x="13579" y="45282"/>
                    <a:pt x="16152" y="45694"/>
                  </a:cubicBezTo>
                  <a:cubicBezTo>
                    <a:pt x="18024" y="45987"/>
                    <a:pt x="19921" y="46111"/>
                    <a:pt x="21816" y="46111"/>
                  </a:cubicBezTo>
                  <a:cubicBezTo>
                    <a:pt x="23010" y="46111"/>
                    <a:pt x="24202" y="46062"/>
                    <a:pt x="25388" y="45975"/>
                  </a:cubicBezTo>
                  <a:cubicBezTo>
                    <a:pt x="28467" y="45750"/>
                    <a:pt x="31537" y="45320"/>
                    <a:pt x="34578" y="44814"/>
                  </a:cubicBezTo>
                  <a:cubicBezTo>
                    <a:pt x="37020" y="44403"/>
                    <a:pt x="39500" y="43860"/>
                    <a:pt x="41708" y="42700"/>
                  </a:cubicBezTo>
                  <a:cubicBezTo>
                    <a:pt x="42775" y="42138"/>
                    <a:pt x="43767" y="41427"/>
                    <a:pt x="44591" y="40538"/>
                  </a:cubicBezTo>
                  <a:cubicBezTo>
                    <a:pt x="45452" y="39611"/>
                    <a:pt x="46097" y="38526"/>
                    <a:pt x="46565" y="37366"/>
                  </a:cubicBezTo>
                  <a:cubicBezTo>
                    <a:pt x="48727" y="31985"/>
                    <a:pt x="46855" y="26286"/>
                    <a:pt x="47173" y="20746"/>
                  </a:cubicBezTo>
                  <a:cubicBezTo>
                    <a:pt x="47183" y="20652"/>
                    <a:pt x="47183" y="20559"/>
                    <a:pt x="47192" y="20465"/>
                  </a:cubicBezTo>
                  <a:cubicBezTo>
                    <a:pt x="47351" y="18360"/>
                    <a:pt x="47847" y="16320"/>
                    <a:pt x="47959" y="14214"/>
                  </a:cubicBezTo>
                  <a:cubicBezTo>
                    <a:pt x="48147" y="10228"/>
                    <a:pt x="45957" y="7683"/>
                    <a:pt x="42345" y="6298"/>
                  </a:cubicBezTo>
                  <a:cubicBezTo>
                    <a:pt x="40164" y="5465"/>
                    <a:pt x="38115" y="4623"/>
                    <a:pt x="36075" y="3509"/>
                  </a:cubicBezTo>
                  <a:cubicBezTo>
                    <a:pt x="33801" y="2283"/>
                    <a:pt x="31555" y="926"/>
                    <a:pt x="28991" y="393"/>
                  </a:cubicBezTo>
                  <a:cubicBezTo>
                    <a:pt x="27735" y="129"/>
                    <a:pt x="26470" y="0"/>
                    <a:pt x="25214" y="0"/>
                  </a:cubicBezTo>
                  <a:close/>
                </a:path>
              </a:pathLst>
            </a:custGeom>
            <a:solidFill>
              <a:srgbClr val="DFE6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2" name="Google Shape;602;p39"/>
            <p:cNvGrpSpPr/>
            <p:nvPr/>
          </p:nvGrpSpPr>
          <p:grpSpPr>
            <a:xfrm>
              <a:off x="4654285" y="1955628"/>
              <a:ext cx="966316" cy="1616241"/>
              <a:chOff x="3079110" y="1307628"/>
              <a:chExt cx="966316" cy="1616241"/>
            </a:xfrm>
          </p:grpSpPr>
          <p:sp>
            <p:nvSpPr>
              <p:cNvPr id="603" name="Google Shape;603;p39"/>
              <p:cNvSpPr/>
              <p:nvPr/>
            </p:nvSpPr>
            <p:spPr>
              <a:xfrm>
                <a:off x="3079110" y="1307628"/>
                <a:ext cx="966316" cy="1616241"/>
              </a:xfrm>
              <a:custGeom>
                <a:avLst/>
                <a:gdLst/>
                <a:ahLst/>
                <a:cxnLst/>
                <a:rect l="l" t="t" r="r" b="b"/>
                <a:pathLst>
                  <a:path w="14767" h="24699" extrusionOk="0">
                    <a:moveTo>
                      <a:pt x="12830" y="0"/>
                    </a:moveTo>
                    <a:cubicBezTo>
                      <a:pt x="11135" y="0"/>
                      <a:pt x="8732" y="53"/>
                      <a:pt x="7649" y="53"/>
                    </a:cubicBezTo>
                    <a:cubicBezTo>
                      <a:pt x="7504" y="53"/>
                      <a:pt x="7383" y="52"/>
                      <a:pt x="7290" y="50"/>
                    </a:cubicBezTo>
                    <a:cubicBezTo>
                      <a:pt x="7172" y="48"/>
                      <a:pt x="7007" y="47"/>
                      <a:pt x="6805" y="47"/>
                    </a:cubicBezTo>
                    <a:cubicBezTo>
                      <a:pt x="4985" y="47"/>
                      <a:pt x="184" y="115"/>
                      <a:pt x="150" y="115"/>
                    </a:cubicBezTo>
                    <a:cubicBezTo>
                      <a:pt x="0" y="125"/>
                      <a:pt x="28" y="677"/>
                      <a:pt x="28" y="677"/>
                    </a:cubicBezTo>
                    <a:cubicBezTo>
                      <a:pt x="28" y="752"/>
                      <a:pt x="10" y="16632"/>
                      <a:pt x="10" y="24595"/>
                    </a:cubicBezTo>
                    <a:cubicBezTo>
                      <a:pt x="47" y="24698"/>
                      <a:pt x="2564" y="24670"/>
                      <a:pt x="3734" y="24680"/>
                    </a:cubicBezTo>
                    <a:cubicBezTo>
                      <a:pt x="4951" y="24680"/>
                      <a:pt x="6158" y="24670"/>
                      <a:pt x="7374" y="24652"/>
                    </a:cubicBezTo>
                    <a:cubicBezTo>
                      <a:pt x="7450" y="24651"/>
                      <a:pt x="7543" y="24651"/>
                      <a:pt x="7650" y="24651"/>
                    </a:cubicBezTo>
                    <a:cubicBezTo>
                      <a:pt x="8280" y="24651"/>
                      <a:pt x="9415" y="24659"/>
                      <a:pt x="10589" y="24659"/>
                    </a:cubicBezTo>
                    <a:cubicBezTo>
                      <a:pt x="12363" y="24659"/>
                      <a:pt x="14225" y="24639"/>
                      <a:pt x="14552" y="24539"/>
                    </a:cubicBezTo>
                    <a:cubicBezTo>
                      <a:pt x="14561" y="24539"/>
                      <a:pt x="14589" y="24511"/>
                      <a:pt x="14598" y="24502"/>
                    </a:cubicBezTo>
                    <a:cubicBezTo>
                      <a:pt x="14645" y="24492"/>
                      <a:pt x="14692" y="24446"/>
                      <a:pt x="14729" y="24389"/>
                    </a:cubicBezTo>
                    <a:cubicBezTo>
                      <a:pt x="14748" y="20656"/>
                      <a:pt x="14748" y="16913"/>
                      <a:pt x="14739" y="13207"/>
                    </a:cubicBezTo>
                    <a:cubicBezTo>
                      <a:pt x="14729" y="10353"/>
                      <a:pt x="14739" y="7508"/>
                      <a:pt x="14767" y="4673"/>
                    </a:cubicBezTo>
                    <a:lnTo>
                      <a:pt x="14729" y="1098"/>
                    </a:lnTo>
                    <a:cubicBezTo>
                      <a:pt x="14729" y="967"/>
                      <a:pt x="14701" y="171"/>
                      <a:pt x="14683" y="87"/>
                    </a:cubicBezTo>
                    <a:cubicBezTo>
                      <a:pt x="14669" y="21"/>
                      <a:pt x="13888" y="0"/>
                      <a:pt x="12830" y="0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9"/>
              <p:cNvSpPr/>
              <p:nvPr/>
            </p:nvSpPr>
            <p:spPr>
              <a:xfrm>
                <a:off x="3079110" y="1307628"/>
                <a:ext cx="963894" cy="94099"/>
              </a:xfrm>
              <a:custGeom>
                <a:avLst/>
                <a:gdLst/>
                <a:ahLst/>
                <a:cxnLst/>
                <a:rect l="l" t="t" r="r" b="b"/>
                <a:pathLst>
                  <a:path w="14730" h="1438" extrusionOk="0">
                    <a:moveTo>
                      <a:pt x="12830" y="0"/>
                    </a:moveTo>
                    <a:cubicBezTo>
                      <a:pt x="11135" y="0"/>
                      <a:pt x="8732" y="53"/>
                      <a:pt x="7649" y="53"/>
                    </a:cubicBezTo>
                    <a:cubicBezTo>
                      <a:pt x="7504" y="53"/>
                      <a:pt x="7383" y="52"/>
                      <a:pt x="7290" y="50"/>
                    </a:cubicBezTo>
                    <a:cubicBezTo>
                      <a:pt x="7172" y="48"/>
                      <a:pt x="7007" y="47"/>
                      <a:pt x="6805" y="47"/>
                    </a:cubicBezTo>
                    <a:cubicBezTo>
                      <a:pt x="4985" y="47"/>
                      <a:pt x="184" y="115"/>
                      <a:pt x="150" y="115"/>
                    </a:cubicBezTo>
                    <a:cubicBezTo>
                      <a:pt x="0" y="125"/>
                      <a:pt x="28" y="677"/>
                      <a:pt x="28" y="677"/>
                    </a:cubicBezTo>
                    <a:lnTo>
                      <a:pt x="28" y="1425"/>
                    </a:lnTo>
                    <a:cubicBezTo>
                      <a:pt x="501" y="1435"/>
                      <a:pt x="1114" y="1437"/>
                      <a:pt x="1717" y="1437"/>
                    </a:cubicBezTo>
                    <a:cubicBezTo>
                      <a:pt x="2321" y="1437"/>
                      <a:pt x="2915" y="1435"/>
                      <a:pt x="3350" y="1435"/>
                    </a:cubicBezTo>
                    <a:cubicBezTo>
                      <a:pt x="4707" y="1435"/>
                      <a:pt x="6064" y="1425"/>
                      <a:pt x="7430" y="1416"/>
                    </a:cubicBezTo>
                    <a:cubicBezTo>
                      <a:pt x="7954" y="1416"/>
                      <a:pt x="9200" y="1424"/>
                      <a:pt x="10560" y="1424"/>
                    </a:cubicBezTo>
                    <a:cubicBezTo>
                      <a:pt x="12091" y="1424"/>
                      <a:pt x="13768" y="1414"/>
                      <a:pt x="14729" y="1369"/>
                    </a:cubicBezTo>
                    <a:lnTo>
                      <a:pt x="14729" y="1098"/>
                    </a:lnTo>
                    <a:cubicBezTo>
                      <a:pt x="14729" y="967"/>
                      <a:pt x="14701" y="171"/>
                      <a:pt x="14683" y="87"/>
                    </a:cubicBezTo>
                    <a:cubicBezTo>
                      <a:pt x="14669" y="21"/>
                      <a:pt x="13888" y="0"/>
                      <a:pt x="12830" y="0"/>
                    </a:cubicBezTo>
                    <a:close/>
                  </a:path>
                </a:pathLst>
              </a:custGeom>
              <a:solidFill>
                <a:srgbClr val="B345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9"/>
              <p:cNvSpPr/>
              <p:nvPr/>
            </p:nvSpPr>
            <p:spPr>
              <a:xfrm>
                <a:off x="3978025" y="1335963"/>
                <a:ext cx="41684" cy="38216"/>
              </a:xfrm>
              <a:custGeom>
                <a:avLst/>
                <a:gdLst/>
                <a:ahLst/>
                <a:cxnLst/>
                <a:rect l="l" t="t" r="r" b="b"/>
                <a:pathLst>
                  <a:path w="637" h="584" extrusionOk="0">
                    <a:moveTo>
                      <a:pt x="300" y="0"/>
                    </a:moveTo>
                    <a:cubicBezTo>
                      <a:pt x="272" y="0"/>
                      <a:pt x="253" y="10"/>
                      <a:pt x="225" y="10"/>
                    </a:cubicBezTo>
                    <a:cubicBezTo>
                      <a:pt x="197" y="19"/>
                      <a:pt x="169" y="29"/>
                      <a:pt x="132" y="57"/>
                    </a:cubicBezTo>
                    <a:cubicBezTo>
                      <a:pt x="113" y="66"/>
                      <a:pt x="103" y="75"/>
                      <a:pt x="94" y="94"/>
                    </a:cubicBezTo>
                    <a:cubicBezTo>
                      <a:pt x="75" y="103"/>
                      <a:pt x="57" y="141"/>
                      <a:pt x="47" y="160"/>
                    </a:cubicBezTo>
                    <a:cubicBezTo>
                      <a:pt x="1" y="244"/>
                      <a:pt x="10" y="337"/>
                      <a:pt x="57" y="422"/>
                    </a:cubicBezTo>
                    <a:cubicBezTo>
                      <a:pt x="75" y="450"/>
                      <a:pt x="113" y="487"/>
                      <a:pt x="160" y="534"/>
                    </a:cubicBezTo>
                    <a:cubicBezTo>
                      <a:pt x="210" y="567"/>
                      <a:pt x="267" y="584"/>
                      <a:pt x="324" y="584"/>
                    </a:cubicBezTo>
                    <a:cubicBezTo>
                      <a:pt x="426" y="584"/>
                      <a:pt x="527" y="530"/>
                      <a:pt x="581" y="422"/>
                    </a:cubicBezTo>
                    <a:cubicBezTo>
                      <a:pt x="637" y="300"/>
                      <a:pt x="618" y="169"/>
                      <a:pt x="534" y="94"/>
                    </a:cubicBezTo>
                    <a:cubicBezTo>
                      <a:pt x="497" y="47"/>
                      <a:pt x="440" y="10"/>
                      <a:pt x="365" y="0"/>
                    </a:cubicBezTo>
                    <a:close/>
                  </a:path>
                </a:pathLst>
              </a:custGeom>
              <a:solidFill>
                <a:srgbClr val="FFD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9"/>
              <p:cNvSpPr/>
              <p:nvPr/>
            </p:nvSpPr>
            <p:spPr>
              <a:xfrm>
                <a:off x="3921094" y="1335963"/>
                <a:ext cx="42273" cy="38216"/>
              </a:xfrm>
              <a:custGeom>
                <a:avLst/>
                <a:gdLst/>
                <a:ahLst/>
                <a:cxnLst/>
                <a:rect l="l" t="t" r="r" b="b"/>
                <a:pathLst>
                  <a:path w="646" h="584" extrusionOk="0">
                    <a:moveTo>
                      <a:pt x="300" y="0"/>
                    </a:moveTo>
                    <a:cubicBezTo>
                      <a:pt x="281" y="0"/>
                      <a:pt x="262" y="10"/>
                      <a:pt x="234" y="10"/>
                    </a:cubicBezTo>
                    <a:cubicBezTo>
                      <a:pt x="197" y="19"/>
                      <a:pt x="178" y="29"/>
                      <a:pt x="141" y="57"/>
                    </a:cubicBezTo>
                    <a:cubicBezTo>
                      <a:pt x="122" y="66"/>
                      <a:pt x="103" y="75"/>
                      <a:pt x="94" y="94"/>
                    </a:cubicBezTo>
                    <a:cubicBezTo>
                      <a:pt x="84" y="103"/>
                      <a:pt x="56" y="141"/>
                      <a:pt x="47" y="160"/>
                    </a:cubicBezTo>
                    <a:cubicBezTo>
                      <a:pt x="0" y="244"/>
                      <a:pt x="10" y="337"/>
                      <a:pt x="56" y="422"/>
                    </a:cubicBezTo>
                    <a:cubicBezTo>
                      <a:pt x="84" y="450"/>
                      <a:pt x="122" y="487"/>
                      <a:pt x="159" y="534"/>
                    </a:cubicBezTo>
                    <a:cubicBezTo>
                      <a:pt x="209" y="567"/>
                      <a:pt x="268" y="584"/>
                      <a:pt x="326" y="584"/>
                    </a:cubicBezTo>
                    <a:cubicBezTo>
                      <a:pt x="430" y="584"/>
                      <a:pt x="532" y="530"/>
                      <a:pt x="580" y="422"/>
                    </a:cubicBezTo>
                    <a:cubicBezTo>
                      <a:pt x="646" y="300"/>
                      <a:pt x="618" y="169"/>
                      <a:pt x="534" y="94"/>
                    </a:cubicBezTo>
                    <a:cubicBezTo>
                      <a:pt x="506" y="47"/>
                      <a:pt x="449" y="10"/>
                      <a:pt x="3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9"/>
              <p:cNvSpPr/>
              <p:nvPr/>
            </p:nvSpPr>
            <p:spPr>
              <a:xfrm>
                <a:off x="3865341" y="1335963"/>
                <a:ext cx="42338" cy="38216"/>
              </a:xfrm>
              <a:custGeom>
                <a:avLst/>
                <a:gdLst/>
                <a:ahLst/>
                <a:cxnLst/>
                <a:rect l="l" t="t" r="r" b="b"/>
                <a:pathLst>
                  <a:path w="647" h="584" extrusionOk="0">
                    <a:moveTo>
                      <a:pt x="300" y="0"/>
                    </a:moveTo>
                    <a:cubicBezTo>
                      <a:pt x="281" y="0"/>
                      <a:pt x="253" y="10"/>
                      <a:pt x="235" y="10"/>
                    </a:cubicBezTo>
                    <a:cubicBezTo>
                      <a:pt x="197" y="19"/>
                      <a:pt x="169" y="29"/>
                      <a:pt x="141" y="57"/>
                    </a:cubicBezTo>
                    <a:cubicBezTo>
                      <a:pt x="113" y="66"/>
                      <a:pt x="104" y="75"/>
                      <a:pt x="94" y="94"/>
                    </a:cubicBezTo>
                    <a:cubicBezTo>
                      <a:pt x="85" y="103"/>
                      <a:pt x="57" y="141"/>
                      <a:pt x="47" y="160"/>
                    </a:cubicBezTo>
                    <a:cubicBezTo>
                      <a:pt x="1" y="244"/>
                      <a:pt x="10" y="337"/>
                      <a:pt x="57" y="422"/>
                    </a:cubicBezTo>
                    <a:cubicBezTo>
                      <a:pt x="85" y="450"/>
                      <a:pt x="104" y="487"/>
                      <a:pt x="160" y="534"/>
                    </a:cubicBezTo>
                    <a:cubicBezTo>
                      <a:pt x="210" y="567"/>
                      <a:pt x="267" y="584"/>
                      <a:pt x="324" y="584"/>
                    </a:cubicBezTo>
                    <a:cubicBezTo>
                      <a:pt x="426" y="584"/>
                      <a:pt x="527" y="530"/>
                      <a:pt x="581" y="422"/>
                    </a:cubicBezTo>
                    <a:cubicBezTo>
                      <a:pt x="646" y="300"/>
                      <a:pt x="618" y="169"/>
                      <a:pt x="534" y="94"/>
                    </a:cubicBezTo>
                    <a:cubicBezTo>
                      <a:pt x="497" y="47"/>
                      <a:pt x="441" y="10"/>
                      <a:pt x="3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9"/>
              <p:cNvSpPr/>
              <p:nvPr/>
            </p:nvSpPr>
            <p:spPr>
              <a:xfrm>
                <a:off x="3137873" y="1455386"/>
                <a:ext cx="341780" cy="32064"/>
              </a:xfrm>
              <a:custGeom>
                <a:avLst/>
                <a:gdLst/>
                <a:ahLst/>
                <a:cxnLst/>
                <a:rect l="l" t="t" r="r" b="b"/>
                <a:pathLst>
                  <a:path w="5223" h="490" extrusionOk="0">
                    <a:moveTo>
                      <a:pt x="5194" y="0"/>
                    </a:moveTo>
                    <a:cubicBezTo>
                      <a:pt x="4862" y="10"/>
                      <a:pt x="4312" y="12"/>
                      <a:pt x="3798" y="12"/>
                    </a:cubicBezTo>
                    <a:cubicBezTo>
                      <a:pt x="3283" y="12"/>
                      <a:pt x="2803" y="10"/>
                      <a:pt x="2611" y="10"/>
                    </a:cubicBezTo>
                    <a:lnTo>
                      <a:pt x="19" y="10"/>
                    </a:lnTo>
                    <a:cubicBezTo>
                      <a:pt x="1" y="47"/>
                      <a:pt x="1" y="113"/>
                      <a:pt x="1" y="113"/>
                    </a:cubicBezTo>
                    <a:lnTo>
                      <a:pt x="1" y="487"/>
                    </a:lnTo>
                    <a:lnTo>
                      <a:pt x="2611" y="487"/>
                    </a:lnTo>
                    <a:cubicBezTo>
                      <a:pt x="2813" y="487"/>
                      <a:pt x="3316" y="489"/>
                      <a:pt x="3843" y="489"/>
                    </a:cubicBezTo>
                    <a:cubicBezTo>
                      <a:pt x="4371" y="489"/>
                      <a:pt x="4923" y="487"/>
                      <a:pt x="5222" y="477"/>
                    </a:cubicBezTo>
                    <a:lnTo>
                      <a:pt x="5222" y="215"/>
                    </a:lnTo>
                    <a:cubicBezTo>
                      <a:pt x="5222" y="187"/>
                      <a:pt x="5213" y="47"/>
                      <a:pt x="5194" y="0"/>
                    </a:cubicBezTo>
                    <a:close/>
                  </a:path>
                </a:pathLst>
              </a:custGeom>
              <a:solidFill>
                <a:srgbClr val="D66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9"/>
              <p:cNvSpPr/>
              <p:nvPr/>
            </p:nvSpPr>
            <p:spPr>
              <a:xfrm>
                <a:off x="3272609" y="1538623"/>
                <a:ext cx="164183" cy="31475"/>
              </a:xfrm>
              <a:custGeom>
                <a:avLst/>
                <a:gdLst/>
                <a:ahLst/>
                <a:cxnLst/>
                <a:rect l="l" t="t" r="r" b="b"/>
                <a:pathLst>
                  <a:path w="2509" h="481" extrusionOk="0">
                    <a:moveTo>
                      <a:pt x="2499" y="1"/>
                    </a:moveTo>
                    <a:cubicBezTo>
                      <a:pt x="2340" y="10"/>
                      <a:pt x="2075" y="13"/>
                      <a:pt x="1827" y="13"/>
                    </a:cubicBezTo>
                    <a:cubicBezTo>
                      <a:pt x="1579" y="13"/>
                      <a:pt x="1348" y="10"/>
                      <a:pt x="1254" y="10"/>
                    </a:cubicBezTo>
                    <a:lnTo>
                      <a:pt x="19" y="10"/>
                    </a:lnTo>
                    <a:cubicBezTo>
                      <a:pt x="2" y="45"/>
                      <a:pt x="17" y="105"/>
                      <a:pt x="4" y="105"/>
                    </a:cubicBezTo>
                    <a:cubicBezTo>
                      <a:pt x="3" y="105"/>
                      <a:pt x="2" y="104"/>
                      <a:pt x="0" y="104"/>
                    </a:cubicBezTo>
                    <a:lnTo>
                      <a:pt x="0" y="478"/>
                    </a:lnTo>
                    <a:lnTo>
                      <a:pt x="1245" y="478"/>
                    </a:lnTo>
                    <a:cubicBezTo>
                      <a:pt x="1339" y="478"/>
                      <a:pt x="1577" y="480"/>
                      <a:pt x="1829" y="480"/>
                    </a:cubicBezTo>
                    <a:cubicBezTo>
                      <a:pt x="2080" y="480"/>
                      <a:pt x="2344" y="478"/>
                      <a:pt x="2490" y="469"/>
                    </a:cubicBezTo>
                    <a:lnTo>
                      <a:pt x="2490" y="207"/>
                    </a:lnTo>
                    <a:cubicBezTo>
                      <a:pt x="2508" y="188"/>
                      <a:pt x="2499" y="57"/>
                      <a:pt x="2499" y="1"/>
                    </a:cubicBezTo>
                    <a:close/>
                  </a:path>
                </a:pathLst>
              </a:custGeom>
              <a:solidFill>
                <a:srgbClr val="FFD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9"/>
              <p:cNvSpPr/>
              <p:nvPr/>
            </p:nvSpPr>
            <p:spPr>
              <a:xfrm>
                <a:off x="3455703" y="1538623"/>
                <a:ext cx="110262" cy="3147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481" extrusionOk="0">
                    <a:moveTo>
                      <a:pt x="1675" y="1"/>
                    </a:moveTo>
                    <a:cubicBezTo>
                      <a:pt x="1568" y="10"/>
                      <a:pt x="1390" y="13"/>
                      <a:pt x="1223" y="13"/>
                    </a:cubicBezTo>
                    <a:cubicBezTo>
                      <a:pt x="1055" y="13"/>
                      <a:pt x="899" y="10"/>
                      <a:pt x="833" y="10"/>
                    </a:cubicBezTo>
                    <a:lnTo>
                      <a:pt x="0" y="10"/>
                    </a:lnTo>
                    <a:lnTo>
                      <a:pt x="0" y="104"/>
                    </a:lnTo>
                    <a:lnTo>
                      <a:pt x="0" y="478"/>
                    </a:lnTo>
                    <a:lnTo>
                      <a:pt x="843" y="478"/>
                    </a:lnTo>
                    <a:cubicBezTo>
                      <a:pt x="908" y="478"/>
                      <a:pt x="1072" y="480"/>
                      <a:pt x="1243" y="480"/>
                    </a:cubicBezTo>
                    <a:cubicBezTo>
                      <a:pt x="1413" y="480"/>
                      <a:pt x="1591" y="478"/>
                      <a:pt x="1685" y="469"/>
                    </a:cubicBezTo>
                    <a:lnTo>
                      <a:pt x="1685" y="207"/>
                    </a:lnTo>
                    <a:cubicBezTo>
                      <a:pt x="1675" y="188"/>
                      <a:pt x="1675" y="57"/>
                      <a:pt x="1675" y="1"/>
                    </a:cubicBezTo>
                    <a:close/>
                  </a:path>
                </a:pathLst>
              </a:custGeom>
              <a:solidFill>
                <a:srgbClr val="799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9"/>
              <p:cNvSpPr/>
              <p:nvPr/>
            </p:nvSpPr>
            <p:spPr>
              <a:xfrm>
                <a:off x="3330128" y="1602948"/>
                <a:ext cx="594696" cy="32326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494" extrusionOk="0">
                    <a:moveTo>
                      <a:pt x="9059" y="0"/>
                    </a:moveTo>
                    <a:cubicBezTo>
                      <a:pt x="8479" y="10"/>
                      <a:pt x="7520" y="12"/>
                      <a:pt x="6620" y="12"/>
                    </a:cubicBezTo>
                    <a:cubicBezTo>
                      <a:pt x="5721" y="12"/>
                      <a:pt x="4881" y="10"/>
                      <a:pt x="4540" y="10"/>
                    </a:cubicBezTo>
                    <a:lnTo>
                      <a:pt x="29" y="10"/>
                    </a:lnTo>
                    <a:cubicBezTo>
                      <a:pt x="1" y="47"/>
                      <a:pt x="1" y="113"/>
                      <a:pt x="1" y="113"/>
                    </a:cubicBezTo>
                    <a:lnTo>
                      <a:pt x="1" y="487"/>
                    </a:lnTo>
                    <a:lnTo>
                      <a:pt x="4540" y="487"/>
                    </a:lnTo>
                    <a:cubicBezTo>
                      <a:pt x="4941" y="487"/>
                      <a:pt x="6029" y="493"/>
                      <a:pt x="7082" y="493"/>
                    </a:cubicBezTo>
                    <a:cubicBezTo>
                      <a:pt x="7872" y="493"/>
                      <a:pt x="8642" y="490"/>
                      <a:pt x="9087" y="478"/>
                    </a:cubicBezTo>
                    <a:cubicBezTo>
                      <a:pt x="9087" y="393"/>
                      <a:pt x="9087" y="300"/>
                      <a:pt x="9078" y="225"/>
                    </a:cubicBezTo>
                    <a:cubicBezTo>
                      <a:pt x="9078" y="188"/>
                      <a:pt x="9078" y="47"/>
                      <a:pt x="90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9"/>
              <p:cNvSpPr/>
              <p:nvPr/>
            </p:nvSpPr>
            <p:spPr>
              <a:xfrm>
                <a:off x="3330128" y="1653138"/>
                <a:ext cx="594696" cy="32719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500" extrusionOk="0">
                    <a:moveTo>
                      <a:pt x="9059" y="1"/>
                    </a:moveTo>
                    <a:cubicBezTo>
                      <a:pt x="8363" y="18"/>
                      <a:pt x="7121" y="21"/>
                      <a:pt x="6091" y="21"/>
                    </a:cubicBezTo>
                    <a:cubicBezTo>
                      <a:pt x="5405" y="21"/>
                      <a:pt x="4813" y="20"/>
                      <a:pt x="4540" y="20"/>
                    </a:cubicBezTo>
                    <a:lnTo>
                      <a:pt x="29" y="20"/>
                    </a:lnTo>
                    <a:cubicBezTo>
                      <a:pt x="1" y="48"/>
                      <a:pt x="1" y="122"/>
                      <a:pt x="1" y="122"/>
                    </a:cubicBezTo>
                    <a:lnTo>
                      <a:pt x="1" y="497"/>
                    </a:lnTo>
                    <a:lnTo>
                      <a:pt x="4540" y="497"/>
                    </a:lnTo>
                    <a:cubicBezTo>
                      <a:pt x="4890" y="497"/>
                      <a:pt x="5768" y="499"/>
                      <a:pt x="6687" y="499"/>
                    </a:cubicBezTo>
                    <a:cubicBezTo>
                      <a:pt x="7607" y="499"/>
                      <a:pt x="8568" y="497"/>
                      <a:pt x="9087" y="487"/>
                    </a:cubicBezTo>
                    <a:cubicBezTo>
                      <a:pt x="9087" y="403"/>
                      <a:pt x="9087" y="310"/>
                      <a:pt x="9078" y="225"/>
                    </a:cubicBezTo>
                    <a:cubicBezTo>
                      <a:pt x="9078" y="188"/>
                      <a:pt x="9078" y="48"/>
                      <a:pt x="90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9"/>
              <p:cNvSpPr/>
              <p:nvPr/>
            </p:nvSpPr>
            <p:spPr>
              <a:xfrm>
                <a:off x="3330128" y="1703983"/>
                <a:ext cx="594696" cy="32326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494" extrusionOk="0">
                    <a:moveTo>
                      <a:pt x="9059" y="0"/>
                    </a:moveTo>
                    <a:cubicBezTo>
                      <a:pt x="8479" y="10"/>
                      <a:pt x="7520" y="12"/>
                      <a:pt x="6620" y="12"/>
                    </a:cubicBezTo>
                    <a:cubicBezTo>
                      <a:pt x="5721" y="12"/>
                      <a:pt x="4881" y="10"/>
                      <a:pt x="4540" y="10"/>
                    </a:cubicBezTo>
                    <a:lnTo>
                      <a:pt x="29" y="10"/>
                    </a:lnTo>
                    <a:cubicBezTo>
                      <a:pt x="1" y="47"/>
                      <a:pt x="1" y="113"/>
                      <a:pt x="1" y="113"/>
                    </a:cubicBezTo>
                    <a:lnTo>
                      <a:pt x="1" y="487"/>
                    </a:lnTo>
                    <a:lnTo>
                      <a:pt x="4540" y="487"/>
                    </a:lnTo>
                    <a:cubicBezTo>
                      <a:pt x="4941" y="487"/>
                      <a:pt x="6029" y="493"/>
                      <a:pt x="7082" y="493"/>
                    </a:cubicBezTo>
                    <a:cubicBezTo>
                      <a:pt x="7872" y="493"/>
                      <a:pt x="8642" y="490"/>
                      <a:pt x="9087" y="478"/>
                    </a:cubicBezTo>
                    <a:cubicBezTo>
                      <a:pt x="9087" y="394"/>
                      <a:pt x="9087" y="300"/>
                      <a:pt x="9078" y="225"/>
                    </a:cubicBezTo>
                    <a:cubicBezTo>
                      <a:pt x="9078" y="188"/>
                      <a:pt x="9078" y="57"/>
                      <a:pt x="90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9"/>
              <p:cNvSpPr/>
              <p:nvPr/>
            </p:nvSpPr>
            <p:spPr>
              <a:xfrm>
                <a:off x="3329605" y="1754174"/>
                <a:ext cx="401721" cy="31999"/>
              </a:xfrm>
              <a:custGeom>
                <a:avLst/>
                <a:gdLst/>
                <a:ahLst/>
                <a:cxnLst/>
                <a:rect l="l" t="t" r="r" b="b"/>
                <a:pathLst>
                  <a:path w="6139" h="489" extrusionOk="0">
                    <a:moveTo>
                      <a:pt x="6120" y="1"/>
                    </a:moveTo>
                    <a:cubicBezTo>
                      <a:pt x="5648" y="18"/>
                      <a:pt x="4809" y="21"/>
                      <a:pt x="4117" y="21"/>
                    </a:cubicBezTo>
                    <a:cubicBezTo>
                      <a:pt x="3655" y="21"/>
                      <a:pt x="3258" y="20"/>
                      <a:pt x="3078" y="20"/>
                    </a:cubicBezTo>
                    <a:lnTo>
                      <a:pt x="18" y="20"/>
                    </a:lnTo>
                    <a:cubicBezTo>
                      <a:pt x="1" y="46"/>
                      <a:pt x="8" y="114"/>
                      <a:pt x="9" y="114"/>
                    </a:cubicBezTo>
                    <a:cubicBezTo>
                      <a:pt x="9" y="114"/>
                      <a:pt x="9" y="114"/>
                      <a:pt x="9" y="113"/>
                    </a:cubicBezTo>
                    <a:lnTo>
                      <a:pt x="9" y="487"/>
                    </a:lnTo>
                    <a:lnTo>
                      <a:pt x="3060" y="487"/>
                    </a:lnTo>
                    <a:cubicBezTo>
                      <a:pt x="3247" y="487"/>
                      <a:pt x="3663" y="489"/>
                      <a:pt x="4140" y="489"/>
                    </a:cubicBezTo>
                    <a:cubicBezTo>
                      <a:pt x="4856" y="489"/>
                      <a:pt x="5708" y="486"/>
                      <a:pt x="6129" y="469"/>
                    </a:cubicBezTo>
                    <a:lnTo>
                      <a:pt x="6129" y="216"/>
                    </a:lnTo>
                    <a:cubicBezTo>
                      <a:pt x="6138" y="188"/>
                      <a:pt x="6129" y="66"/>
                      <a:pt x="61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39"/>
              <p:cNvSpPr/>
              <p:nvPr/>
            </p:nvSpPr>
            <p:spPr>
              <a:xfrm>
                <a:off x="3330128" y="1805019"/>
                <a:ext cx="106663" cy="31475"/>
              </a:xfrm>
              <a:custGeom>
                <a:avLst/>
                <a:gdLst/>
                <a:ahLst/>
                <a:cxnLst/>
                <a:rect l="l" t="t" r="r" b="b"/>
                <a:pathLst>
                  <a:path w="1630" h="481" extrusionOk="0">
                    <a:moveTo>
                      <a:pt x="1620" y="1"/>
                    </a:moveTo>
                    <a:cubicBezTo>
                      <a:pt x="1512" y="10"/>
                      <a:pt x="1341" y="12"/>
                      <a:pt x="1181" y="12"/>
                    </a:cubicBezTo>
                    <a:cubicBezTo>
                      <a:pt x="1021" y="12"/>
                      <a:pt x="871" y="10"/>
                      <a:pt x="806" y="10"/>
                    </a:cubicBezTo>
                    <a:lnTo>
                      <a:pt x="1" y="10"/>
                    </a:lnTo>
                    <a:lnTo>
                      <a:pt x="1" y="103"/>
                    </a:lnTo>
                    <a:lnTo>
                      <a:pt x="1" y="478"/>
                    </a:lnTo>
                    <a:lnTo>
                      <a:pt x="806" y="478"/>
                    </a:lnTo>
                    <a:cubicBezTo>
                      <a:pt x="871" y="478"/>
                      <a:pt x="1028" y="480"/>
                      <a:pt x="1192" y="480"/>
                    </a:cubicBezTo>
                    <a:cubicBezTo>
                      <a:pt x="1356" y="480"/>
                      <a:pt x="1526" y="478"/>
                      <a:pt x="1620" y="468"/>
                    </a:cubicBezTo>
                    <a:lnTo>
                      <a:pt x="1620" y="206"/>
                    </a:lnTo>
                    <a:cubicBezTo>
                      <a:pt x="1629" y="188"/>
                      <a:pt x="1620" y="57"/>
                      <a:pt x="1620" y="1"/>
                    </a:cubicBezTo>
                    <a:close/>
                  </a:path>
                </a:pathLst>
              </a:custGeom>
              <a:solidFill>
                <a:srgbClr val="FFD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9"/>
              <p:cNvSpPr/>
              <p:nvPr/>
            </p:nvSpPr>
            <p:spPr>
              <a:xfrm>
                <a:off x="3330128" y="1856453"/>
                <a:ext cx="106663" cy="32064"/>
              </a:xfrm>
              <a:custGeom>
                <a:avLst/>
                <a:gdLst/>
                <a:ahLst/>
                <a:cxnLst/>
                <a:rect l="l" t="t" r="r" b="b"/>
                <a:pathLst>
                  <a:path w="1630" h="490" extrusionOk="0">
                    <a:moveTo>
                      <a:pt x="1620" y="1"/>
                    </a:moveTo>
                    <a:cubicBezTo>
                      <a:pt x="1512" y="10"/>
                      <a:pt x="1341" y="12"/>
                      <a:pt x="1181" y="12"/>
                    </a:cubicBezTo>
                    <a:cubicBezTo>
                      <a:pt x="1021" y="12"/>
                      <a:pt x="871" y="10"/>
                      <a:pt x="806" y="10"/>
                    </a:cubicBezTo>
                    <a:lnTo>
                      <a:pt x="1" y="10"/>
                    </a:lnTo>
                    <a:lnTo>
                      <a:pt x="1" y="113"/>
                    </a:lnTo>
                    <a:lnTo>
                      <a:pt x="1" y="487"/>
                    </a:lnTo>
                    <a:lnTo>
                      <a:pt x="806" y="487"/>
                    </a:lnTo>
                    <a:cubicBezTo>
                      <a:pt x="871" y="487"/>
                      <a:pt x="1028" y="490"/>
                      <a:pt x="1192" y="490"/>
                    </a:cubicBezTo>
                    <a:cubicBezTo>
                      <a:pt x="1356" y="490"/>
                      <a:pt x="1526" y="487"/>
                      <a:pt x="1620" y="478"/>
                    </a:cubicBezTo>
                    <a:lnTo>
                      <a:pt x="1620" y="216"/>
                    </a:lnTo>
                    <a:cubicBezTo>
                      <a:pt x="1629" y="169"/>
                      <a:pt x="1620" y="47"/>
                      <a:pt x="1620" y="1"/>
                    </a:cubicBezTo>
                    <a:close/>
                  </a:path>
                </a:pathLst>
              </a:custGeom>
              <a:solidFill>
                <a:srgbClr val="799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9"/>
              <p:cNvSpPr/>
              <p:nvPr/>
            </p:nvSpPr>
            <p:spPr>
              <a:xfrm>
                <a:off x="3330128" y="1906643"/>
                <a:ext cx="594696" cy="32653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499" extrusionOk="0">
                    <a:moveTo>
                      <a:pt x="9059" y="1"/>
                    </a:moveTo>
                    <a:cubicBezTo>
                      <a:pt x="8562" y="13"/>
                      <a:pt x="7786" y="16"/>
                      <a:pt x="7008" y="16"/>
                    </a:cubicBezTo>
                    <a:cubicBezTo>
                      <a:pt x="5971" y="16"/>
                      <a:pt x="4930" y="10"/>
                      <a:pt x="4540" y="10"/>
                    </a:cubicBezTo>
                    <a:lnTo>
                      <a:pt x="29" y="10"/>
                    </a:lnTo>
                    <a:cubicBezTo>
                      <a:pt x="1" y="48"/>
                      <a:pt x="1" y="123"/>
                      <a:pt x="1" y="123"/>
                    </a:cubicBezTo>
                    <a:lnTo>
                      <a:pt x="1" y="497"/>
                    </a:lnTo>
                    <a:lnTo>
                      <a:pt x="4540" y="497"/>
                    </a:lnTo>
                    <a:cubicBezTo>
                      <a:pt x="4820" y="497"/>
                      <a:pt x="5438" y="498"/>
                      <a:pt x="6144" y="498"/>
                    </a:cubicBezTo>
                    <a:cubicBezTo>
                      <a:pt x="7204" y="498"/>
                      <a:pt x="8464" y="495"/>
                      <a:pt x="9087" y="478"/>
                    </a:cubicBezTo>
                    <a:cubicBezTo>
                      <a:pt x="9087" y="403"/>
                      <a:pt x="9087" y="310"/>
                      <a:pt x="9078" y="226"/>
                    </a:cubicBezTo>
                    <a:cubicBezTo>
                      <a:pt x="9078" y="179"/>
                      <a:pt x="9078" y="48"/>
                      <a:pt x="90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9"/>
              <p:cNvSpPr/>
              <p:nvPr/>
            </p:nvSpPr>
            <p:spPr>
              <a:xfrm>
                <a:off x="3584287" y="1538623"/>
                <a:ext cx="159275" cy="31475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481" extrusionOk="0">
                    <a:moveTo>
                      <a:pt x="2424" y="1"/>
                    </a:moveTo>
                    <a:cubicBezTo>
                      <a:pt x="2270" y="10"/>
                      <a:pt x="2015" y="13"/>
                      <a:pt x="1775" y="13"/>
                    </a:cubicBezTo>
                    <a:cubicBezTo>
                      <a:pt x="1535" y="13"/>
                      <a:pt x="1311" y="10"/>
                      <a:pt x="1217" y="10"/>
                    </a:cubicBezTo>
                    <a:lnTo>
                      <a:pt x="10" y="10"/>
                    </a:lnTo>
                    <a:cubicBezTo>
                      <a:pt x="1" y="45"/>
                      <a:pt x="9" y="105"/>
                      <a:pt x="2" y="105"/>
                    </a:cubicBezTo>
                    <a:cubicBezTo>
                      <a:pt x="2" y="105"/>
                      <a:pt x="1" y="104"/>
                      <a:pt x="0" y="104"/>
                    </a:cubicBezTo>
                    <a:lnTo>
                      <a:pt x="0" y="478"/>
                    </a:lnTo>
                    <a:lnTo>
                      <a:pt x="1217" y="478"/>
                    </a:lnTo>
                    <a:cubicBezTo>
                      <a:pt x="1311" y="478"/>
                      <a:pt x="1545" y="480"/>
                      <a:pt x="1789" y="480"/>
                    </a:cubicBezTo>
                    <a:cubicBezTo>
                      <a:pt x="2033" y="480"/>
                      <a:pt x="2288" y="478"/>
                      <a:pt x="2424" y="469"/>
                    </a:cubicBezTo>
                    <a:lnTo>
                      <a:pt x="2424" y="207"/>
                    </a:lnTo>
                    <a:cubicBezTo>
                      <a:pt x="2434" y="188"/>
                      <a:pt x="2434" y="57"/>
                      <a:pt x="2424" y="1"/>
                    </a:cubicBezTo>
                    <a:close/>
                  </a:path>
                </a:pathLst>
              </a:custGeom>
              <a:solidFill>
                <a:srgbClr val="799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9"/>
              <p:cNvSpPr/>
              <p:nvPr/>
            </p:nvSpPr>
            <p:spPr>
              <a:xfrm>
                <a:off x="3272609" y="2026067"/>
                <a:ext cx="164183" cy="31737"/>
              </a:xfrm>
              <a:custGeom>
                <a:avLst/>
                <a:gdLst/>
                <a:ahLst/>
                <a:cxnLst/>
                <a:rect l="l" t="t" r="r" b="b"/>
                <a:pathLst>
                  <a:path w="2509" h="485" extrusionOk="0">
                    <a:moveTo>
                      <a:pt x="2499" y="1"/>
                    </a:moveTo>
                    <a:cubicBezTo>
                      <a:pt x="2363" y="13"/>
                      <a:pt x="2149" y="16"/>
                      <a:pt x="1934" y="16"/>
                    </a:cubicBezTo>
                    <a:cubicBezTo>
                      <a:pt x="1648" y="16"/>
                      <a:pt x="1361" y="10"/>
                      <a:pt x="1254" y="10"/>
                    </a:cubicBezTo>
                    <a:lnTo>
                      <a:pt x="19" y="10"/>
                    </a:lnTo>
                    <a:cubicBezTo>
                      <a:pt x="2" y="43"/>
                      <a:pt x="15" y="107"/>
                      <a:pt x="5" y="107"/>
                    </a:cubicBezTo>
                    <a:cubicBezTo>
                      <a:pt x="4" y="107"/>
                      <a:pt x="2" y="106"/>
                      <a:pt x="0" y="104"/>
                    </a:cubicBezTo>
                    <a:lnTo>
                      <a:pt x="0" y="478"/>
                    </a:lnTo>
                    <a:lnTo>
                      <a:pt x="1245" y="478"/>
                    </a:lnTo>
                    <a:cubicBezTo>
                      <a:pt x="1352" y="478"/>
                      <a:pt x="1648" y="484"/>
                      <a:pt x="1937" y="484"/>
                    </a:cubicBezTo>
                    <a:cubicBezTo>
                      <a:pt x="2153" y="484"/>
                      <a:pt x="2365" y="481"/>
                      <a:pt x="2490" y="469"/>
                    </a:cubicBezTo>
                    <a:lnTo>
                      <a:pt x="2490" y="216"/>
                    </a:lnTo>
                    <a:cubicBezTo>
                      <a:pt x="2508" y="188"/>
                      <a:pt x="2499" y="57"/>
                      <a:pt x="2499" y="1"/>
                    </a:cubicBezTo>
                    <a:close/>
                  </a:path>
                </a:pathLst>
              </a:custGeom>
              <a:solidFill>
                <a:srgbClr val="FFD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9"/>
              <p:cNvSpPr/>
              <p:nvPr/>
            </p:nvSpPr>
            <p:spPr>
              <a:xfrm>
                <a:off x="3272609" y="2095889"/>
                <a:ext cx="164183" cy="32064"/>
              </a:xfrm>
              <a:custGeom>
                <a:avLst/>
                <a:gdLst/>
                <a:ahLst/>
                <a:cxnLst/>
                <a:rect l="l" t="t" r="r" b="b"/>
                <a:pathLst>
                  <a:path w="2509" h="490" extrusionOk="0">
                    <a:moveTo>
                      <a:pt x="2499" y="1"/>
                    </a:moveTo>
                    <a:cubicBezTo>
                      <a:pt x="2340" y="10"/>
                      <a:pt x="2075" y="12"/>
                      <a:pt x="1827" y="12"/>
                    </a:cubicBezTo>
                    <a:cubicBezTo>
                      <a:pt x="1579" y="12"/>
                      <a:pt x="1348" y="10"/>
                      <a:pt x="1254" y="10"/>
                    </a:cubicBezTo>
                    <a:lnTo>
                      <a:pt x="19" y="10"/>
                    </a:lnTo>
                    <a:cubicBezTo>
                      <a:pt x="0" y="47"/>
                      <a:pt x="19" y="113"/>
                      <a:pt x="0" y="113"/>
                    </a:cubicBezTo>
                    <a:lnTo>
                      <a:pt x="0" y="487"/>
                    </a:lnTo>
                    <a:lnTo>
                      <a:pt x="1245" y="487"/>
                    </a:lnTo>
                    <a:cubicBezTo>
                      <a:pt x="1339" y="487"/>
                      <a:pt x="1577" y="489"/>
                      <a:pt x="1829" y="489"/>
                    </a:cubicBezTo>
                    <a:cubicBezTo>
                      <a:pt x="2080" y="489"/>
                      <a:pt x="2344" y="487"/>
                      <a:pt x="2490" y="478"/>
                    </a:cubicBezTo>
                    <a:lnTo>
                      <a:pt x="2490" y="225"/>
                    </a:lnTo>
                    <a:cubicBezTo>
                      <a:pt x="2508" y="178"/>
                      <a:pt x="2499" y="47"/>
                      <a:pt x="24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9"/>
              <p:cNvSpPr/>
              <p:nvPr/>
            </p:nvSpPr>
            <p:spPr>
              <a:xfrm>
                <a:off x="3272609" y="2156484"/>
                <a:ext cx="139055" cy="32064"/>
              </a:xfrm>
              <a:custGeom>
                <a:avLst/>
                <a:gdLst/>
                <a:ahLst/>
                <a:cxnLst/>
                <a:rect l="l" t="t" r="r" b="b"/>
                <a:pathLst>
                  <a:path w="2125" h="490" extrusionOk="0">
                    <a:moveTo>
                      <a:pt x="2096" y="1"/>
                    </a:moveTo>
                    <a:cubicBezTo>
                      <a:pt x="1961" y="10"/>
                      <a:pt x="1739" y="13"/>
                      <a:pt x="1532" y="13"/>
                    </a:cubicBezTo>
                    <a:cubicBezTo>
                      <a:pt x="1324" y="13"/>
                      <a:pt x="1133" y="10"/>
                      <a:pt x="1058" y="10"/>
                    </a:cubicBezTo>
                    <a:lnTo>
                      <a:pt x="19" y="10"/>
                    </a:lnTo>
                    <a:cubicBezTo>
                      <a:pt x="0" y="48"/>
                      <a:pt x="19" y="113"/>
                      <a:pt x="19" y="113"/>
                    </a:cubicBezTo>
                    <a:lnTo>
                      <a:pt x="19" y="488"/>
                    </a:lnTo>
                    <a:lnTo>
                      <a:pt x="1067" y="488"/>
                    </a:lnTo>
                    <a:cubicBezTo>
                      <a:pt x="1151" y="488"/>
                      <a:pt x="1353" y="490"/>
                      <a:pt x="1564" y="490"/>
                    </a:cubicBezTo>
                    <a:cubicBezTo>
                      <a:pt x="1776" y="490"/>
                      <a:pt x="1998" y="488"/>
                      <a:pt x="2125" y="478"/>
                    </a:cubicBezTo>
                    <a:lnTo>
                      <a:pt x="2125" y="216"/>
                    </a:lnTo>
                    <a:cubicBezTo>
                      <a:pt x="2096" y="188"/>
                      <a:pt x="2096" y="48"/>
                      <a:pt x="2096" y="1"/>
                    </a:cubicBezTo>
                    <a:close/>
                  </a:path>
                </a:pathLst>
              </a:custGeom>
              <a:solidFill>
                <a:srgbClr val="FFD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9"/>
              <p:cNvSpPr/>
              <p:nvPr/>
            </p:nvSpPr>
            <p:spPr>
              <a:xfrm>
                <a:off x="3455703" y="2026067"/>
                <a:ext cx="110262" cy="31737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485" extrusionOk="0">
                    <a:moveTo>
                      <a:pt x="1675" y="1"/>
                    </a:moveTo>
                    <a:cubicBezTo>
                      <a:pt x="1583" y="13"/>
                      <a:pt x="1439" y="16"/>
                      <a:pt x="1295" y="16"/>
                    </a:cubicBezTo>
                    <a:cubicBezTo>
                      <a:pt x="1102" y="16"/>
                      <a:pt x="908" y="10"/>
                      <a:pt x="833" y="10"/>
                    </a:cubicBezTo>
                    <a:lnTo>
                      <a:pt x="0" y="10"/>
                    </a:lnTo>
                    <a:lnTo>
                      <a:pt x="0" y="104"/>
                    </a:lnTo>
                    <a:lnTo>
                      <a:pt x="0" y="478"/>
                    </a:lnTo>
                    <a:lnTo>
                      <a:pt x="843" y="478"/>
                    </a:lnTo>
                    <a:cubicBezTo>
                      <a:pt x="917" y="478"/>
                      <a:pt x="1121" y="484"/>
                      <a:pt x="1316" y="484"/>
                    </a:cubicBezTo>
                    <a:cubicBezTo>
                      <a:pt x="1462" y="484"/>
                      <a:pt x="1605" y="481"/>
                      <a:pt x="1685" y="469"/>
                    </a:cubicBezTo>
                    <a:lnTo>
                      <a:pt x="1685" y="216"/>
                    </a:lnTo>
                    <a:cubicBezTo>
                      <a:pt x="1675" y="188"/>
                      <a:pt x="1675" y="57"/>
                      <a:pt x="1675" y="1"/>
                    </a:cubicBezTo>
                    <a:close/>
                  </a:path>
                </a:pathLst>
              </a:custGeom>
              <a:solidFill>
                <a:srgbClr val="799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9"/>
              <p:cNvSpPr/>
              <p:nvPr/>
            </p:nvSpPr>
            <p:spPr>
              <a:xfrm>
                <a:off x="3330128" y="2269167"/>
                <a:ext cx="594696" cy="31999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489" extrusionOk="0">
                    <a:moveTo>
                      <a:pt x="9059" y="1"/>
                    </a:moveTo>
                    <a:cubicBezTo>
                      <a:pt x="8363" y="18"/>
                      <a:pt x="7121" y="21"/>
                      <a:pt x="6091" y="21"/>
                    </a:cubicBezTo>
                    <a:cubicBezTo>
                      <a:pt x="5405" y="21"/>
                      <a:pt x="4813" y="19"/>
                      <a:pt x="4540" y="19"/>
                    </a:cubicBezTo>
                    <a:lnTo>
                      <a:pt x="29" y="19"/>
                    </a:lnTo>
                    <a:cubicBezTo>
                      <a:pt x="3" y="54"/>
                      <a:pt x="1" y="114"/>
                      <a:pt x="1" y="114"/>
                    </a:cubicBezTo>
                    <a:cubicBezTo>
                      <a:pt x="1" y="114"/>
                      <a:pt x="1" y="114"/>
                      <a:pt x="1" y="113"/>
                    </a:cubicBezTo>
                    <a:lnTo>
                      <a:pt x="1" y="487"/>
                    </a:lnTo>
                    <a:lnTo>
                      <a:pt x="4540" y="487"/>
                    </a:lnTo>
                    <a:cubicBezTo>
                      <a:pt x="4820" y="487"/>
                      <a:pt x="5438" y="489"/>
                      <a:pt x="6144" y="489"/>
                    </a:cubicBezTo>
                    <a:cubicBezTo>
                      <a:pt x="7204" y="489"/>
                      <a:pt x="8464" y="486"/>
                      <a:pt x="9087" y="469"/>
                    </a:cubicBezTo>
                    <a:cubicBezTo>
                      <a:pt x="9087" y="394"/>
                      <a:pt x="9087" y="300"/>
                      <a:pt x="9078" y="216"/>
                    </a:cubicBezTo>
                    <a:cubicBezTo>
                      <a:pt x="9078" y="179"/>
                      <a:pt x="9078" y="57"/>
                      <a:pt x="90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9"/>
              <p:cNvSpPr/>
              <p:nvPr/>
            </p:nvSpPr>
            <p:spPr>
              <a:xfrm>
                <a:off x="3330128" y="2320012"/>
                <a:ext cx="594696" cy="31672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484" extrusionOk="0">
                    <a:moveTo>
                      <a:pt x="9059" y="0"/>
                    </a:moveTo>
                    <a:cubicBezTo>
                      <a:pt x="8562" y="13"/>
                      <a:pt x="7786" y="16"/>
                      <a:pt x="7008" y="16"/>
                    </a:cubicBezTo>
                    <a:cubicBezTo>
                      <a:pt x="5971" y="16"/>
                      <a:pt x="4930" y="10"/>
                      <a:pt x="4540" y="10"/>
                    </a:cubicBezTo>
                    <a:lnTo>
                      <a:pt x="29" y="10"/>
                    </a:lnTo>
                    <a:cubicBezTo>
                      <a:pt x="4" y="43"/>
                      <a:pt x="1" y="106"/>
                      <a:pt x="1" y="106"/>
                    </a:cubicBezTo>
                    <a:cubicBezTo>
                      <a:pt x="1" y="106"/>
                      <a:pt x="1" y="105"/>
                      <a:pt x="1" y="103"/>
                    </a:cubicBezTo>
                    <a:lnTo>
                      <a:pt x="1" y="478"/>
                    </a:lnTo>
                    <a:lnTo>
                      <a:pt x="4540" y="478"/>
                    </a:lnTo>
                    <a:cubicBezTo>
                      <a:pt x="4941" y="478"/>
                      <a:pt x="6029" y="484"/>
                      <a:pt x="7082" y="484"/>
                    </a:cubicBezTo>
                    <a:cubicBezTo>
                      <a:pt x="7872" y="484"/>
                      <a:pt x="8642" y="480"/>
                      <a:pt x="9087" y="468"/>
                    </a:cubicBezTo>
                    <a:cubicBezTo>
                      <a:pt x="9087" y="384"/>
                      <a:pt x="9087" y="291"/>
                      <a:pt x="9078" y="216"/>
                    </a:cubicBezTo>
                    <a:cubicBezTo>
                      <a:pt x="9078" y="188"/>
                      <a:pt x="9078" y="47"/>
                      <a:pt x="90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9"/>
              <p:cNvSpPr/>
              <p:nvPr/>
            </p:nvSpPr>
            <p:spPr>
              <a:xfrm>
                <a:off x="3330128" y="2770091"/>
                <a:ext cx="594696" cy="32588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498" extrusionOk="0">
                    <a:moveTo>
                      <a:pt x="9059" y="0"/>
                    </a:moveTo>
                    <a:cubicBezTo>
                      <a:pt x="8562" y="13"/>
                      <a:pt x="7786" y="16"/>
                      <a:pt x="7008" y="16"/>
                    </a:cubicBezTo>
                    <a:cubicBezTo>
                      <a:pt x="5971" y="16"/>
                      <a:pt x="4930" y="10"/>
                      <a:pt x="4540" y="10"/>
                    </a:cubicBezTo>
                    <a:lnTo>
                      <a:pt x="29" y="10"/>
                    </a:lnTo>
                    <a:cubicBezTo>
                      <a:pt x="1" y="47"/>
                      <a:pt x="1" y="122"/>
                      <a:pt x="1" y="122"/>
                    </a:cubicBezTo>
                    <a:lnTo>
                      <a:pt x="1" y="496"/>
                    </a:lnTo>
                    <a:lnTo>
                      <a:pt x="4540" y="496"/>
                    </a:lnTo>
                    <a:cubicBezTo>
                      <a:pt x="4820" y="496"/>
                      <a:pt x="5438" y="498"/>
                      <a:pt x="6144" y="498"/>
                    </a:cubicBezTo>
                    <a:cubicBezTo>
                      <a:pt x="7204" y="498"/>
                      <a:pt x="8464" y="495"/>
                      <a:pt x="9087" y="478"/>
                    </a:cubicBezTo>
                    <a:cubicBezTo>
                      <a:pt x="9087" y="403"/>
                      <a:pt x="9087" y="309"/>
                      <a:pt x="9078" y="225"/>
                    </a:cubicBezTo>
                    <a:cubicBezTo>
                      <a:pt x="9078" y="188"/>
                      <a:pt x="9078" y="57"/>
                      <a:pt x="90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9"/>
              <p:cNvSpPr/>
              <p:nvPr/>
            </p:nvSpPr>
            <p:spPr>
              <a:xfrm>
                <a:off x="3330128" y="2824601"/>
                <a:ext cx="594696" cy="31410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480" extrusionOk="0">
                    <a:moveTo>
                      <a:pt x="9059" y="0"/>
                    </a:moveTo>
                    <a:cubicBezTo>
                      <a:pt x="8479" y="10"/>
                      <a:pt x="7520" y="12"/>
                      <a:pt x="6620" y="12"/>
                    </a:cubicBezTo>
                    <a:cubicBezTo>
                      <a:pt x="5721" y="12"/>
                      <a:pt x="4881" y="10"/>
                      <a:pt x="4540" y="10"/>
                    </a:cubicBezTo>
                    <a:lnTo>
                      <a:pt x="29" y="10"/>
                    </a:lnTo>
                    <a:cubicBezTo>
                      <a:pt x="3" y="45"/>
                      <a:pt x="1" y="104"/>
                      <a:pt x="1" y="104"/>
                    </a:cubicBezTo>
                    <a:cubicBezTo>
                      <a:pt x="1" y="104"/>
                      <a:pt x="1" y="104"/>
                      <a:pt x="1" y="103"/>
                    </a:cubicBezTo>
                    <a:lnTo>
                      <a:pt x="1" y="478"/>
                    </a:lnTo>
                    <a:lnTo>
                      <a:pt x="4540" y="478"/>
                    </a:lnTo>
                    <a:cubicBezTo>
                      <a:pt x="4890" y="478"/>
                      <a:pt x="5768" y="480"/>
                      <a:pt x="6687" y="480"/>
                    </a:cubicBezTo>
                    <a:cubicBezTo>
                      <a:pt x="7607" y="480"/>
                      <a:pt x="8568" y="478"/>
                      <a:pt x="9087" y="468"/>
                    </a:cubicBezTo>
                    <a:cubicBezTo>
                      <a:pt x="9087" y="384"/>
                      <a:pt x="9087" y="290"/>
                      <a:pt x="9078" y="206"/>
                    </a:cubicBezTo>
                    <a:cubicBezTo>
                      <a:pt x="9078" y="187"/>
                      <a:pt x="9078" y="47"/>
                      <a:pt x="90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9"/>
              <p:cNvSpPr/>
              <p:nvPr/>
            </p:nvSpPr>
            <p:spPr>
              <a:xfrm>
                <a:off x="3330783" y="2370857"/>
                <a:ext cx="336218" cy="32064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490" extrusionOk="0">
                    <a:moveTo>
                      <a:pt x="5119" y="0"/>
                    </a:moveTo>
                    <a:cubicBezTo>
                      <a:pt x="4792" y="10"/>
                      <a:pt x="4249" y="12"/>
                      <a:pt x="3740" y="12"/>
                    </a:cubicBezTo>
                    <a:cubicBezTo>
                      <a:pt x="3231" y="12"/>
                      <a:pt x="2756" y="10"/>
                      <a:pt x="2564" y="10"/>
                    </a:cubicBezTo>
                    <a:lnTo>
                      <a:pt x="19" y="10"/>
                    </a:lnTo>
                    <a:cubicBezTo>
                      <a:pt x="0" y="47"/>
                      <a:pt x="0" y="112"/>
                      <a:pt x="0" y="112"/>
                    </a:cubicBezTo>
                    <a:lnTo>
                      <a:pt x="0" y="487"/>
                    </a:lnTo>
                    <a:lnTo>
                      <a:pt x="2564" y="487"/>
                    </a:lnTo>
                    <a:cubicBezTo>
                      <a:pt x="2761" y="487"/>
                      <a:pt x="3257" y="489"/>
                      <a:pt x="3777" y="489"/>
                    </a:cubicBezTo>
                    <a:cubicBezTo>
                      <a:pt x="4298" y="489"/>
                      <a:pt x="4843" y="487"/>
                      <a:pt x="5138" y="477"/>
                    </a:cubicBezTo>
                    <a:lnTo>
                      <a:pt x="5138" y="215"/>
                    </a:lnTo>
                    <a:cubicBezTo>
                      <a:pt x="5128" y="187"/>
                      <a:pt x="5128" y="47"/>
                      <a:pt x="51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9"/>
              <p:cNvSpPr/>
              <p:nvPr/>
            </p:nvSpPr>
            <p:spPr>
              <a:xfrm>
                <a:off x="3330783" y="2421047"/>
                <a:ext cx="211298" cy="31672"/>
              </a:xfrm>
              <a:custGeom>
                <a:avLst/>
                <a:gdLst/>
                <a:ahLst/>
                <a:cxnLst/>
                <a:rect l="l" t="t" r="r" b="b"/>
                <a:pathLst>
                  <a:path w="3229" h="484" extrusionOk="0">
                    <a:moveTo>
                      <a:pt x="3219" y="1"/>
                    </a:moveTo>
                    <a:cubicBezTo>
                      <a:pt x="3014" y="10"/>
                      <a:pt x="2672" y="12"/>
                      <a:pt x="2353" y="12"/>
                    </a:cubicBezTo>
                    <a:cubicBezTo>
                      <a:pt x="2033" y="12"/>
                      <a:pt x="1736" y="10"/>
                      <a:pt x="1619" y="10"/>
                    </a:cubicBezTo>
                    <a:lnTo>
                      <a:pt x="19" y="10"/>
                    </a:lnTo>
                    <a:cubicBezTo>
                      <a:pt x="2" y="43"/>
                      <a:pt x="1" y="106"/>
                      <a:pt x="0" y="106"/>
                    </a:cubicBezTo>
                    <a:cubicBezTo>
                      <a:pt x="0" y="106"/>
                      <a:pt x="0" y="105"/>
                      <a:pt x="0" y="103"/>
                    </a:cubicBezTo>
                    <a:lnTo>
                      <a:pt x="0" y="478"/>
                    </a:lnTo>
                    <a:lnTo>
                      <a:pt x="1619" y="478"/>
                    </a:lnTo>
                    <a:cubicBezTo>
                      <a:pt x="1758" y="478"/>
                      <a:pt x="2148" y="484"/>
                      <a:pt x="2523" y="484"/>
                    </a:cubicBezTo>
                    <a:cubicBezTo>
                      <a:pt x="2804" y="484"/>
                      <a:pt x="3076" y="480"/>
                      <a:pt x="3229" y="468"/>
                    </a:cubicBezTo>
                    <a:lnTo>
                      <a:pt x="3229" y="216"/>
                    </a:lnTo>
                    <a:cubicBezTo>
                      <a:pt x="3219" y="188"/>
                      <a:pt x="3219" y="47"/>
                      <a:pt x="3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9"/>
              <p:cNvSpPr/>
              <p:nvPr/>
            </p:nvSpPr>
            <p:spPr>
              <a:xfrm>
                <a:off x="3330128" y="2471892"/>
                <a:ext cx="162350" cy="32064"/>
              </a:xfrm>
              <a:custGeom>
                <a:avLst/>
                <a:gdLst/>
                <a:ahLst/>
                <a:cxnLst/>
                <a:rect l="l" t="t" r="r" b="b"/>
                <a:pathLst>
                  <a:path w="2481" h="490" extrusionOk="0">
                    <a:moveTo>
                      <a:pt x="2481" y="0"/>
                    </a:moveTo>
                    <a:cubicBezTo>
                      <a:pt x="2322" y="10"/>
                      <a:pt x="2060" y="12"/>
                      <a:pt x="1814" y="12"/>
                    </a:cubicBezTo>
                    <a:cubicBezTo>
                      <a:pt x="1568" y="12"/>
                      <a:pt x="1339" y="10"/>
                      <a:pt x="1246" y="10"/>
                    </a:cubicBezTo>
                    <a:lnTo>
                      <a:pt x="10" y="10"/>
                    </a:lnTo>
                    <a:cubicBezTo>
                      <a:pt x="1" y="47"/>
                      <a:pt x="10" y="113"/>
                      <a:pt x="1" y="113"/>
                    </a:cubicBezTo>
                    <a:lnTo>
                      <a:pt x="1" y="487"/>
                    </a:lnTo>
                    <a:lnTo>
                      <a:pt x="1246" y="487"/>
                    </a:lnTo>
                    <a:cubicBezTo>
                      <a:pt x="1339" y="487"/>
                      <a:pt x="1578" y="489"/>
                      <a:pt x="1828" y="489"/>
                    </a:cubicBezTo>
                    <a:cubicBezTo>
                      <a:pt x="2078" y="489"/>
                      <a:pt x="2340" y="487"/>
                      <a:pt x="2481" y="477"/>
                    </a:cubicBezTo>
                    <a:lnTo>
                      <a:pt x="2481" y="215"/>
                    </a:lnTo>
                    <a:lnTo>
                      <a:pt x="248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9"/>
              <p:cNvSpPr/>
              <p:nvPr/>
            </p:nvSpPr>
            <p:spPr>
              <a:xfrm>
                <a:off x="3330128" y="2522083"/>
                <a:ext cx="452042" cy="32326"/>
              </a:xfrm>
              <a:custGeom>
                <a:avLst/>
                <a:gdLst/>
                <a:ahLst/>
                <a:cxnLst/>
                <a:rect l="l" t="t" r="r" b="b"/>
                <a:pathLst>
                  <a:path w="6908" h="494" extrusionOk="0">
                    <a:moveTo>
                      <a:pt x="6879" y="1"/>
                    </a:moveTo>
                    <a:cubicBezTo>
                      <a:pt x="6439" y="10"/>
                      <a:pt x="5712" y="12"/>
                      <a:pt x="5030" y="12"/>
                    </a:cubicBezTo>
                    <a:cubicBezTo>
                      <a:pt x="4348" y="12"/>
                      <a:pt x="3711" y="10"/>
                      <a:pt x="3454" y="10"/>
                    </a:cubicBezTo>
                    <a:lnTo>
                      <a:pt x="29" y="10"/>
                    </a:lnTo>
                    <a:cubicBezTo>
                      <a:pt x="1" y="47"/>
                      <a:pt x="10" y="113"/>
                      <a:pt x="10" y="113"/>
                    </a:cubicBezTo>
                    <a:lnTo>
                      <a:pt x="10" y="487"/>
                    </a:lnTo>
                    <a:lnTo>
                      <a:pt x="3454" y="487"/>
                    </a:lnTo>
                    <a:cubicBezTo>
                      <a:pt x="3753" y="487"/>
                      <a:pt x="4578" y="493"/>
                      <a:pt x="5379" y="493"/>
                    </a:cubicBezTo>
                    <a:cubicBezTo>
                      <a:pt x="5979" y="493"/>
                      <a:pt x="6566" y="490"/>
                      <a:pt x="6907" y="478"/>
                    </a:cubicBezTo>
                    <a:lnTo>
                      <a:pt x="6907" y="225"/>
                    </a:lnTo>
                    <a:cubicBezTo>
                      <a:pt x="6888" y="188"/>
                      <a:pt x="6888" y="57"/>
                      <a:pt x="68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9"/>
              <p:cNvSpPr/>
              <p:nvPr/>
            </p:nvSpPr>
            <p:spPr>
              <a:xfrm>
                <a:off x="3329539" y="2573517"/>
                <a:ext cx="500335" cy="32326"/>
              </a:xfrm>
              <a:custGeom>
                <a:avLst/>
                <a:gdLst/>
                <a:ahLst/>
                <a:cxnLst/>
                <a:rect l="l" t="t" r="r" b="b"/>
                <a:pathLst>
                  <a:path w="7646" h="494" extrusionOk="0">
                    <a:moveTo>
                      <a:pt x="7627" y="1"/>
                    </a:moveTo>
                    <a:cubicBezTo>
                      <a:pt x="7141" y="10"/>
                      <a:pt x="6334" y="12"/>
                      <a:pt x="5577" y="12"/>
                    </a:cubicBezTo>
                    <a:cubicBezTo>
                      <a:pt x="4820" y="12"/>
                      <a:pt x="4113" y="10"/>
                      <a:pt x="3828" y="10"/>
                    </a:cubicBezTo>
                    <a:lnTo>
                      <a:pt x="19" y="10"/>
                    </a:lnTo>
                    <a:cubicBezTo>
                      <a:pt x="1" y="47"/>
                      <a:pt x="1" y="113"/>
                      <a:pt x="1" y="113"/>
                    </a:cubicBezTo>
                    <a:lnTo>
                      <a:pt x="1" y="487"/>
                    </a:lnTo>
                    <a:lnTo>
                      <a:pt x="3828" y="487"/>
                    </a:lnTo>
                    <a:cubicBezTo>
                      <a:pt x="4160" y="487"/>
                      <a:pt x="5075" y="493"/>
                      <a:pt x="5961" y="493"/>
                    </a:cubicBezTo>
                    <a:cubicBezTo>
                      <a:pt x="6625" y="493"/>
                      <a:pt x="7273" y="490"/>
                      <a:pt x="7646" y="478"/>
                    </a:cubicBezTo>
                    <a:lnTo>
                      <a:pt x="7646" y="225"/>
                    </a:lnTo>
                    <a:cubicBezTo>
                      <a:pt x="7646" y="178"/>
                      <a:pt x="7637" y="47"/>
                      <a:pt x="762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9"/>
              <p:cNvSpPr/>
              <p:nvPr/>
            </p:nvSpPr>
            <p:spPr>
              <a:xfrm>
                <a:off x="3584287" y="2026067"/>
                <a:ext cx="159275" cy="31737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485" extrusionOk="0">
                    <a:moveTo>
                      <a:pt x="2424" y="1"/>
                    </a:moveTo>
                    <a:cubicBezTo>
                      <a:pt x="2292" y="13"/>
                      <a:pt x="2086" y="16"/>
                      <a:pt x="1878" y="16"/>
                    </a:cubicBezTo>
                    <a:cubicBezTo>
                      <a:pt x="1602" y="16"/>
                      <a:pt x="1324" y="10"/>
                      <a:pt x="1217" y="10"/>
                    </a:cubicBezTo>
                    <a:lnTo>
                      <a:pt x="10" y="10"/>
                    </a:lnTo>
                    <a:cubicBezTo>
                      <a:pt x="1" y="43"/>
                      <a:pt x="8" y="107"/>
                      <a:pt x="3" y="107"/>
                    </a:cubicBezTo>
                    <a:cubicBezTo>
                      <a:pt x="2" y="107"/>
                      <a:pt x="1" y="106"/>
                      <a:pt x="0" y="104"/>
                    </a:cubicBezTo>
                    <a:lnTo>
                      <a:pt x="0" y="478"/>
                    </a:lnTo>
                    <a:lnTo>
                      <a:pt x="1217" y="478"/>
                    </a:lnTo>
                    <a:cubicBezTo>
                      <a:pt x="1324" y="478"/>
                      <a:pt x="1614" y="484"/>
                      <a:pt x="1894" y="484"/>
                    </a:cubicBezTo>
                    <a:cubicBezTo>
                      <a:pt x="2104" y="484"/>
                      <a:pt x="2308" y="481"/>
                      <a:pt x="2424" y="469"/>
                    </a:cubicBezTo>
                    <a:lnTo>
                      <a:pt x="2424" y="216"/>
                    </a:lnTo>
                    <a:cubicBezTo>
                      <a:pt x="2434" y="188"/>
                      <a:pt x="2434" y="57"/>
                      <a:pt x="2424" y="1"/>
                    </a:cubicBezTo>
                    <a:close/>
                  </a:path>
                </a:pathLst>
              </a:custGeom>
              <a:solidFill>
                <a:srgbClr val="799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9"/>
              <p:cNvSpPr/>
              <p:nvPr/>
            </p:nvSpPr>
            <p:spPr>
              <a:xfrm>
                <a:off x="3272609" y="2699680"/>
                <a:ext cx="164183" cy="31672"/>
              </a:xfrm>
              <a:custGeom>
                <a:avLst/>
                <a:gdLst/>
                <a:ahLst/>
                <a:cxnLst/>
                <a:rect l="l" t="t" r="r" b="b"/>
                <a:pathLst>
                  <a:path w="2509" h="484" extrusionOk="0">
                    <a:moveTo>
                      <a:pt x="2499" y="0"/>
                    </a:moveTo>
                    <a:cubicBezTo>
                      <a:pt x="2363" y="12"/>
                      <a:pt x="2149" y="16"/>
                      <a:pt x="1934" y="16"/>
                    </a:cubicBezTo>
                    <a:cubicBezTo>
                      <a:pt x="1648" y="16"/>
                      <a:pt x="1361" y="10"/>
                      <a:pt x="1254" y="10"/>
                    </a:cubicBezTo>
                    <a:lnTo>
                      <a:pt x="19" y="10"/>
                    </a:lnTo>
                    <a:cubicBezTo>
                      <a:pt x="2" y="43"/>
                      <a:pt x="15" y="106"/>
                      <a:pt x="5" y="106"/>
                    </a:cubicBezTo>
                    <a:cubicBezTo>
                      <a:pt x="4" y="106"/>
                      <a:pt x="2" y="105"/>
                      <a:pt x="0" y="103"/>
                    </a:cubicBezTo>
                    <a:lnTo>
                      <a:pt x="0" y="478"/>
                    </a:lnTo>
                    <a:lnTo>
                      <a:pt x="1245" y="478"/>
                    </a:lnTo>
                    <a:cubicBezTo>
                      <a:pt x="1352" y="478"/>
                      <a:pt x="1648" y="484"/>
                      <a:pt x="1937" y="484"/>
                    </a:cubicBezTo>
                    <a:cubicBezTo>
                      <a:pt x="2153" y="484"/>
                      <a:pt x="2365" y="480"/>
                      <a:pt x="2490" y="468"/>
                    </a:cubicBezTo>
                    <a:lnTo>
                      <a:pt x="2490" y="216"/>
                    </a:lnTo>
                    <a:cubicBezTo>
                      <a:pt x="2508" y="187"/>
                      <a:pt x="2499" y="47"/>
                      <a:pt x="2499" y="0"/>
                    </a:cubicBezTo>
                    <a:close/>
                  </a:path>
                </a:pathLst>
              </a:custGeom>
              <a:solidFill>
                <a:srgbClr val="FFD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9"/>
              <p:cNvSpPr/>
              <p:nvPr/>
            </p:nvSpPr>
            <p:spPr>
              <a:xfrm>
                <a:off x="3455703" y="2699680"/>
                <a:ext cx="110262" cy="31672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484" extrusionOk="0">
                    <a:moveTo>
                      <a:pt x="1675" y="0"/>
                    </a:moveTo>
                    <a:cubicBezTo>
                      <a:pt x="1583" y="12"/>
                      <a:pt x="1439" y="16"/>
                      <a:pt x="1295" y="16"/>
                    </a:cubicBezTo>
                    <a:cubicBezTo>
                      <a:pt x="1102" y="16"/>
                      <a:pt x="908" y="10"/>
                      <a:pt x="833" y="10"/>
                    </a:cubicBezTo>
                    <a:lnTo>
                      <a:pt x="0" y="10"/>
                    </a:lnTo>
                    <a:lnTo>
                      <a:pt x="0" y="103"/>
                    </a:lnTo>
                    <a:lnTo>
                      <a:pt x="0" y="478"/>
                    </a:lnTo>
                    <a:lnTo>
                      <a:pt x="843" y="478"/>
                    </a:lnTo>
                    <a:cubicBezTo>
                      <a:pt x="917" y="478"/>
                      <a:pt x="1121" y="484"/>
                      <a:pt x="1316" y="484"/>
                    </a:cubicBezTo>
                    <a:cubicBezTo>
                      <a:pt x="1462" y="484"/>
                      <a:pt x="1605" y="480"/>
                      <a:pt x="1685" y="468"/>
                    </a:cubicBezTo>
                    <a:lnTo>
                      <a:pt x="1685" y="216"/>
                    </a:lnTo>
                    <a:cubicBezTo>
                      <a:pt x="1675" y="187"/>
                      <a:pt x="1675" y="47"/>
                      <a:pt x="1675" y="0"/>
                    </a:cubicBezTo>
                    <a:close/>
                  </a:path>
                </a:pathLst>
              </a:custGeom>
              <a:solidFill>
                <a:srgbClr val="799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9"/>
              <p:cNvSpPr/>
              <p:nvPr/>
            </p:nvSpPr>
            <p:spPr>
              <a:xfrm>
                <a:off x="3584876" y="2699680"/>
                <a:ext cx="319728" cy="31672"/>
              </a:xfrm>
              <a:custGeom>
                <a:avLst/>
                <a:gdLst/>
                <a:ahLst/>
                <a:cxnLst/>
                <a:rect l="l" t="t" r="r" b="b"/>
                <a:pathLst>
                  <a:path w="4886" h="484" extrusionOk="0">
                    <a:moveTo>
                      <a:pt x="4867" y="0"/>
                    </a:moveTo>
                    <a:cubicBezTo>
                      <a:pt x="4602" y="12"/>
                      <a:pt x="4186" y="16"/>
                      <a:pt x="3769" y="16"/>
                    </a:cubicBezTo>
                    <a:cubicBezTo>
                      <a:pt x="3213" y="16"/>
                      <a:pt x="2656" y="10"/>
                      <a:pt x="2453" y="10"/>
                    </a:cubicBezTo>
                    <a:lnTo>
                      <a:pt x="20" y="10"/>
                    </a:lnTo>
                    <a:cubicBezTo>
                      <a:pt x="3" y="43"/>
                      <a:pt x="1" y="106"/>
                      <a:pt x="1" y="106"/>
                    </a:cubicBezTo>
                    <a:cubicBezTo>
                      <a:pt x="1" y="106"/>
                      <a:pt x="1" y="105"/>
                      <a:pt x="1" y="103"/>
                    </a:cubicBezTo>
                    <a:lnTo>
                      <a:pt x="1" y="478"/>
                    </a:lnTo>
                    <a:lnTo>
                      <a:pt x="2434" y="478"/>
                    </a:lnTo>
                    <a:cubicBezTo>
                      <a:pt x="2648" y="478"/>
                      <a:pt x="3231" y="484"/>
                      <a:pt x="3797" y="484"/>
                    </a:cubicBezTo>
                    <a:cubicBezTo>
                      <a:pt x="4221" y="484"/>
                      <a:pt x="4636" y="480"/>
                      <a:pt x="4876" y="468"/>
                    </a:cubicBezTo>
                    <a:lnTo>
                      <a:pt x="4876" y="216"/>
                    </a:lnTo>
                    <a:cubicBezTo>
                      <a:pt x="4886" y="187"/>
                      <a:pt x="4886" y="47"/>
                      <a:pt x="4867" y="0"/>
                    </a:cubicBezTo>
                    <a:close/>
                  </a:path>
                </a:pathLst>
              </a:custGeom>
              <a:solidFill>
                <a:srgbClr val="799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6" name="Google Shape;636;p39"/>
            <p:cNvSpPr/>
            <p:nvPr/>
          </p:nvSpPr>
          <p:spPr>
            <a:xfrm>
              <a:off x="3797406" y="4014859"/>
              <a:ext cx="217924" cy="491180"/>
            </a:xfrm>
            <a:custGeom>
              <a:avLst/>
              <a:gdLst/>
              <a:ahLst/>
              <a:cxnLst/>
              <a:rect l="l" t="t" r="r" b="b"/>
              <a:pathLst>
                <a:path w="4015" h="9049" extrusionOk="0">
                  <a:moveTo>
                    <a:pt x="227" y="1"/>
                  </a:moveTo>
                  <a:cubicBezTo>
                    <a:pt x="155" y="1"/>
                    <a:pt x="145" y="53"/>
                    <a:pt x="113" y="196"/>
                  </a:cubicBezTo>
                  <a:cubicBezTo>
                    <a:pt x="38" y="561"/>
                    <a:pt x="0" y="936"/>
                    <a:pt x="19" y="1310"/>
                  </a:cubicBezTo>
                  <a:cubicBezTo>
                    <a:pt x="47" y="1712"/>
                    <a:pt x="141" y="2115"/>
                    <a:pt x="206" y="2508"/>
                  </a:cubicBezTo>
                  <a:cubicBezTo>
                    <a:pt x="459" y="3893"/>
                    <a:pt x="515" y="5296"/>
                    <a:pt x="468" y="6700"/>
                  </a:cubicBezTo>
                  <a:cubicBezTo>
                    <a:pt x="459" y="7168"/>
                    <a:pt x="431" y="7626"/>
                    <a:pt x="431" y="8094"/>
                  </a:cubicBezTo>
                  <a:cubicBezTo>
                    <a:pt x="1647" y="8515"/>
                    <a:pt x="2770" y="8824"/>
                    <a:pt x="3697" y="9049"/>
                  </a:cubicBezTo>
                  <a:cubicBezTo>
                    <a:pt x="3435" y="6316"/>
                    <a:pt x="3977" y="3556"/>
                    <a:pt x="4015" y="795"/>
                  </a:cubicBezTo>
                  <a:cubicBezTo>
                    <a:pt x="4015" y="664"/>
                    <a:pt x="4015" y="533"/>
                    <a:pt x="3931" y="440"/>
                  </a:cubicBezTo>
                  <a:cubicBezTo>
                    <a:pt x="3856" y="365"/>
                    <a:pt x="3715" y="337"/>
                    <a:pt x="3594" y="318"/>
                  </a:cubicBezTo>
                  <a:cubicBezTo>
                    <a:pt x="2985" y="243"/>
                    <a:pt x="2358" y="271"/>
                    <a:pt x="1741" y="243"/>
                  </a:cubicBezTo>
                  <a:cubicBezTo>
                    <a:pt x="1423" y="234"/>
                    <a:pt x="1114" y="206"/>
                    <a:pt x="805" y="150"/>
                  </a:cubicBezTo>
                  <a:cubicBezTo>
                    <a:pt x="655" y="122"/>
                    <a:pt x="506" y="75"/>
                    <a:pt x="365" y="28"/>
                  </a:cubicBezTo>
                  <a:cubicBezTo>
                    <a:pt x="302" y="11"/>
                    <a:pt x="259" y="1"/>
                    <a:pt x="2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3954322" y="3996784"/>
              <a:ext cx="261672" cy="541769"/>
            </a:xfrm>
            <a:custGeom>
              <a:avLst/>
              <a:gdLst/>
              <a:ahLst/>
              <a:cxnLst/>
              <a:rect l="l" t="t" r="r" b="b"/>
              <a:pathLst>
                <a:path w="4821" h="9981" extrusionOk="0">
                  <a:moveTo>
                    <a:pt x="3177" y="0"/>
                  </a:moveTo>
                  <a:cubicBezTo>
                    <a:pt x="3017" y="0"/>
                    <a:pt x="2857" y="8"/>
                    <a:pt x="2696" y="24"/>
                  </a:cubicBezTo>
                  <a:cubicBezTo>
                    <a:pt x="2013" y="108"/>
                    <a:pt x="1339" y="333"/>
                    <a:pt x="712" y="623"/>
                  </a:cubicBezTo>
                  <a:cubicBezTo>
                    <a:pt x="534" y="707"/>
                    <a:pt x="356" y="801"/>
                    <a:pt x="244" y="941"/>
                  </a:cubicBezTo>
                  <a:cubicBezTo>
                    <a:pt x="1" y="1241"/>
                    <a:pt x="57" y="1680"/>
                    <a:pt x="113" y="2064"/>
                  </a:cubicBezTo>
                  <a:cubicBezTo>
                    <a:pt x="478" y="4497"/>
                    <a:pt x="216" y="7033"/>
                    <a:pt x="862" y="9410"/>
                  </a:cubicBezTo>
                  <a:cubicBezTo>
                    <a:pt x="1405" y="9541"/>
                    <a:pt x="1854" y="9635"/>
                    <a:pt x="2219" y="9691"/>
                  </a:cubicBezTo>
                  <a:cubicBezTo>
                    <a:pt x="3061" y="9822"/>
                    <a:pt x="3912" y="9915"/>
                    <a:pt x="4773" y="9981"/>
                  </a:cubicBezTo>
                  <a:lnTo>
                    <a:pt x="4773" y="9943"/>
                  </a:lnTo>
                  <a:cubicBezTo>
                    <a:pt x="4801" y="7557"/>
                    <a:pt x="4801" y="5190"/>
                    <a:pt x="4820" y="2794"/>
                  </a:cubicBezTo>
                  <a:lnTo>
                    <a:pt x="4820" y="1699"/>
                  </a:lnTo>
                  <a:cubicBezTo>
                    <a:pt x="4820" y="1372"/>
                    <a:pt x="4801" y="1044"/>
                    <a:pt x="4783" y="717"/>
                  </a:cubicBezTo>
                  <a:cubicBezTo>
                    <a:pt x="4783" y="632"/>
                    <a:pt x="4801" y="417"/>
                    <a:pt x="4773" y="352"/>
                  </a:cubicBezTo>
                  <a:cubicBezTo>
                    <a:pt x="4727" y="277"/>
                    <a:pt x="4493" y="221"/>
                    <a:pt x="4399" y="192"/>
                  </a:cubicBezTo>
                  <a:cubicBezTo>
                    <a:pt x="4007" y="57"/>
                    <a:pt x="3595" y="0"/>
                    <a:pt x="31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3935054" y="4127924"/>
              <a:ext cx="56394" cy="334853"/>
            </a:xfrm>
            <a:custGeom>
              <a:avLst/>
              <a:gdLst/>
              <a:ahLst/>
              <a:cxnLst/>
              <a:rect l="l" t="t" r="r" b="b"/>
              <a:pathLst>
                <a:path w="1039" h="6169" extrusionOk="0">
                  <a:moveTo>
                    <a:pt x="45" y="1"/>
                  </a:moveTo>
                  <a:cubicBezTo>
                    <a:pt x="23" y="1"/>
                    <a:pt x="0" y="15"/>
                    <a:pt x="0" y="41"/>
                  </a:cubicBezTo>
                  <a:cubicBezTo>
                    <a:pt x="0" y="210"/>
                    <a:pt x="38" y="369"/>
                    <a:pt x="66" y="528"/>
                  </a:cubicBezTo>
                  <a:cubicBezTo>
                    <a:pt x="103" y="687"/>
                    <a:pt x="150" y="837"/>
                    <a:pt x="197" y="1005"/>
                  </a:cubicBezTo>
                  <a:cubicBezTo>
                    <a:pt x="300" y="1304"/>
                    <a:pt x="440" y="1604"/>
                    <a:pt x="618" y="1885"/>
                  </a:cubicBezTo>
                  <a:cubicBezTo>
                    <a:pt x="627" y="2605"/>
                    <a:pt x="674" y="3335"/>
                    <a:pt x="740" y="4056"/>
                  </a:cubicBezTo>
                  <a:lnTo>
                    <a:pt x="842" y="5113"/>
                  </a:lnTo>
                  <a:cubicBezTo>
                    <a:pt x="880" y="5459"/>
                    <a:pt x="899" y="5834"/>
                    <a:pt x="992" y="6161"/>
                  </a:cubicBezTo>
                  <a:cubicBezTo>
                    <a:pt x="992" y="6166"/>
                    <a:pt x="1002" y="6168"/>
                    <a:pt x="1011" y="6168"/>
                  </a:cubicBezTo>
                  <a:cubicBezTo>
                    <a:pt x="1020" y="6168"/>
                    <a:pt x="1030" y="6166"/>
                    <a:pt x="1030" y="6161"/>
                  </a:cubicBezTo>
                  <a:cubicBezTo>
                    <a:pt x="1039" y="5796"/>
                    <a:pt x="964" y="5441"/>
                    <a:pt x="927" y="5094"/>
                  </a:cubicBezTo>
                  <a:lnTo>
                    <a:pt x="824" y="4009"/>
                  </a:lnTo>
                  <a:cubicBezTo>
                    <a:pt x="758" y="3298"/>
                    <a:pt x="730" y="2586"/>
                    <a:pt x="711" y="1857"/>
                  </a:cubicBezTo>
                  <a:lnTo>
                    <a:pt x="711" y="1838"/>
                  </a:lnTo>
                  <a:cubicBezTo>
                    <a:pt x="552" y="1557"/>
                    <a:pt x="393" y="1258"/>
                    <a:pt x="290" y="958"/>
                  </a:cubicBezTo>
                  <a:cubicBezTo>
                    <a:pt x="244" y="808"/>
                    <a:pt x="197" y="649"/>
                    <a:pt x="169" y="500"/>
                  </a:cubicBezTo>
                  <a:cubicBezTo>
                    <a:pt x="131" y="350"/>
                    <a:pt x="122" y="181"/>
                    <a:pt x="84" y="32"/>
                  </a:cubicBezTo>
                  <a:cubicBezTo>
                    <a:pt x="80" y="11"/>
                    <a:pt x="63" y="1"/>
                    <a:pt x="45" y="1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3817217" y="3762729"/>
              <a:ext cx="41197" cy="159312"/>
            </a:xfrm>
            <a:custGeom>
              <a:avLst/>
              <a:gdLst/>
              <a:ahLst/>
              <a:cxnLst/>
              <a:rect l="l" t="t" r="r" b="b"/>
              <a:pathLst>
                <a:path w="759" h="2935" extrusionOk="0">
                  <a:moveTo>
                    <a:pt x="331" y="1"/>
                  </a:moveTo>
                  <a:cubicBezTo>
                    <a:pt x="321" y="1"/>
                    <a:pt x="310" y="2"/>
                    <a:pt x="300" y="3"/>
                  </a:cubicBezTo>
                  <a:cubicBezTo>
                    <a:pt x="187" y="13"/>
                    <a:pt x="94" y="106"/>
                    <a:pt x="47" y="219"/>
                  </a:cubicBezTo>
                  <a:cubicBezTo>
                    <a:pt x="0" y="340"/>
                    <a:pt x="0" y="471"/>
                    <a:pt x="10" y="584"/>
                  </a:cubicBezTo>
                  <a:cubicBezTo>
                    <a:pt x="47" y="1098"/>
                    <a:pt x="94" y="1613"/>
                    <a:pt x="169" y="2128"/>
                  </a:cubicBezTo>
                  <a:cubicBezTo>
                    <a:pt x="197" y="2324"/>
                    <a:pt x="197" y="2698"/>
                    <a:pt x="300" y="2867"/>
                  </a:cubicBezTo>
                  <a:cubicBezTo>
                    <a:pt x="327" y="2915"/>
                    <a:pt x="357" y="2934"/>
                    <a:pt x="387" y="2934"/>
                  </a:cubicBezTo>
                  <a:cubicBezTo>
                    <a:pt x="466" y="2934"/>
                    <a:pt x="544" y="2792"/>
                    <a:pt x="571" y="2689"/>
                  </a:cubicBezTo>
                  <a:cubicBezTo>
                    <a:pt x="758" y="1997"/>
                    <a:pt x="711" y="1276"/>
                    <a:pt x="665" y="565"/>
                  </a:cubicBezTo>
                  <a:cubicBezTo>
                    <a:pt x="655" y="434"/>
                    <a:pt x="655" y="303"/>
                    <a:pt x="590" y="200"/>
                  </a:cubicBezTo>
                  <a:cubicBezTo>
                    <a:pt x="538" y="89"/>
                    <a:pt x="440" y="1"/>
                    <a:pt x="3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3800445" y="3305474"/>
              <a:ext cx="424667" cy="754981"/>
            </a:xfrm>
            <a:custGeom>
              <a:avLst/>
              <a:gdLst/>
              <a:ahLst/>
              <a:cxnLst/>
              <a:rect l="l" t="t" r="r" b="b"/>
              <a:pathLst>
                <a:path w="7824" h="13909" extrusionOk="0">
                  <a:moveTo>
                    <a:pt x="3388" y="0"/>
                  </a:moveTo>
                  <a:cubicBezTo>
                    <a:pt x="3032" y="0"/>
                    <a:pt x="2639" y="96"/>
                    <a:pt x="2256" y="389"/>
                  </a:cubicBezTo>
                  <a:cubicBezTo>
                    <a:pt x="1311" y="1110"/>
                    <a:pt x="786" y="1952"/>
                    <a:pt x="655" y="2111"/>
                  </a:cubicBezTo>
                  <a:cubicBezTo>
                    <a:pt x="655" y="2111"/>
                    <a:pt x="337" y="2644"/>
                    <a:pt x="384" y="2682"/>
                  </a:cubicBezTo>
                  <a:lnTo>
                    <a:pt x="431" y="2719"/>
                  </a:lnTo>
                  <a:cubicBezTo>
                    <a:pt x="234" y="3374"/>
                    <a:pt x="188" y="3823"/>
                    <a:pt x="188" y="4553"/>
                  </a:cubicBezTo>
                  <a:cubicBezTo>
                    <a:pt x="188" y="5274"/>
                    <a:pt x="262" y="5639"/>
                    <a:pt x="506" y="6518"/>
                  </a:cubicBezTo>
                  <a:cubicBezTo>
                    <a:pt x="749" y="7398"/>
                    <a:pt x="777" y="9148"/>
                    <a:pt x="730" y="10028"/>
                  </a:cubicBezTo>
                  <a:cubicBezTo>
                    <a:pt x="684" y="10907"/>
                    <a:pt x="0" y="12947"/>
                    <a:pt x="28" y="13125"/>
                  </a:cubicBezTo>
                  <a:cubicBezTo>
                    <a:pt x="47" y="13303"/>
                    <a:pt x="47" y="13303"/>
                    <a:pt x="225" y="13415"/>
                  </a:cubicBezTo>
                  <a:cubicBezTo>
                    <a:pt x="403" y="13537"/>
                    <a:pt x="1460" y="13827"/>
                    <a:pt x="2957" y="13902"/>
                  </a:cubicBezTo>
                  <a:cubicBezTo>
                    <a:pt x="3057" y="13906"/>
                    <a:pt x="3161" y="13908"/>
                    <a:pt x="3269" y="13908"/>
                  </a:cubicBezTo>
                  <a:cubicBezTo>
                    <a:pt x="4792" y="13908"/>
                    <a:pt x="7089" y="13504"/>
                    <a:pt x="7290" y="13443"/>
                  </a:cubicBezTo>
                  <a:cubicBezTo>
                    <a:pt x="7487" y="13368"/>
                    <a:pt x="7562" y="13368"/>
                    <a:pt x="7608" y="13275"/>
                  </a:cubicBezTo>
                  <a:cubicBezTo>
                    <a:pt x="7655" y="13181"/>
                    <a:pt x="7674" y="13228"/>
                    <a:pt x="7655" y="13106"/>
                  </a:cubicBezTo>
                  <a:cubicBezTo>
                    <a:pt x="7627" y="12966"/>
                    <a:pt x="7309" y="11768"/>
                    <a:pt x="7150" y="11141"/>
                  </a:cubicBezTo>
                  <a:cubicBezTo>
                    <a:pt x="6981" y="10505"/>
                    <a:pt x="6785" y="9195"/>
                    <a:pt x="6785" y="8596"/>
                  </a:cubicBezTo>
                  <a:cubicBezTo>
                    <a:pt x="6785" y="8016"/>
                    <a:pt x="6766" y="7632"/>
                    <a:pt x="6813" y="7557"/>
                  </a:cubicBezTo>
                  <a:cubicBezTo>
                    <a:pt x="6860" y="7492"/>
                    <a:pt x="7468" y="7220"/>
                    <a:pt x="7655" y="6631"/>
                  </a:cubicBezTo>
                  <a:cubicBezTo>
                    <a:pt x="7824" y="6050"/>
                    <a:pt x="7449" y="4216"/>
                    <a:pt x="7215" y="3683"/>
                  </a:cubicBezTo>
                  <a:cubicBezTo>
                    <a:pt x="7000" y="3159"/>
                    <a:pt x="4951" y="426"/>
                    <a:pt x="4586" y="295"/>
                  </a:cubicBezTo>
                  <a:cubicBezTo>
                    <a:pt x="4367" y="211"/>
                    <a:pt x="3918" y="0"/>
                    <a:pt x="3388" y="0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4168175" y="3314213"/>
              <a:ext cx="502393" cy="382674"/>
            </a:xfrm>
            <a:custGeom>
              <a:avLst/>
              <a:gdLst/>
              <a:ahLst/>
              <a:cxnLst/>
              <a:rect l="l" t="t" r="r" b="b"/>
              <a:pathLst>
                <a:path w="9256" h="7050" extrusionOk="0">
                  <a:moveTo>
                    <a:pt x="6974" y="0"/>
                  </a:moveTo>
                  <a:cubicBezTo>
                    <a:pt x="6959" y="0"/>
                    <a:pt x="6946" y="2"/>
                    <a:pt x="6935" y="3"/>
                  </a:cubicBezTo>
                  <a:cubicBezTo>
                    <a:pt x="6878" y="13"/>
                    <a:pt x="6785" y="359"/>
                    <a:pt x="6710" y="574"/>
                  </a:cubicBezTo>
                  <a:cubicBezTo>
                    <a:pt x="6645" y="799"/>
                    <a:pt x="6542" y="1042"/>
                    <a:pt x="6495" y="1201"/>
                  </a:cubicBezTo>
                  <a:cubicBezTo>
                    <a:pt x="6448" y="1351"/>
                    <a:pt x="6326" y="1922"/>
                    <a:pt x="6326" y="2015"/>
                  </a:cubicBezTo>
                  <a:cubicBezTo>
                    <a:pt x="6326" y="2109"/>
                    <a:pt x="6102" y="2287"/>
                    <a:pt x="5746" y="2483"/>
                  </a:cubicBezTo>
                  <a:cubicBezTo>
                    <a:pt x="5381" y="2670"/>
                    <a:pt x="3079" y="3971"/>
                    <a:pt x="2405" y="4317"/>
                  </a:cubicBezTo>
                  <a:cubicBezTo>
                    <a:pt x="1741" y="4673"/>
                    <a:pt x="1423" y="4898"/>
                    <a:pt x="1226" y="5000"/>
                  </a:cubicBezTo>
                  <a:cubicBezTo>
                    <a:pt x="787" y="5234"/>
                    <a:pt x="0" y="6133"/>
                    <a:pt x="66" y="6236"/>
                  </a:cubicBezTo>
                  <a:cubicBezTo>
                    <a:pt x="141" y="6367"/>
                    <a:pt x="665" y="6816"/>
                    <a:pt x="805" y="6909"/>
                  </a:cubicBezTo>
                  <a:cubicBezTo>
                    <a:pt x="946" y="7003"/>
                    <a:pt x="1020" y="7031"/>
                    <a:pt x="1217" y="7050"/>
                  </a:cubicBezTo>
                  <a:cubicBezTo>
                    <a:pt x="1217" y="7050"/>
                    <a:pt x="1218" y="7050"/>
                    <a:pt x="1218" y="7050"/>
                  </a:cubicBezTo>
                  <a:cubicBezTo>
                    <a:pt x="1427" y="7050"/>
                    <a:pt x="4512" y="4869"/>
                    <a:pt x="4838" y="4645"/>
                  </a:cubicBezTo>
                  <a:cubicBezTo>
                    <a:pt x="5166" y="4430"/>
                    <a:pt x="7038" y="2801"/>
                    <a:pt x="7253" y="2661"/>
                  </a:cubicBezTo>
                  <a:cubicBezTo>
                    <a:pt x="7459" y="2521"/>
                    <a:pt x="8890" y="2109"/>
                    <a:pt x="9003" y="2043"/>
                  </a:cubicBezTo>
                  <a:cubicBezTo>
                    <a:pt x="9124" y="1969"/>
                    <a:pt x="9255" y="930"/>
                    <a:pt x="9218" y="836"/>
                  </a:cubicBezTo>
                  <a:cubicBezTo>
                    <a:pt x="9180" y="743"/>
                    <a:pt x="8441" y="415"/>
                    <a:pt x="8235" y="415"/>
                  </a:cubicBezTo>
                  <a:cubicBezTo>
                    <a:pt x="8020" y="415"/>
                    <a:pt x="7197" y="1014"/>
                    <a:pt x="7103" y="1023"/>
                  </a:cubicBezTo>
                  <a:cubicBezTo>
                    <a:pt x="7101" y="1024"/>
                    <a:pt x="7100" y="1024"/>
                    <a:pt x="7098" y="1024"/>
                  </a:cubicBezTo>
                  <a:cubicBezTo>
                    <a:pt x="7012" y="1024"/>
                    <a:pt x="7075" y="760"/>
                    <a:pt x="7103" y="668"/>
                  </a:cubicBezTo>
                  <a:cubicBezTo>
                    <a:pt x="7122" y="574"/>
                    <a:pt x="7169" y="293"/>
                    <a:pt x="7131" y="144"/>
                  </a:cubicBezTo>
                  <a:cubicBezTo>
                    <a:pt x="7109" y="24"/>
                    <a:pt x="7032" y="0"/>
                    <a:pt x="69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3958393" y="3312802"/>
              <a:ext cx="299720" cy="368127"/>
            </a:xfrm>
            <a:custGeom>
              <a:avLst/>
              <a:gdLst/>
              <a:ahLst/>
              <a:cxnLst/>
              <a:rect l="l" t="t" r="r" b="b"/>
              <a:pathLst>
                <a:path w="5522" h="6782" extrusionOk="0">
                  <a:moveTo>
                    <a:pt x="1015" y="0"/>
                  </a:moveTo>
                  <a:cubicBezTo>
                    <a:pt x="581" y="0"/>
                    <a:pt x="147" y="208"/>
                    <a:pt x="76" y="319"/>
                  </a:cubicBezTo>
                  <a:cubicBezTo>
                    <a:pt x="1" y="441"/>
                    <a:pt x="76" y="881"/>
                    <a:pt x="356" y="1583"/>
                  </a:cubicBezTo>
                  <a:cubicBezTo>
                    <a:pt x="637" y="2285"/>
                    <a:pt x="1919" y="4858"/>
                    <a:pt x="2293" y="5335"/>
                  </a:cubicBezTo>
                  <a:cubicBezTo>
                    <a:pt x="2686" y="5831"/>
                    <a:pt x="3210" y="6730"/>
                    <a:pt x="3267" y="6776"/>
                  </a:cubicBezTo>
                  <a:cubicBezTo>
                    <a:pt x="3270" y="6780"/>
                    <a:pt x="3277" y="6781"/>
                    <a:pt x="3287" y="6781"/>
                  </a:cubicBezTo>
                  <a:cubicBezTo>
                    <a:pt x="3424" y="6781"/>
                    <a:pt x="4115" y="6482"/>
                    <a:pt x="4717" y="5906"/>
                  </a:cubicBezTo>
                  <a:cubicBezTo>
                    <a:pt x="5363" y="5279"/>
                    <a:pt x="5494" y="4821"/>
                    <a:pt x="5503" y="4718"/>
                  </a:cubicBezTo>
                  <a:cubicBezTo>
                    <a:pt x="5522" y="4615"/>
                    <a:pt x="3575" y="1442"/>
                    <a:pt x="2836" y="862"/>
                  </a:cubicBezTo>
                  <a:cubicBezTo>
                    <a:pt x="2097" y="273"/>
                    <a:pt x="1723" y="114"/>
                    <a:pt x="1236" y="20"/>
                  </a:cubicBezTo>
                  <a:cubicBezTo>
                    <a:pt x="1163" y="6"/>
                    <a:pt x="1089" y="0"/>
                    <a:pt x="1015" y="0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4032210" y="3512281"/>
              <a:ext cx="138028" cy="172610"/>
            </a:xfrm>
            <a:custGeom>
              <a:avLst/>
              <a:gdLst/>
              <a:ahLst/>
              <a:cxnLst/>
              <a:rect l="l" t="t" r="r" b="b"/>
              <a:pathLst>
                <a:path w="2543" h="3180" extrusionOk="0">
                  <a:moveTo>
                    <a:pt x="62" y="0"/>
                  </a:moveTo>
                  <a:cubicBezTo>
                    <a:pt x="29" y="0"/>
                    <a:pt x="1" y="36"/>
                    <a:pt x="26" y="79"/>
                  </a:cubicBezTo>
                  <a:cubicBezTo>
                    <a:pt x="278" y="622"/>
                    <a:pt x="596" y="1155"/>
                    <a:pt x="915" y="1670"/>
                  </a:cubicBezTo>
                  <a:cubicBezTo>
                    <a:pt x="1214" y="2166"/>
                    <a:pt x="1542" y="2671"/>
                    <a:pt x="1907" y="3139"/>
                  </a:cubicBezTo>
                  <a:cubicBezTo>
                    <a:pt x="1907" y="3148"/>
                    <a:pt x="1916" y="3148"/>
                    <a:pt x="1935" y="3148"/>
                  </a:cubicBezTo>
                  <a:cubicBezTo>
                    <a:pt x="1942" y="3169"/>
                    <a:pt x="1949" y="3180"/>
                    <a:pt x="1964" y="3180"/>
                  </a:cubicBezTo>
                  <a:cubicBezTo>
                    <a:pt x="1969" y="3180"/>
                    <a:pt x="1974" y="3179"/>
                    <a:pt x="1981" y="3176"/>
                  </a:cubicBezTo>
                  <a:cubicBezTo>
                    <a:pt x="2075" y="3139"/>
                    <a:pt x="2178" y="3101"/>
                    <a:pt x="2272" y="3055"/>
                  </a:cubicBezTo>
                  <a:lnTo>
                    <a:pt x="2412" y="2989"/>
                  </a:lnTo>
                  <a:cubicBezTo>
                    <a:pt x="2459" y="2961"/>
                    <a:pt x="2505" y="2942"/>
                    <a:pt x="2543" y="2905"/>
                  </a:cubicBezTo>
                  <a:cubicBezTo>
                    <a:pt x="2543" y="2875"/>
                    <a:pt x="2518" y="2832"/>
                    <a:pt x="2489" y="2832"/>
                  </a:cubicBezTo>
                  <a:cubicBezTo>
                    <a:pt x="2482" y="2832"/>
                    <a:pt x="2475" y="2834"/>
                    <a:pt x="2468" y="2839"/>
                  </a:cubicBezTo>
                  <a:cubicBezTo>
                    <a:pt x="2421" y="2858"/>
                    <a:pt x="2374" y="2886"/>
                    <a:pt x="2337" y="2905"/>
                  </a:cubicBezTo>
                  <a:cubicBezTo>
                    <a:pt x="2290" y="2933"/>
                    <a:pt x="2262" y="2952"/>
                    <a:pt x="2215" y="2980"/>
                  </a:cubicBezTo>
                  <a:cubicBezTo>
                    <a:pt x="2131" y="3008"/>
                    <a:pt x="2038" y="3045"/>
                    <a:pt x="1944" y="3083"/>
                  </a:cubicBezTo>
                  <a:cubicBezTo>
                    <a:pt x="1616" y="2587"/>
                    <a:pt x="1280" y="2100"/>
                    <a:pt x="971" y="1595"/>
                  </a:cubicBezTo>
                  <a:cubicBezTo>
                    <a:pt x="653" y="1080"/>
                    <a:pt x="391" y="556"/>
                    <a:pt x="110" y="32"/>
                  </a:cubicBezTo>
                  <a:cubicBezTo>
                    <a:pt x="97" y="10"/>
                    <a:pt x="79" y="0"/>
                    <a:pt x="62" y="0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4127033" y="3001343"/>
              <a:ext cx="33055" cy="109917"/>
            </a:xfrm>
            <a:custGeom>
              <a:avLst/>
              <a:gdLst/>
              <a:ahLst/>
              <a:cxnLst/>
              <a:rect l="l" t="t" r="r" b="b"/>
              <a:pathLst>
                <a:path w="609" h="2025" extrusionOk="0">
                  <a:moveTo>
                    <a:pt x="401" y="1"/>
                  </a:moveTo>
                  <a:cubicBezTo>
                    <a:pt x="346" y="1"/>
                    <a:pt x="285" y="66"/>
                    <a:pt x="263" y="134"/>
                  </a:cubicBezTo>
                  <a:cubicBezTo>
                    <a:pt x="234" y="246"/>
                    <a:pt x="356" y="705"/>
                    <a:pt x="188" y="948"/>
                  </a:cubicBezTo>
                  <a:cubicBezTo>
                    <a:pt x="19" y="1191"/>
                    <a:pt x="0" y="1510"/>
                    <a:pt x="0" y="1510"/>
                  </a:cubicBezTo>
                  <a:cubicBezTo>
                    <a:pt x="0" y="1510"/>
                    <a:pt x="160" y="2024"/>
                    <a:pt x="263" y="2024"/>
                  </a:cubicBezTo>
                  <a:cubicBezTo>
                    <a:pt x="375" y="2024"/>
                    <a:pt x="581" y="1322"/>
                    <a:pt x="590" y="967"/>
                  </a:cubicBezTo>
                  <a:cubicBezTo>
                    <a:pt x="609" y="621"/>
                    <a:pt x="487" y="97"/>
                    <a:pt x="487" y="97"/>
                  </a:cubicBezTo>
                  <a:cubicBezTo>
                    <a:pt x="469" y="27"/>
                    <a:pt x="436" y="1"/>
                    <a:pt x="401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3977173" y="3046287"/>
              <a:ext cx="196647" cy="286436"/>
            </a:xfrm>
            <a:custGeom>
              <a:avLst/>
              <a:gdLst/>
              <a:ahLst/>
              <a:cxnLst/>
              <a:rect l="l" t="t" r="r" b="b"/>
              <a:pathLst>
                <a:path w="3623" h="5277" extrusionOk="0">
                  <a:moveTo>
                    <a:pt x="2401" y="1"/>
                  </a:moveTo>
                  <a:cubicBezTo>
                    <a:pt x="2010" y="1"/>
                    <a:pt x="1500" y="97"/>
                    <a:pt x="1264" y="307"/>
                  </a:cubicBezTo>
                  <a:cubicBezTo>
                    <a:pt x="890" y="625"/>
                    <a:pt x="609" y="869"/>
                    <a:pt x="385" y="1692"/>
                  </a:cubicBezTo>
                  <a:cubicBezTo>
                    <a:pt x="160" y="2506"/>
                    <a:pt x="20" y="3620"/>
                    <a:pt x="10" y="3994"/>
                  </a:cubicBezTo>
                  <a:cubicBezTo>
                    <a:pt x="1" y="4284"/>
                    <a:pt x="1" y="4565"/>
                    <a:pt x="48" y="4743"/>
                  </a:cubicBezTo>
                  <a:cubicBezTo>
                    <a:pt x="488" y="4752"/>
                    <a:pt x="871" y="4883"/>
                    <a:pt x="1143" y="4986"/>
                  </a:cubicBezTo>
                  <a:cubicBezTo>
                    <a:pt x="1358" y="5042"/>
                    <a:pt x="1564" y="5136"/>
                    <a:pt x="1807" y="5276"/>
                  </a:cubicBezTo>
                  <a:cubicBezTo>
                    <a:pt x="1779" y="5127"/>
                    <a:pt x="1741" y="4902"/>
                    <a:pt x="1732" y="4687"/>
                  </a:cubicBezTo>
                  <a:cubicBezTo>
                    <a:pt x="1713" y="4453"/>
                    <a:pt x="1704" y="4238"/>
                    <a:pt x="1760" y="4219"/>
                  </a:cubicBezTo>
                  <a:cubicBezTo>
                    <a:pt x="1775" y="4212"/>
                    <a:pt x="1810" y="4210"/>
                    <a:pt x="1857" y="4210"/>
                  </a:cubicBezTo>
                  <a:cubicBezTo>
                    <a:pt x="2013" y="4210"/>
                    <a:pt x="2308" y="4238"/>
                    <a:pt x="2481" y="4238"/>
                  </a:cubicBezTo>
                  <a:cubicBezTo>
                    <a:pt x="2696" y="4238"/>
                    <a:pt x="3014" y="4144"/>
                    <a:pt x="3061" y="4078"/>
                  </a:cubicBezTo>
                  <a:cubicBezTo>
                    <a:pt x="3108" y="4004"/>
                    <a:pt x="3239" y="3751"/>
                    <a:pt x="3332" y="3405"/>
                  </a:cubicBezTo>
                  <a:cubicBezTo>
                    <a:pt x="3426" y="3068"/>
                    <a:pt x="3622" y="2048"/>
                    <a:pt x="3585" y="1926"/>
                  </a:cubicBezTo>
                  <a:cubicBezTo>
                    <a:pt x="3557" y="1795"/>
                    <a:pt x="3351" y="1702"/>
                    <a:pt x="3257" y="1514"/>
                  </a:cubicBezTo>
                  <a:cubicBezTo>
                    <a:pt x="3164" y="1337"/>
                    <a:pt x="3033" y="972"/>
                    <a:pt x="3024" y="644"/>
                  </a:cubicBezTo>
                  <a:cubicBezTo>
                    <a:pt x="3014" y="335"/>
                    <a:pt x="3108" y="204"/>
                    <a:pt x="2855" y="73"/>
                  </a:cubicBezTo>
                  <a:cubicBezTo>
                    <a:pt x="2770" y="26"/>
                    <a:pt x="2601" y="1"/>
                    <a:pt x="24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9"/>
            <p:cNvSpPr/>
            <p:nvPr/>
          </p:nvSpPr>
          <p:spPr>
            <a:xfrm>
              <a:off x="3720712" y="2925568"/>
              <a:ext cx="438399" cy="890029"/>
            </a:xfrm>
            <a:custGeom>
              <a:avLst/>
              <a:gdLst/>
              <a:ahLst/>
              <a:cxnLst/>
              <a:rect l="l" t="t" r="r" b="b"/>
              <a:pathLst>
                <a:path w="8077" h="16397" extrusionOk="0">
                  <a:moveTo>
                    <a:pt x="6165" y="0"/>
                  </a:moveTo>
                  <a:cubicBezTo>
                    <a:pt x="5830" y="0"/>
                    <a:pt x="5434" y="55"/>
                    <a:pt x="4969" y="182"/>
                  </a:cubicBezTo>
                  <a:cubicBezTo>
                    <a:pt x="3444" y="604"/>
                    <a:pt x="2265" y="1633"/>
                    <a:pt x="1610" y="2681"/>
                  </a:cubicBezTo>
                  <a:cubicBezTo>
                    <a:pt x="955" y="3738"/>
                    <a:pt x="1011" y="5713"/>
                    <a:pt x="983" y="6443"/>
                  </a:cubicBezTo>
                  <a:cubicBezTo>
                    <a:pt x="945" y="7154"/>
                    <a:pt x="627" y="7996"/>
                    <a:pt x="309" y="9072"/>
                  </a:cubicBezTo>
                  <a:cubicBezTo>
                    <a:pt x="0" y="10149"/>
                    <a:pt x="113" y="11702"/>
                    <a:pt x="421" y="12525"/>
                  </a:cubicBezTo>
                  <a:cubicBezTo>
                    <a:pt x="721" y="13340"/>
                    <a:pt x="1030" y="15258"/>
                    <a:pt x="1198" y="15660"/>
                  </a:cubicBezTo>
                  <a:cubicBezTo>
                    <a:pt x="1366" y="16053"/>
                    <a:pt x="1563" y="16278"/>
                    <a:pt x="2115" y="16381"/>
                  </a:cubicBezTo>
                  <a:cubicBezTo>
                    <a:pt x="2173" y="16392"/>
                    <a:pt x="2232" y="16397"/>
                    <a:pt x="2291" y="16397"/>
                  </a:cubicBezTo>
                  <a:cubicBezTo>
                    <a:pt x="2788" y="16397"/>
                    <a:pt x="3295" y="16020"/>
                    <a:pt x="3697" y="15501"/>
                  </a:cubicBezTo>
                  <a:cubicBezTo>
                    <a:pt x="4136" y="14930"/>
                    <a:pt x="4473" y="13209"/>
                    <a:pt x="4539" y="12722"/>
                  </a:cubicBezTo>
                  <a:cubicBezTo>
                    <a:pt x="4586" y="12226"/>
                    <a:pt x="5063" y="11150"/>
                    <a:pt x="5437" y="10570"/>
                  </a:cubicBezTo>
                  <a:cubicBezTo>
                    <a:pt x="5811" y="9980"/>
                    <a:pt x="6223" y="8764"/>
                    <a:pt x="6204" y="8221"/>
                  </a:cubicBezTo>
                  <a:cubicBezTo>
                    <a:pt x="6195" y="7669"/>
                    <a:pt x="6045" y="7191"/>
                    <a:pt x="6092" y="6836"/>
                  </a:cubicBezTo>
                  <a:cubicBezTo>
                    <a:pt x="6139" y="6490"/>
                    <a:pt x="6364" y="5666"/>
                    <a:pt x="6335" y="5367"/>
                  </a:cubicBezTo>
                  <a:cubicBezTo>
                    <a:pt x="6317" y="5058"/>
                    <a:pt x="6158" y="4730"/>
                    <a:pt x="6317" y="4412"/>
                  </a:cubicBezTo>
                  <a:cubicBezTo>
                    <a:pt x="6466" y="4103"/>
                    <a:pt x="7355" y="3261"/>
                    <a:pt x="7543" y="3027"/>
                  </a:cubicBezTo>
                  <a:cubicBezTo>
                    <a:pt x="7739" y="2775"/>
                    <a:pt x="7833" y="2700"/>
                    <a:pt x="7954" y="2522"/>
                  </a:cubicBezTo>
                  <a:cubicBezTo>
                    <a:pt x="8067" y="2353"/>
                    <a:pt x="8076" y="2157"/>
                    <a:pt x="8057" y="1914"/>
                  </a:cubicBezTo>
                  <a:cubicBezTo>
                    <a:pt x="8029" y="1652"/>
                    <a:pt x="8020" y="1128"/>
                    <a:pt x="7646" y="641"/>
                  </a:cubicBezTo>
                  <a:cubicBezTo>
                    <a:pt x="7391" y="289"/>
                    <a:pt x="6937" y="0"/>
                    <a:pt x="61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9"/>
            <p:cNvSpPr/>
            <p:nvPr/>
          </p:nvSpPr>
          <p:spPr>
            <a:xfrm>
              <a:off x="4035630" y="3150342"/>
              <a:ext cx="43205" cy="54171"/>
            </a:xfrm>
            <a:custGeom>
              <a:avLst/>
              <a:gdLst/>
              <a:ahLst/>
              <a:cxnLst/>
              <a:rect l="l" t="t" r="r" b="b"/>
              <a:pathLst>
                <a:path w="796" h="998" extrusionOk="0">
                  <a:moveTo>
                    <a:pt x="259" y="0"/>
                  </a:moveTo>
                  <a:cubicBezTo>
                    <a:pt x="169" y="0"/>
                    <a:pt x="91" y="39"/>
                    <a:pt x="47" y="112"/>
                  </a:cubicBezTo>
                  <a:cubicBezTo>
                    <a:pt x="19" y="159"/>
                    <a:pt x="9" y="215"/>
                    <a:pt x="9" y="271"/>
                  </a:cubicBezTo>
                  <a:cubicBezTo>
                    <a:pt x="0" y="383"/>
                    <a:pt x="0" y="486"/>
                    <a:pt x="47" y="580"/>
                  </a:cubicBezTo>
                  <a:cubicBezTo>
                    <a:pt x="103" y="720"/>
                    <a:pt x="234" y="795"/>
                    <a:pt x="356" y="870"/>
                  </a:cubicBezTo>
                  <a:cubicBezTo>
                    <a:pt x="406" y="899"/>
                    <a:pt x="597" y="998"/>
                    <a:pt x="706" y="998"/>
                  </a:cubicBezTo>
                  <a:cubicBezTo>
                    <a:pt x="740" y="998"/>
                    <a:pt x="766" y="988"/>
                    <a:pt x="777" y="964"/>
                  </a:cubicBezTo>
                  <a:cubicBezTo>
                    <a:pt x="796" y="908"/>
                    <a:pt x="758" y="777"/>
                    <a:pt x="749" y="711"/>
                  </a:cubicBezTo>
                  <a:cubicBezTo>
                    <a:pt x="730" y="617"/>
                    <a:pt x="721" y="533"/>
                    <a:pt x="711" y="440"/>
                  </a:cubicBezTo>
                  <a:cubicBezTo>
                    <a:pt x="702" y="383"/>
                    <a:pt x="683" y="318"/>
                    <a:pt x="664" y="262"/>
                  </a:cubicBezTo>
                  <a:cubicBezTo>
                    <a:pt x="636" y="224"/>
                    <a:pt x="627" y="206"/>
                    <a:pt x="608" y="178"/>
                  </a:cubicBezTo>
                  <a:cubicBezTo>
                    <a:pt x="533" y="103"/>
                    <a:pt x="440" y="28"/>
                    <a:pt x="337" y="9"/>
                  </a:cubicBezTo>
                  <a:cubicBezTo>
                    <a:pt x="310" y="3"/>
                    <a:pt x="284" y="0"/>
                    <a:pt x="2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4064071" y="3130801"/>
              <a:ext cx="38103" cy="124844"/>
            </a:xfrm>
            <a:custGeom>
              <a:avLst/>
              <a:gdLst/>
              <a:ahLst/>
              <a:cxnLst/>
              <a:rect l="l" t="t" r="r" b="b"/>
              <a:pathLst>
                <a:path w="702" h="2300" extrusionOk="0">
                  <a:moveTo>
                    <a:pt x="315" y="1"/>
                  </a:moveTo>
                  <a:cubicBezTo>
                    <a:pt x="306" y="1"/>
                    <a:pt x="295" y="5"/>
                    <a:pt x="281" y="14"/>
                  </a:cubicBezTo>
                  <a:cubicBezTo>
                    <a:pt x="243" y="42"/>
                    <a:pt x="140" y="107"/>
                    <a:pt x="66" y="285"/>
                  </a:cubicBezTo>
                  <a:cubicBezTo>
                    <a:pt x="0" y="463"/>
                    <a:pt x="66" y="622"/>
                    <a:pt x="122" y="949"/>
                  </a:cubicBezTo>
                  <a:cubicBezTo>
                    <a:pt x="178" y="1268"/>
                    <a:pt x="412" y="1885"/>
                    <a:pt x="468" y="2007"/>
                  </a:cubicBezTo>
                  <a:cubicBezTo>
                    <a:pt x="524" y="2119"/>
                    <a:pt x="627" y="2269"/>
                    <a:pt x="665" y="2297"/>
                  </a:cubicBezTo>
                  <a:cubicBezTo>
                    <a:pt x="668" y="2299"/>
                    <a:pt x="671" y="2299"/>
                    <a:pt x="673" y="2299"/>
                  </a:cubicBezTo>
                  <a:cubicBezTo>
                    <a:pt x="702" y="2299"/>
                    <a:pt x="699" y="2213"/>
                    <a:pt x="665" y="2119"/>
                  </a:cubicBezTo>
                  <a:cubicBezTo>
                    <a:pt x="627" y="2016"/>
                    <a:pt x="487" y="1445"/>
                    <a:pt x="421" y="1071"/>
                  </a:cubicBezTo>
                  <a:cubicBezTo>
                    <a:pt x="365" y="687"/>
                    <a:pt x="374" y="238"/>
                    <a:pt x="346" y="60"/>
                  </a:cubicBezTo>
                  <a:cubicBezTo>
                    <a:pt x="340" y="22"/>
                    <a:pt x="333" y="1"/>
                    <a:pt x="315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3914211" y="3482101"/>
              <a:ext cx="85921" cy="243392"/>
            </a:xfrm>
            <a:custGeom>
              <a:avLst/>
              <a:gdLst/>
              <a:ahLst/>
              <a:cxnLst/>
              <a:rect l="l" t="t" r="r" b="b"/>
              <a:pathLst>
                <a:path w="1583" h="4484" extrusionOk="0">
                  <a:moveTo>
                    <a:pt x="1539" y="1"/>
                  </a:moveTo>
                  <a:cubicBezTo>
                    <a:pt x="1532" y="1"/>
                    <a:pt x="1524" y="3"/>
                    <a:pt x="1517" y="8"/>
                  </a:cubicBezTo>
                  <a:cubicBezTo>
                    <a:pt x="1395" y="129"/>
                    <a:pt x="1311" y="335"/>
                    <a:pt x="1236" y="504"/>
                  </a:cubicBezTo>
                  <a:cubicBezTo>
                    <a:pt x="1142" y="691"/>
                    <a:pt x="1067" y="878"/>
                    <a:pt x="983" y="1065"/>
                  </a:cubicBezTo>
                  <a:cubicBezTo>
                    <a:pt x="833" y="1412"/>
                    <a:pt x="684" y="1776"/>
                    <a:pt x="562" y="2151"/>
                  </a:cubicBezTo>
                  <a:cubicBezTo>
                    <a:pt x="431" y="2525"/>
                    <a:pt x="319" y="2909"/>
                    <a:pt x="216" y="3302"/>
                  </a:cubicBezTo>
                  <a:cubicBezTo>
                    <a:pt x="132" y="3676"/>
                    <a:pt x="38" y="4069"/>
                    <a:pt x="1" y="4453"/>
                  </a:cubicBezTo>
                  <a:cubicBezTo>
                    <a:pt x="1" y="4475"/>
                    <a:pt x="17" y="4484"/>
                    <a:pt x="32" y="4484"/>
                  </a:cubicBezTo>
                  <a:cubicBezTo>
                    <a:pt x="43" y="4484"/>
                    <a:pt x="53" y="4479"/>
                    <a:pt x="57" y="4472"/>
                  </a:cubicBezTo>
                  <a:cubicBezTo>
                    <a:pt x="160" y="4097"/>
                    <a:pt x="235" y="3704"/>
                    <a:pt x="337" y="3330"/>
                  </a:cubicBezTo>
                  <a:cubicBezTo>
                    <a:pt x="440" y="2956"/>
                    <a:pt x="543" y="2581"/>
                    <a:pt x="674" y="2207"/>
                  </a:cubicBezTo>
                  <a:cubicBezTo>
                    <a:pt x="805" y="1823"/>
                    <a:pt x="955" y="1449"/>
                    <a:pt x="1114" y="1084"/>
                  </a:cubicBezTo>
                  <a:cubicBezTo>
                    <a:pt x="1180" y="916"/>
                    <a:pt x="1264" y="747"/>
                    <a:pt x="1348" y="579"/>
                  </a:cubicBezTo>
                  <a:cubicBezTo>
                    <a:pt x="1423" y="420"/>
                    <a:pt x="1554" y="242"/>
                    <a:pt x="1582" y="55"/>
                  </a:cubicBezTo>
                  <a:cubicBezTo>
                    <a:pt x="1582" y="20"/>
                    <a:pt x="1561" y="1"/>
                    <a:pt x="15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3925392" y="3521725"/>
              <a:ext cx="34412" cy="98627"/>
            </a:xfrm>
            <a:custGeom>
              <a:avLst/>
              <a:gdLst/>
              <a:ahLst/>
              <a:cxnLst/>
              <a:rect l="l" t="t" r="r" b="b"/>
              <a:pathLst>
                <a:path w="634" h="1817" extrusionOk="0">
                  <a:moveTo>
                    <a:pt x="556" y="0"/>
                  </a:moveTo>
                  <a:cubicBezTo>
                    <a:pt x="537" y="0"/>
                    <a:pt x="518" y="8"/>
                    <a:pt x="506" y="26"/>
                  </a:cubicBezTo>
                  <a:cubicBezTo>
                    <a:pt x="440" y="167"/>
                    <a:pt x="375" y="326"/>
                    <a:pt x="328" y="466"/>
                  </a:cubicBezTo>
                  <a:cubicBezTo>
                    <a:pt x="272" y="607"/>
                    <a:pt x="225" y="756"/>
                    <a:pt x="188" y="897"/>
                  </a:cubicBezTo>
                  <a:cubicBezTo>
                    <a:pt x="141" y="1037"/>
                    <a:pt x="113" y="1187"/>
                    <a:pt x="75" y="1337"/>
                  </a:cubicBezTo>
                  <a:cubicBezTo>
                    <a:pt x="38" y="1496"/>
                    <a:pt x="0" y="1645"/>
                    <a:pt x="0" y="1795"/>
                  </a:cubicBezTo>
                  <a:cubicBezTo>
                    <a:pt x="0" y="1809"/>
                    <a:pt x="10" y="1816"/>
                    <a:pt x="19" y="1816"/>
                  </a:cubicBezTo>
                  <a:cubicBezTo>
                    <a:pt x="29" y="1816"/>
                    <a:pt x="38" y="1809"/>
                    <a:pt x="38" y="1795"/>
                  </a:cubicBezTo>
                  <a:cubicBezTo>
                    <a:pt x="94" y="1655"/>
                    <a:pt x="122" y="1505"/>
                    <a:pt x="169" y="1355"/>
                  </a:cubicBezTo>
                  <a:cubicBezTo>
                    <a:pt x="206" y="1196"/>
                    <a:pt x="253" y="1056"/>
                    <a:pt x="300" y="906"/>
                  </a:cubicBezTo>
                  <a:cubicBezTo>
                    <a:pt x="347" y="766"/>
                    <a:pt x="393" y="616"/>
                    <a:pt x="450" y="476"/>
                  </a:cubicBezTo>
                  <a:lnTo>
                    <a:pt x="627" y="55"/>
                  </a:lnTo>
                  <a:cubicBezTo>
                    <a:pt x="634" y="30"/>
                    <a:pt x="594" y="0"/>
                    <a:pt x="5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4011205" y="3239524"/>
              <a:ext cx="25456" cy="173479"/>
            </a:xfrm>
            <a:custGeom>
              <a:avLst/>
              <a:gdLst/>
              <a:ahLst/>
              <a:cxnLst/>
              <a:rect l="l" t="t" r="r" b="b"/>
              <a:pathLst>
                <a:path w="469" h="3196" extrusionOk="0">
                  <a:moveTo>
                    <a:pt x="397" y="0"/>
                  </a:moveTo>
                  <a:cubicBezTo>
                    <a:pt x="379" y="0"/>
                    <a:pt x="361" y="12"/>
                    <a:pt x="357" y="32"/>
                  </a:cubicBezTo>
                  <a:cubicBezTo>
                    <a:pt x="300" y="135"/>
                    <a:pt x="319" y="266"/>
                    <a:pt x="300" y="387"/>
                  </a:cubicBezTo>
                  <a:cubicBezTo>
                    <a:pt x="291" y="518"/>
                    <a:pt x="282" y="659"/>
                    <a:pt x="272" y="781"/>
                  </a:cubicBezTo>
                  <a:cubicBezTo>
                    <a:pt x="244" y="1052"/>
                    <a:pt x="225" y="1323"/>
                    <a:pt x="188" y="1576"/>
                  </a:cubicBezTo>
                  <a:cubicBezTo>
                    <a:pt x="160" y="1847"/>
                    <a:pt x="132" y="2100"/>
                    <a:pt x="94" y="2371"/>
                  </a:cubicBezTo>
                  <a:cubicBezTo>
                    <a:pt x="66" y="2633"/>
                    <a:pt x="1" y="2914"/>
                    <a:pt x="29" y="3167"/>
                  </a:cubicBezTo>
                  <a:cubicBezTo>
                    <a:pt x="29" y="3185"/>
                    <a:pt x="41" y="3195"/>
                    <a:pt x="54" y="3195"/>
                  </a:cubicBezTo>
                  <a:cubicBezTo>
                    <a:pt x="61" y="3195"/>
                    <a:pt x="69" y="3192"/>
                    <a:pt x="76" y="3185"/>
                  </a:cubicBezTo>
                  <a:cubicBezTo>
                    <a:pt x="169" y="2933"/>
                    <a:pt x="179" y="2652"/>
                    <a:pt x="216" y="2399"/>
                  </a:cubicBezTo>
                  <a:cubicBezTo>
                    <a:pt x="244" y="2137"/>
                    <a:pt x="282" y="1875"/>
                    <a:pt x="310" y="1613"/>
                  </a:cubicBezTo>
                  <a:cubicBezTo>
                    <a:pt x="338" y="1342"/>
                    <a:pt x="366" y="1080"/>
                    <a:pt x="385" y="818"/>
                  </a:cubicBezTo>
                  <a:cubicBezTo>
                    <a:pt x="403" y="687"/>
                    <a:pt x="413" y="547"/>
                    <a:pt x="422" y="425"/>
                  </a:cubicBezTo>
                  <a:cubicBezTo>
                    <a:pt x="450" y="294"/>
                    <a:pt x="469" y="163"/>
                    <a:pt x="431" y="32"/>
                  </a:cubicBezTo>
                  <a:cubicBezTo>
                    <a:pt x="427" y="10"/>
                    <a:pt x="412" y="0"/>
                    <a:pt x="3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3974676" y="3147790"/>
              <a:ext cx="15252" cy="80009"/>
            </a:xfrm>
            <a:custGeom>
              <a:avLst/>
              <a:gdLst/>
              <a:ahLst/>
              <a:cxnLst/>
              <a:rect l="l" t="t" r="r" b="b"/>
              <a:pathLst>
                <a:path w="281" h="1474" extrusionOk="0">
                  <a:moveTo>
                    <a:pt x="202" y="1"/>
                  </a:moveTo>
                  <a:cubicBezTo>
                    <a:pt x="190" y="1"/>
                    <a:pt x="178" y="6"/>
                    <a:pt x="169" y="19"/>
                  </a:cubicBezTo>
                  <a:cubicBezTo>
                    <a:pt x="141" y="66"/>
                    <a:pt x="122" y="112"/>
                    <a:pt x="112" y="168"/>
                  </a:cubicBezTo>
                  <a:cubicBezTo>
                    <a:pt x="103" y="225"/>
                    <a:pt x="94" y="299"/>
                    <a:pt x="75" y="356"/>
                  </a:cubicBezTo>
                  <a:cubicBezTo>
                    <a:pt x="56" y="477"/>
                    <a:pt x="47" y="599"/>
                    <a:pt x="28" y="721"/>
                  </a:cubicBezTo>
                  <a:cubicBezTo>
                    <a:pt x="19" y="852"/>
                    <a:pt x="10" y="973"/>
                    <a:pt x="10" y="1095"/>
                  </a:cubicBezTo>
                  <a:cubicBezTo>
                    <a:pt x="10" y="1207"/>
                    <a:pt x="0" y="1338"/>
                    <a:pt x="19" y="1460"/>
                  </a:cubicBezTo>
                  <a:cubicBezTo>
                    <a:pt x="24" y="1469"/>
                    <a:pt x="33" y="1474"/>
                    <a:pt x="42" y="1474"/>
                  </a:cubicBezTo>
                  <a:cubicBezTo>
                    <a:pt x="52" y="1474"/>
                    <a:pt x="61" y="1469"/>
                    <a:pt x="66" y="1460"/>
                  </a:cubicBezTo>
                  <a:cubicBezTo>
                    <a:pt x="103" y="1338"/>
                    <a:pt x="103" y="1207"/>
                    <a:pt x="112" y="1095"/>
                  </a:cubicBezTo>
                  <a:lnTo>
                    <a:pt x="150" y="739"/>
                  </a:lnTo>
                  <a:cubicBezTo>
                    <a:pt x="159" y="627"/>
                    <a:pt x="187" y="496"/>
                    <a:pt x="197" y="384"/>
                  </a:cubicBezTo>
                  <a:cubicBezTo>
                    <a:pt x="206" y="318"/>
                    <a:pt x="215" y="253"/>
                    <a:pt x="234" y="197"/>
                  </a:cubicBezTo>
                  <a:cubicBezTo>
                    <a:pt x="253" y="140"/>
                    <a:pt x="281" y="84"/>
                    <a:pt x="253" y="37"/>
                  </a:cubicBezTo>
                  <a:cubicBezTo>
                    <a:pt x="247" y="19"/>
                    <a:pt x="225" y="1"/>
                    <a:pt x="2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3949274" y="3157127"/>
              <a:ext cx="8142" cy="36476"/>
            </a:xfrm>
            <a:custGeom>
              <a:avLst/>
              <a:gdLst/>
              <a:ahLst/>
              <a:cxnLst/>
              <a:rect l="l" t="t" r="r" b="b"/>
              <a:pathLst>
                <a:path w="150" h="672" extrusionOk="0">
                  <a:moveTo>
                    <a:pt x="93" y="0"/>
                  </a:moveTo>
                  <a:cubicBezTo>
                    <a:pt x="85" y="0"/>
                    <a:pt x="76" y="2"/>
                    <a:pt x="66" y="6"/>
                  </a:cubicBezTo>
                  <a:cubicBezTo>
                    <a:pt x="28" y="43"/>
                    <a:pt x="28" y="109"/>
                    <a:pt x="28" y="165"/>
                  </a:cubicBezTo>
                  <a:cubicBezTo>
                    <a:pt x="28" y="202"/>
                    <a:pt x="19" y="268"/>
                    <a:pt x="19" y="315"/>
                  </a:cubicBezTo>
                  <a:cubicBezTo>
                    <a:pt x="10" y="418"/>
                    <a:pt x="10" y="521"/>
                    <a:pt x="0" y="642"/>
                  </a:cubicBezTo>
                  <a:cubicBezTo>
                    <a:pt x="0" y="662"/>
                    <a:pt x="14" y="672"/>
                    <a:pt x="28" y="672"/>
                  </a:cubicBezTo>
                  <a:cubicBezTo>
                    <a:pt x="40" y="672"/>
                    <a:pt x="52" y="665"/>
                    <a:pt x="56" y="652"/>
                  </a:cubicBezTo>
                  <a:cubicBezTo>
                    <a:pt x="66" y="549"/>
                    <a:pt x="94" y="446"/>
                    <a:pt x="103" y="333"/>
                  </a:cubicBezTo>
                  <a:cubicBezTo>
                    <a:pt x="113" y="287"/>
                    <a:pt x="113" y="230"/>
                    <a:pt x="122" y="184"/>
                  </a:cubicBezTo>
                  <a:cubicBezTo>
                    <a:pt x="122" y="127"/>
                    <a:pt x="150" y="53"/>
                    <a:pt x="122" y="25"/>
                  </a:cubicBezTo>
                  <a:cubicBezTo>
                    <a:pt x="116" y="7"/>
                    <a:pt x="106" y="0"/>
                    <a:pt x="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5564953" y="2971815"/>
              <a:ext cx="242349" cy="134560"/>
            </a:xfrm>
            <a:custGeom>
              <a:avLst/>
              <a:gdLst/>
              <a:ahLst/>
              <a:cxnLst/>
              <a:rect l="l" t="t" r="r" b="b"/>
              <a:pathLst>
                <a:path w="4465" h="2479" extrusionOk="0">
                  <a:moveTo>
                    <a:pt x="399" y="0"/>
                  </a:moveTo>
                  <a:cubicBezTo>
                    <a:pt x="277" y="0"/>
                    <a:pt x="156" y="1"/>
                    <a:pt x="38" y="4"/>
                  </a:cubicBezTo>
                  <a:lnTo>
                    <a:pt x="0" y="4"/>
                  </a:lnTo>
                  <a:lnTo>
                    <a:pt x="0" y="2428"/>
                  </a:lnTo>
                  <a:cubicBezTo>
                    <a:pt x="10" y="2437"/>
                    <a:pt x="19" y="2447"/>
                    <a:pt x="47" y="2447"/>
                  </a:cubicBezTo>
                  <a:cubicBezTo>
                    <a:pt x="278" y="2472"/>
                    <a:pt x="517" y="2476"/>
                    <a:pt x="756" y="2476"/>
                  </a:cubicBezTo>
                  <a:cubicBezTo>
                    <a:pt x="876" y="2476"/>
                    <a:pt x="995" y="2475"/>
                    <a:pt x="1114" y="2475"/>
                  </a:cubicBezTo>
                  <a:lnTo>
                    <a:pt x="3828" y="2475"/>
                  </a:lnTo>
                  <a:cubicBezTo>
                    <a:pt x="3940" y="2475"/>
                    <a:pt x="4069" y="2479"/>
                    <a:pt x="4192" y="2479"/>
                  </a:cubicBezTo>
                  <a:cubicBezTo>
                    <a:pt x="4254" y="2479"/>
                    <a:pt x="4314" y="2478"/>
                    <a:pt x="4371" y="2475"/>
                  </a:cubicBezTo>
                  <a:lnTo>
                    <a:pt x="4389" y="2475"/>
                  </a:lnTo>
                  <a:cubicBezTo>
                    <a:pt x="4399" y="2475"/>
                    <a:pt x="4417" y="2475"/>
                    <a:pt x="4417" y="2465"/>
                  </a:cubicBezTo>
                  <a:cubicBezTo>
                    <a:pt x="4427" y="2091"/>
                    <a:pt x="4427" y="1717"/>
                    <a:pt x="4427" y="1342"/>
                  </a:cubicBezTo>
                  <a:cubicBezTo>
                    <a:pt x="4455" y="1080"/>
                    <a:pt x="4464" y="790"/>
                    <a:pt x="4464" y="510"/>
                  </a:cubicBezTo>
                  <a:cubicBezTo>
                    <a:pt x="4464" y="397"/>
                    <a:pt x="4464" y="276"/>
                    <a:pt x="4455" y="145"/>
                  </a:cubicBezTo>
                  <a:cubicBezTo>
                    <a:pt x="4455" y="135"/>
                    <a:pt x="4445" y="126"/>
                    <a:pt x="4445" y="107"/>
                  </a:cubicBezTo>
                  <a:cubicBezTo>
                    <a:pt x="4436" y="88"/>
                    <a:pt x="4408" y="79"/>
                    <a:pt x="4371" y="70"/>
                  </a:cubicBezTo>
                  <a:cubicBezTo>
                    <a:pt x="4202" y="42"/>
                    <a:pt x="4015" y="51"/>
                    <a:pt x="3828" y="42"/>
                  </a:cubicBezTo>
                  <a:cubicBezTo>
                    <a:pt x="3650" y="42"/>
                    <a:pt x="3472" y="32"/>
                    <a:pt x="3313" y="32"/>
                  </a:cubicBezTo>
                  <a:cubicBezTo>
                    <a:pt x="2948" y="32"/>
                    <a:pt x="2574" y="14"/>
                    <a:pt x="2209" y="14"/>
                  </a:cubicBezTo>
                  <a:cubicBezTo>
                    <a:pt x="1844" y="14"/>
                    <a:pt x="1498" y="4"/>
                    <a:pt x="1133" y="4"/>
                  </a:cubicBezTo>
                  <a:cubicBezTo>
                    <a:pt x="889" y="4"/>
                    <a:pt x="642" y="0"/>
                    <a:pt x="399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5564464" y="2878616"/>
              <a:ext cx="201695" cy="44672"/>
            </a:xfrm>
            <a:custGeom>
              <a:avLst/>
              <a:gdLst/>
              <a:ahLst/>
              <a:cxnLst/>
              <a:rect l="l" t="t" r="r" b="b"/>
              <a:pathLst>
                <a:path w="3716" h="823" extrusionOk="0">
                  <a:moveTo>
                    <a:pt x="325" y="0"/>
                  </a:moveTo>
                  <a:cubicBezTo>
                    <a:pt x="224" y="0"/>
                    <a:pt x="122" y="2"/>
                    <a:pt x="19" y="9"/>
                  </a:cubicBezTo>
                  <a:lnTo>
                    <a:pt x="0" y="9"/>
                  </a:lnTo>
                  <a:cubicBezTo>
                    <a:pt x="0" y="271"/>
                    <a:pt x="9" y="542"/>
                    <a:pt x="9" y="804"/>
                  </a:cubicBezTo>
                  <a:cubicBezTo>
                    <a:pt x="19" y="804"/>
                    <a:pt x="28" y="814"/>
                    <a:pt x="56" y="814"/>
                  </a:cubicBezTo>
                  <a:cubicBezTo>
                    <a:pt x="346" y="823"/>
                    <a:pt x="655" y="823"/>
                    <a:pt x="945" y="823"/>
                  </a:cubicBezTo>
                  <a:lnTo>
                    <a:pt x="3706" y="823"/>
                  </a:lnTo>
                  <a:cubicBezTo>
                    <a:pt x="3706" y="692"/>
                    <a:pt x="3715" y="580"/>
                    <a:pt x="3706" y="449"/>
                  </a:cubicBezTo>
                  <a:cubicBezTo>
                    <a:pt x="3696" y="364"/>
                    <a:pt x="3706" y="271"/>
                    <a:pt x="3706" y="177"/>
                  </a:cubicBezTo>
                  <a:cubicBezTo>
                    <a:pt x="3706" y="149"/>
                    <a:pt x="3706" y="102"/>
                    <a:pt x="3696" y="65"/>
                  </a:cubicBezTo>
                  <a:lnTo>
                    <a:pt x="3678" y="56"/>
                  </a:lnTo>
                  <a:cubicBezTo>
                    <a:pt x="3668" y="37"/>
                    <a:pt x="3659" y="37"/>
                    <a:pt x="3622" y="37"/>
                  </a:cubicBezTo>
                  <a:cubicBezTo>
                    <a:pt x="3472" y="27"/>
                    <a:pt x="3322" y="27"/>
                    <a:pt x="3163" y="27"/>
                  </a:cubicBezTo>
                  <a:lnTo>
                    <a:pt x="2733" y="27"/>
                  </a:lnTo>
                  <a:cubicBezTo>
                    <a:pt x="2433" y="27"/>
                    <a:pt x="2124" y="27"/>
                    <a:pt x="1825" y="18"/>
                  </a:cubicBezTo>
                  <a:cubicBezTo>
                    <a:pt x="1525" y="18"/>
                    <a:pt x="1226" y="18"/>
                    <a:pt x="936" y="9"/>
                  </a:cubicBezTo>
                  <a:cubicBezTo>
                    <a:pt x="730" y="9"/>
                    <a:pt x="528" y="0"/>
                    <a:pt x="325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4260610" y="3073861"/>
              <a:ext cx="235239" cy="146719"/>
            </a:xfrm>
            <a:custGeom>
              <a:avLst/>
              <a:gdLst/>
              <a:ahLst/>
              <a:cxnLst/>
              <a:rect l="l" t="t" r="r" b="b"/>
              <a:pathLst>
                <a:path w="4334" h="2703" extrusionOk="0">
                  <a:moveTo>
                    <a:pt x="394" y="1"/>
                  </a:moveTo>
                  <a:cubicBezTo>
                    <a:pt x="275" y="1"/>
                    <a:pt x="157" y="2"/>
                    <a:pt x="38" y="5"/>
                  </a:cubicBezTo>
                  <a:lnTo>
                    <a:pt x="1" y="5"/>
                  </a:lnTo>
                  <a:lnTo>
                    <a:pt x="1" y="2653"/>
                  </a:lnTo>
                  <a:cubicBezTo>
                    <a:pt x="19" y="2663"/>
                    <a:pt x="29" y="2672"/>
                    <a:pt x="47" y="2672"/>
                  </a:cubicBezTo>
                  <a:cubicBezTo>
                    <a:pt x="278" y="2697"/>
                    <a:pt x="509" y="2701"/>
                    <a:pt x="737" y="2701"/>
                  </a:cubicBezTo>
                  <a:cubicBezTo>
                    <a:pt x="851" y="2701"/>
                    <a:pt x="964" y="2700"/>
                    <a:pt x="1077" y="2700"/>
                  </a:cubicBezTo>
                  <a:lnTo>
                    <a:pt x="3725" y="2700"/>
                  </a:lnTo>
                  <a:cubicBezTo>
                    <a:pt x="3814" y="2700"/>
                    <a:pt x="3905" y="2703"/>
                    <a:pt x="3995" y="2703"/>
                  </a:cubicBezTo>
                  <a:cubicBezTo>
                    <a:pt x="4085" y="2703"/>
                    <a:pt x="4174" y="2700"/>
                    <a:pt x="4258" y="2691"/>
                  </a:cubicBezTo>
                  <a:lnTo>
                    <a:pt x="4277" y="2691"/>
                  </a:lnTo>
                  <a:cubicBezTo>
                    <a:pt x="4286" y="2691"/>
                    <a:pt x="4296" y="2672"/>
                    <a:pt x="4305" y="2672"/>
                  </a:cubicBezTo>
                  <a:cubicBezTo>
                    <a:pt x="4324" y="2270"/>
                    <a:pt x="4324" y="1858"/>
                    <a:pt x="4324" y="1446"/>
                  </a:cubicBezTo>
                  <a:cubicBezTo>
                    <a:pt x="4324" y="1166"/>
                    <a:pt x="4324" y="857"/>
                    <a:pt x="4333" y="548"/>
                  </a:cubicBezTo>
                  <a:cubicBezTo>
                    <a:pt x="4333" y="417"/>
                    <a:pt x="4333" y="295"/>
                    <a:pt x="4324" y="155"/>
                  </a:cubicBezTo>
                  <a:cubicBezTo>
                    <a:pt x="4324" y="136"/>
                    <a:pt x="4305" y="127"/>
                    <a:pt x="4305" y="117"/>
                  </a:cubicBezTo>
                  <a:cubicBezTo>
                    <a:pt x="4296" y="89"/>
                    <a:pt x="4277" y="80"/>
                    <a:pt x="4240" y="71"/>
                  </a:cubicBezTo>
                  <a:cubicBezTo>
                    <a:pt x="4062" y="43"/>
                    <a:pt x="3884" y="61"/>
                    <a:pt x="3716" y="43"/>
                  </a:cubicBezTo>
                  <a:cubicBezTo>
                    <a:pt x="3547" y="43"/>
                    <a:pt x="3369" y="33"/>
                    <a:pt x="3210" y="33"/>
                  </a:cubicBezTo>
                  <a:cubicBezTo>
                    <a:pt x="2855" y="24"/>
                    <a:pt x="2499" y="24"/>
                    <a:pt x="2144" y="24"/>
                  </a:cubicBezTo>
                  <a:cubicBezTo>
                    <a:pt x="1797" y="24"/>
                    <a:pt x="1451" y="5"/>
                    <a:pt x="1105" y="5"/>
                  </a:cubicBezTo>
                  <a:cubicBezTo>
                    <a:pt x="868" y="5"/>
                    <a:pt x="631" y="1"/>
                    <a:pt x="394" y="1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4260610" y="3268672"/>
              <a:ext cx="140742" cy="40656"/>
            </a:xfrm>
            <a:custGeom>
              <a:avLst/>
              <a:gdLst/>
              <a:ahLst/>
              <a:cxnLst/>
              <a:rect l="l" t="t" r="r" b="b"/>
              <a:pathLst>
                <a:path w="2593" h="749" extrusionOk="0">
                  <a:moveTo>
                    <a:pt x="1" y="0"/>
                  </a:moveTo>
                  <a:lnTo>
                    <a:pt x="1" y="721"/>
                  </a:lnTo>
                  <a:cubicBezTo>
                    <a:pt x="10" y="721"/>
                    <a:pt x="10" y="721"/>
                    <a:pt x="38" y="739"/>
                  </a:cubicBezTo>
                  <a:cubicBezTo>
                    <a:pt x="235" y="749"/>
                    <a:pt x="450" y="749"/>
                    <a:pt x="656" y="749"/>
                  </a:cubicBezTo>
                  <a:lnTo>
                    <a:pt x="2574" y="749"/>
                  </a:lnTo>
                  <a:lnTo>
                    <a:pt x="2574" y="412"/>
                  </a:lnTo>
                  <a:cubicBezTo>
                    <a:pt x="2574" y="328"/>
                    <a:pt x="2574" y="244"/>
                    <a:pt x="2593" y="150"/>
                  </a:cubicBezTo>
                  <a:lnTo>
                    <a:pt x="2593" y="47"/>
                  </a:lnTo>
                  <a:cubicBezTo>
                    <a:pt x="2593" y="47"/>
                    <a:pt x="2593" y="38"/>
                    <a:pt x="2574" y="38"/>
                  </a:cubicBezTo>
                  <a:cubicBezTo>
                    <a:pt x="2574" y="38"/>
                    <a:pt x="2555" y="19"/>
                    <a:pt x="2527" y="19"/>
                  </a:cubicBezTo>
                  <a:cubicBezTo>
                    <a:pt x="2476" y="14"/>
                    <a:pt x="2424" y="14"/>
                    <a:pt x="2373" y="14"/>
                  </a:cubicBezTo>
                  <a:cubicBezTo>
                    <a:pt x="2321" y="14"/>
                    <a:pt x="2270" y="14"/>
                    <a:pt x="2218" y="10"/>
                  </a:cubicBezTo>
                  <a:lnTo>
                    <a:pt x="1910" y="10"/>
                  </a:lnTo>
                  <a:cubicBezTo>
                    <a:pt x="1704" y="10"/>
                    <a:pt x="1488" y="10"/>
                    <a:pt x="1283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3197531" y="3806153"/>
              <a:ext cx="537456" cy="420127"/>
            </a:xfrm>
            <a:custGeom>
              <a:avLst/>
              <a:gdLst/>
              <a:ahLst/>
              <a:cxnLst/>
              <a:rect l="l" t="t" r="r" b="b"/>
              <a:pathLst>
                <a:path w="9902" h="7740" extrusionOk="0">
                  <a:moveTo>
                    <a:pt x="1111" y="1"/>
                  </a:moveTo>
                  <a:cubicBezTo>
                    <a:pt x="764" y="1"/>
                    <a:pt x="418" y="7"/>
                    <a:pt x="76" y="27"/>
                  </a:cubicBezTo>
                  <a:cubicBezTo>
                    <a:pt x="57" y="27"/>
                    <a:pt x="29" y="46"/>
                    <a:pt x="10" y="46"/>
                  </a:cubicBezTo>
                  <a:lnTo>
                    <a:pt x="1" y="46"/>
                  </a:lnTo>
                  <a:lnTo>
                    <a:pt x="1" y="7588"/>
                  </a:lnTo>
                  <a:cubicBezTo>
                    <a:pt x="19" y="7625"/>
                    <a:pt x="57" y="7644"/>
                    <a:pt x="113" y="7653"/>
                  </a:cubicBezTo>
                  <a:cubicBezTo>
                    <a:pt x="668" y="7720"/>
                    <a:pt x="1237" y="7730"/>
                    <a:pt x="1803" y="7730"/>
                  </a:cubicBezTo>
                  <a:cubicBezTo>
                    <a:pt x="2030" y="7730"/>
                    <a:pt x="2256" y="7728"/>
                    <a:pt x="2481" y="7728"/>
                  </a:cubicBezTo>
                  <a:lnTo>
                    <a:pt x="8526" y="7728"/>
                  </a:lnTo>
                  <a:cubicBezTo>
                    <a:pt x="8735" y="7728"/>
                    <a:pt x="8958" y="7739"/>
                    <a:pt x="9180" y="7739"/>
                  </a:cubicBezTo>
                  <a:cubicBezTo>
                    <a:pt x="9375" y="7739"/>
                    <a:pt x="9568" y="7731"/>
                    <a:pt x="9752" y="7700"/>
                  </a:cubicBezTo>
                  <a:cubicBezTo>
                    <a:pt x="9761" y="7700"/>
                    <a:pt x="9780" y="7691"/>
                    <a:pt x="9789" y="7691"/>
                  </a:cubicBezTo>
                  <a:cubicBezTo>
                    <a:pt x="9826" y="7691"/>
                    <a:pt x="9854" y="7682"/>
                    <a:pt x="9883" y="7653"/>
                  </a:cubicBezTo>
                  <a:cubicBezTo>
                    <a:pt x="9901" y="6484"/>
                    <a:pt x="9901" y="5314"/>
                    <a:pt x="9901" y="4163"/>
                  </a:cubicBezTo>
                  <a:cubicBezTo>
                    <a:pt x="9873" y="3293"/>
                    <a:pt x="9883" y="2404"/>
                    <a:pt x="9901" y="1515"/>
                  </a:cubicBezTo>
                  <a:cubicBezTo>
                    <a:pt x="9901" y="1140"/>
                    <a:pt x="9892" y="766"/>
                    <a:pt x="9892" y="392"/>
                  </a:cubicBezTo>
                  <a:cubicBezTo>
                    <a:pt x="9892" y="354"/>
                    <a:pt x="9883" y="326"/>
                    <a:pt x="9854" y="298"/>
                  </a:cubicBezTo>
                  <a:cubicBezTo>
                    <a:pt x="9836" y="242"/>
                    <a:pt x="9789" y="186"/>
                    <a:pt x="9695" y="167"/>
                  </a:cubicBezTo>
                  <a:cubicBezTo>
                    <a:pt x="9293" y="102"/>
                    <a:pt x="8872" y="120"/>
                    <a:pt x="8479" y="111"/>
                  </a:cubicBezTo>
                  <a:cubicBezTo>
                    <a:pt x="8095" y="102"/>
                    <a:pt x="7702" y="92"/>
                    <a:pt x="7328" y="92"/>
                  </a:cubicBezTo>
                  <a:cubicBezTo>
                    <a:pt x="6523" y="74"/>
                    <a:pt x="5700" y="55"/>
                    <a:pt x="4895" y="46"/>
                  </a:cubicBezTo>
                  <a:cubicBezTo>
                    <a:pt x="4099" y="27"/>
                    <a:pt x="3304" y="18"/>
                    <a:pt x="2509" y="18"/>
                  </a:cubicBezTo>
                  <a:cubicBezTo>
                    <a:pt x="2047" y="12"/>
                    <a:pt x="1578" y="1"/>
                    <a:pt x="1111" y="1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3497740" y="3868032"/>
              <a:ext cx="170703" cy="42718"/>
            </a:xfrm>
            <a:custGeom>
              <a:avLst/>
              <a:gdLst/>
              <a:ahLst/>
              <a:cxnLst/>
              <a:rect l="l" t="t" r="r" b="b"/>
              <a:pathLst>
                <a:path w="3145" h="787" extrusionOk="0">
                  <a:moveTo>
                    <a:pt x="0" y="0"/>
                  </a:moveTo>
                  <a:cubicBezTo>
                    <a:pt x="0" y="253"/>
                    <a:pt x="10" y="506"/>
                    <a:pt x="10" y="758"/>
                  </a:cubicBezTo>
                  <a:cubicBezTo>
                    <a:pt x="19" y="758"/>
                    <a:pt x="38" y="768"/>
                    <a:pt x="47" y="768"/>
                  </a:cubicBezTo>
                  <a:cubicBezTo>
                    <a:pt x="290" y="787"/>
                    <a:pt x="552" y="787"/>
                    <a:pt x="796" y="787"/>
                  </a:cubicBezTo>
                  <a:lnTo>
                    <a:pt x="3126" y="787"/>
                  </a:lnTo>
                  <a:cubicBezTo>
                    <a:pt x="3126" y="665"/>
                    <a:pt x="3135" y="553"/>
                    <a:pt x="3126" y="431"/>
                  </a:cubicBezTo>
                  <a:cubicBezTo>
                    <a:pt x="3144" y="337"/>
                    <a:pt x="3144" y="244"/>
                    <a:pt x="3144" y="169"/>
                  </a:cubicBezTo>
                  <a:cubicBezTo>
                    <a:pt x="3144" y="131"/>
                    <a:pt x="3144" y="94"/>
                    <a:pt x="3135" y="47"/>
                  </a:cubicBezTo>
                  <a:cubicBezTo>
                    <a:pt x="3135" y="47"/>
                    <a:pt x="3135" y="38"/>
                    <a:pt x="3126" y="38"/>
                  </a:cubicBezTo>
                  <a:cubicBezTo>
                    <a:pt x="3107" y="19"/>
                    <a:pt x="3098" y="19"/>
                    <a:pt x="3079" y="19"/>
                  </a:cubicBezTo>
                  <a:cubicBezTo>
                    <a:pt x="3013" y="14"/>
                    <a:pt x="2948" y="14"/>
                    <a:pt x="2882" y="14"/>
                  </a:cubicBezTo>
                  <a:cubicBezTo>
                    <a:pt x="2817" y="14"/>
                    <a:pt x="2751" y="14"/>
                    <a:pt x="2686" y="10"/>
                  </a:cubicBezTo>
                  <a:lnTo>
                    <a:pt x="2330" y="10"/>
                  </a:lnTo>
                  <a:cubicBezTo>
                    <a:pt x="2068" y="10"/>
                    <a:pt x="1816" y="10"/>
                    <a:pt x="15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3255933" y="3867055"/>
              <a:ext cx="195616" cy="42664"/>
            </a:xfrm>
            <a:custGeom>
              <a:avLst/>
              <a:gdLst/>
              <a:ahLst/>
              <a:cxnLst/>
              <a:rect l="l" t="t" r="r" b="b"/>
              <a:pathLst>
                <a:path w="3604" h="786" extrusionOk="0">
                  <a:moveTo>
                    <a:pt x="312" y="1"/>
                  </a:moveTo>
                  <a:cubicBezTo>
                    <a:pt x="214" y="1"/>
                    <a:pt x="116" y="3"/>
                    <a:pt x="20" y="9"/>
                  </a:cubicBezTo>
                  <a:lnTo>
                    <a:pt x="1" y="9"/>
                  </a:lnTo>
                  <a:cubicBezTo>
                    <a:pt x="1" y="262"/>
                    <a:pt x="10" y="505"/>
                    <a:pt x="10" y="767"/>
                  </a:cubicBezTo>
                  <a:cubicBezTo>
                    <a:pt x="20" y="767"/>
                    <a:pt x="29" y="776"/>
                    <a:pt x="57" y="776"/>
                  </a:cubicBezTo>
                  <a:cubicBezTo>
                    <a:pt x="338" y="786"/>
                    <a:pt x="628" y="786"/>
                    <a:pt x="909" y="786"/>
                  </a:cubicBezTo>
                  <a:lnTo>
                    <a:pt x="3585" y="786"/>
                  </a:lnTo>
                  <a:cubicBezTo>
                    <a:pt x="3585" y="673"/>
                    <a:pt x="3604" y="552"/>
                    <a:pt x="3585" y="440"/>
                  </a:cubicBezTo>
                  <a:cubicBezTo>
                    <a:pt x="3576" y="355"/>
                    <a:pt x="3585" y="280"/>
                    <a:pt x="3585" y="187"/>
                  </a:cubicBezTo>
                  <a:cubicBezTo>
                    <a:pt x="3585" y="149"/>
                    <a:pt x="3585" y="112"/>
                    <a:pt x="3576" y="65"/>
                  </a:cubicBezTo>
                  <a:lnTo>
                    <a:pt x="3566" y="56"/>
                  </a:lnTo>
                  <a:cubicBezTo>
                    <a:pt x="3557" y="37"/>
                    <a:pt x="3538" y="37"/>
                    <a:pt x="3510" y="37"/>
                  </a:cubicBezTo>
                  <a:cubicBezTo>
                    <a:pt x="3370" y="28"/>
                    <a:pt x="3211" y="28"/>
                    <a:pt x="3061" y="28"/>
                  </a:cubicBezTo>
                  <a:lnTo>
                    <a:pt x="2640" y="28"/>
                  </a:lnTo>
                  <a:cubicBezTo>
                    <a:pt x="2350" y="28"/>
                    <a:pt x="2060" y="28"/>
                    <a:pt x="1760" y="18"/>
                  </a:cubicBezTo>
                  <a:cubicBezTo>
                    <a:pt x="1470" y="18"/>
                    <a:pt x="1189" y="18"/>
                    <a:pt x="899" y="9"/>
                  </a:cubicBezTo>
                  <a:cubicBezTo>
                    <a:pt x="706" y="9"/>
                    <a:pt x="508" y="1"/>
                    <a:pt x="3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9"/>
            <p:cNvSpPr/>
            <p:nvPr/>
          </p:nvSpPr>
          <p:spPr>
            <a:xfrm>
              <a:off x="3256965" y="3949289"/>
              <a:ext cx="412509" cy="44184"/>
            </a:xfrm>
            <a:custGeom>
              <a:avLst/>
              <a:gdLst/>
              <a:ahLst/>
              <a:cxnLst/>
              <a:rect l="l" t="t" r="r" b="b"/>
              <a:pathLst>
                <a:path w="7600" h="814" extrusionOk="0">
                  <a:moveTo>
                    <a:pt x="1" y="1"/>
                  </a:moveTo>
                  <a:cubicBezTo>
                    <a:pt x="10" y="253"/>
                    <a:pt x="19" y="506"/>
                    <a:pt x="19" y="759"/>
                  </a:cubicBezTo>
                  <a:cubicBezTo>
                    <a:pt x="47" y="759"/>
                    <a:pt x="75" y="768"/>
                    <a:pt x="113" y="768"/>
                  </a:cubicBezTo>
                  <a:cubicBezTo>
                    <a:pt x="712" y="787"/>
                    <a:pt x="1329" y="787"/>
                    <a:pt x="1928" y="787"/>
                  </a:cubicBezTo>
                  <a:cubicBezTo>
                    <a:pt x="2546" y="787"/>
                    <a:pt x="3182" y="796"/>
                    <a:pt x="3800" y="796"/>
                  </a:cubicBezTo>
                  <a:cubicBezTo>
                    <a:pt x="4408" y="796"/>
                    <a:pt x="5026" y="796"/>
                    <a:pt x="5634" y="805"/>
                  </a:cubicBezTo>
                  <a:lnTo>
                    <a:pt x="6560" y="805"/>
                  </a:lnTo>
                  <a:cubicBezTo>
                    <a:pt x="6766" y="805"/>
                    <a:pt x="6980" y="814"/>
                    <a:pt x="7189" y="814"/>
                  </a:cubicBezTo>
                  <a:cubicBezTo>
                    <a:pt x="7293" y="814"/>
                    <a:pt x="7396" y="812"/>
                    <a:pt x="7496" y="805"/>
                  </a:cubicBezTo>
                  <a:lnTo>
                    <a:pt x="7590" y="805"/>
                  </a:lnTo>
                  <a:cubicBezTo>
                    <a:pt x="7599" y="693"/>
                    <a:pt x="7599" y="572"/>
                    <a:pt x="7590" y="459"/>
                  </a:cubicBezTo>
                  <a:cubicBezTo>
                    <a:pt x="7571" y="384"/>
                    <a:pt x="7580" y="291"/>
                    <a:pt x="7580" y="197"/>
                  </a:cubicBezTo>
                  <a:cubicBezTo>
                    <a:pt x="7580" y="169"/>
                    <a:pt x="7571" y="132"/>
                    <a:pt x="7571" y="85"/>
                  </a:cubicBezTo>
                  <a:cubicBezTo>
                    <a:pt x="7571" y="85"/>
                    <a:pt x="7562" y="76"/>
                    <a:pt x="7534" y="76"/>
                  </a:cubicBezTo>
                  <a:cubicBezTo>
                    <a:pt x="7524" y="57"/>
                    <a:pt x="7477" y="57"/>
                    <a:pt x="7421" y="57"/>
                  </a:cubicBezTo>
                  <a:cubicBezTo>
                    <a:pt x="7113" y="47"/>
                    <a:pt x="6794" y="47"/>
                    <a:pt x="6495" y="47"/>
                  </a:cubicBezTo>
                  <a:cubicBezTo>
                    <a:pt x="6205" y="47"/>
                    <a:pt x="5905" y="47"/>
                    <a:pt x="5615" y="38"/>
                  </a:cubicBezTo>
                  <a:cubicBezTo>
                    <a:pt x="4998" y="38"/>
                    <a:pt x="4380" y="19"/>
                    <a:pt x="3753" y="19"/>
                  </a:cubicBezTo>
                  <a:cubicBezTo>
                    <a:pt x="3145" y="19"/>
                    <a:pt x="2537" y="10"/>
                    <a:pt x="1919" y="10"/>
                  </a:cubicBezTo>
                  <a:cubicBezTo>
                    <a:pt x="1301" y="10"/>
                    <a:pt x="665" y="1"/>
                    <a:pt x="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3256476" y="4033911"/>
              <a:ext cx="346453" cy="44455"/>
            </a:xfrm>
            <a:custGeom>
              <a:avLst/>
              <a:gdLst/>
              <a:ahLst/>
              <a:cxnLst/>
              <a:rect l="l" t="t" r="r" b="b"/>
              <a:pathLst>
                <a:path w="6383" h="819" extrusionOk="0">
                  <a:moveTo>
                    <a:pt x="564" y="0"/>
                  </a:moveTo>
                  <a:cubicBezTo>
                    <a:pt x="391" y="0"/>
                    <a:pt x="219" y="1"/>
                    <a:pt x="47" y="4"/>
                  </a:cubicBezTo>
                  <a:lnTo>
                    <a:pt x="0" y="4"/>
                  </a:lnTo>
                  <a:cubicBezTo>
                    <a:pt x="10" y="266"/>
                    <a:pt x="10" y="510"/>
                    <a:pt x="19" y="772"/>
                  </a:cubicBezTo>
                  <a:cubicBezTo>
                    <a:pt x="28" y="772"/>
                    <a:pt x="56" y="781"/>
                    <a:pt x="94" y="781"/>
                  </a:cubicBezTo>
                  <a:cubicBezTo>
                    <a:pt x="590" y="791"/>
                    <a:pt x="1104" y="791"/>
                    <a:pt x="1610" y="791"/>
                  </a:cubicBezTo>
                  <a:cubicBezTo>
                    <a:pt x="2134" y="791"/>
                    <a:pt x="2667" y="791"/>
                    <a:pt x="3191" y="809"/>
                  </a:cubicBezTo>
                  <a:cubicBezTo>
                    <a:pt x="3706" y="809"/>
                    <a:pt x="4221" y="809"/>
                    <a:pt x="4735" y="819"/>
                  </a:cubicBezTo>
                  <a:lnTo>
                    <a:pt x="6373" y="819"/>
                  </a:lnTo>
                  <a:cubicBezTo>
                    <a:pt x="6382" y="697"/>
                    <a:pt x="6382" y="585"/>
                    <a:pt x="6373" y="463"/>
                  </a:cubicBezTo>
                  <a:cubicBezTo>
                    <a:pt x="6373" y="360"/>
                    <a:pt x="6373" y="266"/>
                    <a:pt x="6382" y="182"/>
                  </a:cubicBezTo>
                  <a:cubicBezTo>
                    <a:pt x="6382" y="154"/>
                    <a:pt x="6373" y="117"/>
                    <a:pt x="6373" y="70"/>
                  </a:cubicBezTo>
                  <a:cubicBezTo>
                    <a:pt x="6373" y="70"/>
                    <a:pt x="6364" y="61"/>
                    <a:pt x="6354" y="61"/>
                  </a:cubicBezTo>
                  <a:cubicBezTo>
                    <a:pt x="6335" y="42"/>
                    <a:pt x="6307" y="42"/>
                    <a:pt x="6242" y="42"/>
                  </a:cubicBezTo>
                  <a:cubicBezTo>
                    <a:pt x="5989" y="33"/>
                    <a:pt x="5718" y="33"/>
                    <a:pt x="5465" y="33"/>
                  </a:cubicBezTo>
                  <a:lnTo>
                    <a:pt x="4726" y="33"/>
                  </a:lnTo>
                  <a:cubicBezTo>
                    <a:pt x="4202" y="33"/>
                    <a:pt x="3678" y="23"/>
                    <a:pt x="3154" y="23"/>
                  </a:cubicBezTo>
                  <a:cubicBezTo>
                    <a:pt x="2639" y="23"/>
                    <a:pt x="2124" y="4"/>
                    <a:pt x="1610" y="4"/>
                  </a:cubicBezTo>
                  <a:cubicBezTo>
                    <a:pt x="1260" y="4"/>
                    <a:pt x="911" y="0"/>
                    <a:pt x="5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3256965" y="4116417"/>
              <a:ext cx="388084" cy="43967"/>
            </a:xfrm>
            <a:custGeom>
              <a:avLst/>
              <a:gdLst/>
              <a:ahLst/>
              <a:cxnLst/>
              <a:rect l="l" t="t" r="r" b="b"/>
              <a:pathLst>
                <a:path w="7150" h="810" extrusionOk="0">
                  <a:moveTo>
                    <a:pt x="1" y="0"/>
                  </a:moveTo>
                  <a:cubicBezTo>
                    <a:pt x="10" y="253"/>
                    <a:pt x="29" y="496"/>
                    <a:pt x="29" y="758"/>
                  </a:cubicBezTo>
                  <a:cubicBezTo>
                    <a:pt x="38" y="758"/>
                    <a:pt x="75" y="768"/>
                    <a:pt x="104" y="768"/>
                  </a:cubicBezTo>
                  <a:cubicBezTo>
                    <a:pt x="665" y="777"/>
                    <a:pt x="1245" y="777"/>
                    <a:pt x="1816" y="777"/>
                  </a:cubicBezTo>
                  <a:cubicBezTo>
                    <a:pt x="2396" y="777"/>
                    <a:pt x="2986" y="777"/>
                    <a:pt x="3566" y="796"/>
                  </a:cubicBezTo>
                  <a:cubicBezTo>
                    <a:pt x="4146" y="796"/>
                    <a:pt x="4726" y="796"/>
                    <a:pt x="5297" y="805"/>
                  </a:cubicBezTo>
                  <a:lnTo>
                    <a:pt x="6167" y="805"/>
                  </a:lnTo>
                  <a:cubicBezTo>
                    <a:pt x="6361" y="805"/>
                    <a:pt x="6562" y="809"/>
                    <a:pt x="6759" y="809"/>
                  </a:cubicBezTo>
                  <a:cubicBezTo>
                    <a:pt x="6857" y="809"/>
                    <a:pt x="6953" y="808"/>
                    <a:pt x="7047" y="805"/>
                  </a:cubicBezTo>
                  <a:lnTo>
                    <a:pt x="7141" y="805"/>
                  </a:lnTo>
                  <a:cubicBezTo>
                    <a:pt x="7150" y="684"/>
                    <a:pt x="7150" y="571"/>
                    <a:pt x="7141" y="450"/>
                  </a:cubicBezTo>
                  <a:cubicBezTo>
                    <a:pt x="7113" y="384"/>
                    <a:pt x="7122" y="291"/>
                    <a:pt x="7141" y="197"/>
                  </a:cubicBezTo>
                  <a:cubicBezTo>
                    <a:pt x="7141" y="160"/>
                    <a:pt x="7122" y="122"/>
                    <a:pt x="7122" y="85"/>
                  </a:cubicBezTo>
                  <a:cubicBezTo>
                    <a:pt x="7122" y="85"/>
                    <a:pt x="7113" y="66"/>
                    <a:pt x="7103" y="66"/>
                  </a:cubicBezTo>
                  <a:cubicBezTo>
                    <a:pt x="7094" y="57"/>
                    <a:pt x="7047" y="57"/>
                    <a:pt x="6981" y="57"/>
                  </a:cubicBezTo>
                  <a:cubicBezTo>
                    <a:pt x="6701" y="47"/>
                    <a:pt x="6401" y="47"/>
                    <a:pt x="6111" y="47"/>
                  </a:cubicBezTo>
                  <a:cubicBezTo>
                    <a:pt x="5830" y="47"/>
                    <a:pt x="5559" y="47"/>
                    <a:pt x="5278" y="28"/>
                  </a:cubicBezTo>
                  <a:cubicBezTo>
                    <a:pt x="4689" y="28"/>
                    <a:pt x="4109" y="19"/>
                    <a:pt x="3519" y="19"/>
                  </a:cubicBezTo>
                  <a:cubicBezTo>
                    <a:pt x="2948" y="19"/>
                    <a:pt x="2377" y="10"/>
                    <a:pt x="1807" y="10"/>
                  </a:cubicBezTo>
                  <a:cubicBezTo>
                    <a:pt x="1217" y="10"/>
                    <a:pt x="637" y="0"/>
                    <a:pt x="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9"/>
            <p:cNvSpPr/>
            <p:nvPr/>
          </p:nvSpPr>
          <p:spPr>
            <a:xfrm>
              <a:off x="4454652" y="3772770"/>
              <a:ext cx="1104764" cy="771373"/>
            </a:xfrm>
            <a:custGeom>
              <a:avLst/>
              <a:gdLst/>
              <a:ahLst/>
              <a:cxnLst/>
              <a:rect l="l" t="t" r="r" b="b"/>
              <a:pathLst>
                <a:path w="20354" h="14211" extrusionOk="0">
                  <a:moveTo>
                    <a:pt x="2447" y="1"/>
                  </a:moveTo>
                  <a:cubicBezTo>
                    <a:pt x="1677" y="1"/>
                    <a:pt x="909" y="14"/>
                    <a:pt x="150" y="62"/>
                  </a:cubicBezTo>
                  <a:cubicBezTo>
                    <a:pt x="84" y="62"/>
                    <a:pt x="56" y="71"/>
                    <a:pt x="10" y="80"/>
                  </a:cubicBezTo>
                  <a:lnTo>
                    <a:pt x="0" y="80"/>
                  </a:lnTo>
                  <a:cubicBezTo>
                    <a:pt x="10" y="4787"/>
                    <a:pt x="10" y="9504"/>
                    <a:pt x="0" y="14211"/>
                  </a:cubicBezTo>
                  <a:cubicBezTo>
                    <a:pt x="749" y="14192"/>
                    <a:pt x="1488" y="14155"/>
                    <a:pt x="2246" y="14098"/>
                  </a:cubicBezTo>
                  <a:cubicBezTo>
                    <a:pt x="5316" y="13874"/>
                    <a:pt x="8385" y="13443"/>
                    <a:pt x="11426" y="12938"/>
                  </a:cubicBezTo>
                  <a:cubicBezTo>
                    <a:pt x="13869" y="12526"/>
                    <a:pt x="16348" y="11984"/>
                    <a:pt x="18557" y="10823"/>
                  </a:cubicBezTo>
                  <a:cubicBezTo>
                    <a:pt x="19165" y="10496"/>
                    <a:pt x="19755" y="10121"/>
                    <a:pt x="20307" y="9700"/>
                  </a:cubicBezTo>
                  <a:lnTo>
                    <a:pt x="20307" y="8025"/>
                  </a:lnTo>
                  <a:cubicBezTo>
                    <a:pt x="20288" y="6303"/>
                    <a:pt x="20316" y="4610"/>
                    <a:pt x="20354" y="2906"/>
                  </a:cubicBezTo>
                  <a:cubicBezTo>
                    <a:pt x="20325" y="2186"/>
                    <a:pt x="20316" y="1475"/>
                    <a:pt x="20307" y="764"/>
                  </a:cubicBezTo>
                  <a:cubicBezTo>
                    <a:pt x="20307" y="689"/>
                    <a:pt x="20269" y="623"/>
                    <a:pt x="20222" y="576"/>
                  </a:cubicBezTo>
                  <a:cubicBezTo>
                    <a:pt x="20185" y="455"/>
                    <a:pt x="20073" y="361"/>
                    <a:pt x="19895" y="333"/>
                  </a:cubicBezTo>
                  <a:cubicBezTo>
                    <a:pt x="19090" y="202"/>
                    <a:pt x="18220" y="239"/>
                    <a:pt x="17406" y="211"/>
                  </a:cubicBezTo>
                  <a:cubicBezTo>
                    <a:pt x="16620" y="193"/>
                    <a:pt x="15824" y="174"/>
                    <a:pt x="15038" y="165"/>
                  </a:cubicBezTo>
                  <a:cubicBezTo>
                    <a:pt x="13382" y="127"/>
                    <a:pt x="11707" y="108"/>
                    <a:pt x="10041" y="80"/>
                  </a:cubicBezTo>
                  <a:cubicBezTo>
                    <a:pt x="8404" y="62"/>
                    <a:pt x="6785" y="34"/>
                    <a:pt x="5147" y="24"/>
                  </a:cubicBezTo>
                  <a:cubicBezTo>
                    <a:pt x="4249" y="19"/>
                    <a:pt x="3346" y="1"/>
                    <a:pt x="2447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9"/>
            <p:cNvSpPr/>
            <p:nvPr/>
          </p:nvSpPr>
          <p:spPr>
            <a:xfrm>
              <a:off x="4454652" y="3772770"/>
              <a:ext cx="838587" cy="771373"/>
            </a:xfrm>
            <a:custGeom>
              <a:avLst/>
              <a:gdLst/>
              <a:ahLst/>
              <a:cxnLst/>
              <a:rect l="l" t="t" r="r" b="b"/>
              <a:pathLst>
                <a:path w="15450" h="14211" extrusionOk="0">
                  <a:moveTo>
                    <a:pt x="2447" y="1"/>
                  </a:moveTo>
                  <a:cubicBezTo>
                    <a:pt x="1677" y="1"/>
                    <a:pt x="909" y="14"/>
                    <a:pt x="150" y="62"/>
                  </a:cubicBezTo>
                  <a:cubicBezTo>
                    <a:pt x="94" y="62"/>
                    <a:pt x="56" y="71"/>
                    <a:pt x="10" y="80"/>
                  </a:cubicBezTo>
                  <a:lnTo>
                    <a:pt x="0" y="80"/>
                  </a:lnTo>
                  <a:cubicBezTo>
                    <a:pt x="10" y="4787"/>
                    <a:pt x="10" y="9504"/>
                    <a:pt x="0" y="14211"/>
                  </a:cubicBezTo>
                  <a:cubicBezTo>
                    <a:pt x="758" y="14192"/>
                    <a:pt x="1507" y="14155"/>
                    <a:pt x="2246" y="14098"/>
                  </a:cubicBezTo>
                  <a:cubicBezTo>
                    <a:pt x="5316" y="13874"/>
                    <a:pt x="8385" y="13443"/>
                    <a:pt x="11426" y="12938"/>
                  </a:cubicBezTo>
                  <a:cubicBezTo>
                    <a:pt x="12755" y="12713"/>
                    <a:pt x="14093" y="12451"/>
                    <a:pt x="15394" y="12077"/>
                  </a:cubicBezTo>
                  <a:cubicBezTo>
                    <a:pt x="15403" y="10655"/>
                    <a:pt x="15413" y="9232"/>
                    <a:pt x="15403" y="7829"/>
                  </a:cubicBezTo>
                  <a:cubicBezTo>
                    <a:pt x="15394" y="6060"/>
                    <a:pt x="15413" y="4310"/>
                    <a:pt x="15450" y="2560"/>
                  </a:cubicBezTo>
                  <a:lnTo>
                    <a:pt x="15413" y="352"/>
                  </a:lnTo>
                  <a:cubicBezTo>
                    <a:pt x="15413" y="286"/>
                    <a:pt x="15375" y="221"/>
                    <a:pt x="15347" y="174"/>
                  </a:cubicBezTo>
                  <a:cubicBezTo>
                    <a:pt x="15235" y="174"/>
                    <a:pt x="15141" y="174"/>
                    <a:pt x="15038" y="165"/>
                  </a:cubicBezTo>
                  <a:cubicBezTo>
                    <a:pt x="13382" y="127"/>
                    <a:pt x="11707" y="108"/>
                    <a:pt x="10041" y="80"/>
                  </a:cubicBezTo>
                  <a:cubicBezTo>
                    <a:pt x="8404" y="62"/>
                    <a:pt x="6785" y="34"/>
                    <a:pt x="5147" y="24"/>
                  </a:cubicBezTo>
                  <a:cubicBezTo>
                    <a:pt x="4249" y="19"/>
                    <a:pt x="3346" y="1"/>
                    <a:pt x="2447" y="1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9"/>
            <p:cNvSpPr/>
            <p:nvPr/>
          </p:nvSpPr>
          <p:spPr>
            <a:xfrm>
              <a:off x="5183002" y="3867543"/>
              <a:ext cx="31535" cy="96564"/>
            </a:xfrm>
            <a:custGeom>
              <a:avLst/>
              <a:gdLst/>
              <a:ahLst/>
              <a:cxnLst/>
              <a:rect l="l" t="t" r="r" b="b"/>
              <a:pathLst>
                <a:path w="581" h="1779" extrusionOk="0">
                  <a:moveTo>
                    <a:pt x="290" y="0"/>
                  </a:moveTo>
                  <a:cubicBezTo>
                    <a:pt x="122" y="0"/>
                    <a:pt x="19" y="131"/>
                    <a:pt x="66" y="234"/>
                  </a:cubicBezTo>
                  <a:cubicBezTo>
                    <a:pt x="66" y="253"/>
                    <a:pt x="0" y="1591"/>
                    <a:pt x="19" y="1638"/>
                  </a:cubicBezTo>
                  <a:cubicBezTo>
                    <a:pt x="38" y="1722"/>
                    <a:pt x="141" y="1778"/>
                    <a:pt x="253" y="1778"/>
                  </a:cubicBezTo>
                  <a:cubicBezTo>
                    <a:pt x="421" y="1778"/>
                    <a:pt x="515" y="1647"/>
                    <a:pt x="487" y="1544"/>
                  </a:cubicBezTo>
                  <a:cubicBezTo>
                    <a:pt x="478" y="1544"/>
                    <a:pt x="506" y="328"/>
                    <a:pt x="506" y="300"/>
                  </a:cubicBezTo>
                  <a:lnTo>
                    <a:pt x="506" y="243"/>
                  </a:lnTo>
                  <a:cubicBezTo>
                    <a:pt x="581" y="131"/>
                    <a:pt x="450" y="0"/>
                    <a:pt x="290" y="0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5108316" y="3867543"/>
              <a:ext cx="31047" cy="96564"/>
            </a:xfrm>
            <a:custGeom>
              <a:avLst/>
              <a:gdLst/>
              <a:ahLst/>
              <a:cxnLst/>
              <a:rect l="l" t="t" r="r" b="b"/>
              <a:pathLst>
                <a:path w="572" h="1779" extrusionOk="0">
                  <a:moveTo>
                    <a:pt x="282" y="0"/>
                  </a:moveTo>
                  <a:cubicBezTo>
                    <a:pt x="122" y="0"/>
                    <a:pt x="10" y="131"/>
                    <a:pt x="57" y="234"/>
                  </a:cubicBezTo>
                  <a:cubicBezTo>
                    <a:pt x="57" y="253"/>
                    <a:pt x="1" y="1591"/>
                    <a:pt x="10" y="1638"/>
                  </a:cubicBezTo>
                  <a:cubicBezTo>
                    <a:pt x="38" y="1722"/>
                    <a:pt x="141" y="1778"/>
                    <a:pt x="244" y="1778"/>
                  </a:cubicBezTo>
                  <a:cubicBezTo>
                    <a:pt x="422" y="1778"/>
                    <a:pt x="515" y="1647"/>
                    <a:pt x="478" y="1544"/>
                  </a:cubicBezTo>
                  <a:cubicBezTo>
                    <a:pt x="469" y="1544"/>
                    <a:pt x="506" y="328"/>
                    <a:pt x="506" y="300"/>
                  </a:cubicBezTo>
                  <a:lnTo>
                    <a:pt x="506" y="243"/>
                  </a:lnTo>
                  <a:cubicBezTo>
                    <a:pt x="572" y="131"/>
                    <a:pt x="450" y="0"/>
                    <a:pt x="2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5033684" y="3867543"/>
              <a:ext cx="30992" cy="96564"/>
            </a:xfrm>
            <a:custGeom>
              <a:avLst/>
              <a:gdLst/>
              <a:ahLst/>
              <a:cxnLst/>
              <a:rect l="l" t="t" r="r" b="b"/>
              <a:pathLst>
                <a:path w="571" h="1779" extrusionOk="0">
                  <a:moveTo>
                    <a:pt x="281" y="0"/>
                  </a:moveTo>
                  <a:cubicBezTo>
                    <a:pt x="112" y="0"/>
                    <a:pt x="10" y="131"/>
                    <a:pt x="56" y="234"/>
                  </a:cubicBezTo>
                  <a:cubicBezTo>
                    <a:pt x="56" y="253"/>
                    <a:pt x="0" y="1591"/>
                    <a:pt x="10" y="1638"/>
                  </a:cubicBezTo>
                  <a:cubicBezTo>
                    <a:pt x="28" y="1722"/>
                    <a:pt x="131" y="1778"/>
                    <a:pt x="243" y="1778"/>
                  </a:cubicBezTo>
                  <a:cubicBezTo>
                    <a:pt x="412" y="1778"/>
                    <a:pt x="505" y="1647"/>
                    <a:pt x="477" y="1544"/>
                  </a:cubicBezTo>
                  <a:cubicBezTo>
                    <a:pt x="468" y="1544"/>
                    <a:pt x="496" y="328"/>
                    <a:pt x="496" y="300"/>
                  </a:cubicBezTo>
                  <a:lnTo>
                    <a:pt x="496" y="243"/>
                  </a:lnTo>
                  <a:cubicBezTo>
                    <a:pt x="571" y="131"/>
                    <a:pt x="440" y="0"/>
                    <a:pt x="2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4450581" y="4095465"/>
              <a:ext cx="7653" cy="246160"/>
            </a:xfrm>
            <a:custGeom>
              <a:avLst/>
              <a:gdLst/>
              <a:ahLst/>
              <a:cxnLst/>
              <a:rect l="l" t="t" r="r" b="b"/>
              <a:pathLst>
                <a:path w="141" h="4535" extrusionOk="0">
                  <a:moveTo>
                    <a:pt x="47" y="0"/>
                  </a:moveTo>
                  <a:cubicBezTo>
                    <a:pt x="24" y="0"/>
                    <a:pt x="0" y="17"/>
                    <a:pt x="0" y="50"/>
                  </a:cubicBezTo>
                  <a:cubicBezTo>
                    <a:pt x="0" y="798"/>
                    <a:pt x="10" y="1556"/>
                    <a:pt x="10" y="2305"/>
                  </a:cubicBezTo>
                  <a:lnTo>
                    <a:pt x="28" y="3400"/>
                  </a:lnTo>
                  <a:cubicBezTo>
                    <a:pt x="28" y="3765"/>
                    <a:pt x="0" y="4148"/>
                    <a:pt x="57" y="4513"/>
                  </a:cubicBezTo>
                  <a:cubicBezTo>
                    <a:pt x="57" y="4527"/>
                    <a:pt x="66" y="4534"/>
                    <a:pt x="75" y="4534"/>
                  </a:cubicBezTo>
                  <a:cubicBezTo>
                    <a:pt x="85" y="4534"/>
                    <a:pt x="94" y="4527"/>
                    <a:pt x="94" y="4513"/>
                  </a:cubicBezTo>
                  <a:cubicBezTo>
                    <a:pt x="141" y="4167"/>
                    <a:pt x="103" y="3793"/>
                    <a:pt x="103" y="3437"/>
                  </a:cubicBezTo>
                  <a:lnTo>
                    <a:pt x="103" y="2305"/>
                  </a:lnTo>
                  <a:cubicBezTo>
                    <a:pt x="103" y="1556"/>
                    <a:pt x="94" y="798"/>
                    <a:pt x="94" y="50"/>
                  </a:cubicBezTo>
                  <a:cubicBezTo>
                    <a:pt x="94" y="17"/>
                    <a:pt x="71" y="0"/>
                    <a:pt x="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4449061" y="3767560"/>
              <a:ext cx="626797" cy="302557"/>
            </a:xfrm>
            <a:custGeom>
              <a:avLst/>
              <a:gdLst/>
              <a:ahLst/>
              <a:cxnLst/>
              <a:rect l="l" t="t" r="r" b="b"/>
              <a:pathLst>
                <a:path w="11548" h="5574" extrusionOk="0">
                  <a:moveTo>
                    <a:pt x="4137" y="1"/>
                  </a:moveTo>
                  <a:cubicBezTo>
                    <a:pt x="3629" y="1"/>
                    <a:pt x="3120" y="3"/>
                    <a:pt x="2611" y="8"/>
                  </a:cubicBezTo>
                  <a:cubicBezTo>
                    <a:pt x="1769" y="8"/>
                    <a:pt x="945" y="17"/>
                    <a:pt x="103" y="36"/>
                  </a:cubicBezTo>
                  <a:cubicBezTo>
                    <a:pt x="47" y="36"/>
                    <a:pt x="38" y="83"/>
                    <a:pt x="47" y="120"/>
                  </a:cubicBezTo>
                  <a:cubicBezTo>
                    <a:pt x="38" y="130"/>
                    <a:pt x="28" y="148"/>
                    <a:pt x="28" y="158"/>
                  </a:cubicBezTo>
                  <a:cubicBezTo>
                    <a:pt x="0" y="597"/>
                    <a:pt x="28" y="1056"/>
                    <a:pt x="28" y="1505"/>
                  </a:cubicBezTo>
                  <a:cubicBezTo>
                    <a:pt x="28" y="1945"/>
                    <a:pt x="28" y="2394"/>
                    <a:pt x="38" y="2843"/>
                  </a:cubicBezTo>
                  <a:cubicBezTo>
                    <a:pt x="38" y="3293"/>
                    <a:pt x="38" y="3732"/>
                    <a:pt x="47" y="4191"/>
                  </a:cubicBezTo>
                  <a:lnTo>
                    <a:pt x="47" y="4837"/>
                  </a:lnTo>
                  <a:cubicBezTo>
                    <a:pt x="47" y="5071"/>
                    <a:pt x="38" y="5304"/>
                    <a:pt x="66" y="5538"/>
                  </a:cubicBezTo>
                  <a:cubicBezTo>
                    <a:pt x="66" y="5562"/>
                    <a:pt x="82" y="5574"/>
                    <a:pt x="99" y="5574"/>
                  </a:cubicBezTo>
                  <a:cubicBezTo>
                    <a:pt x="115" y="5574"/>
                    <a:pt x="131" y="5562"/>
                    <a:pt x="131" y="5538"/>
                  </a:cubicBezTo>
                  <a:cubicBezTo>
                    <a:pt x="159" y="5314"/>
                    <a:pt x="141" y="5089"/>
                    <a:pt x="141" y="4874"/>
                  </a:cubicBezTo>
                  <a:lnTo>
                    <a:pt x="141" y="4200"/>
                  </a:lnTo>
                  <a:cubicBezTo>
                    <a:pt x="141" y="3760"/>
                    <a:pt x="141" y="3311"/>
                    <a:pt x="131" y="2862"/>
                  </a:cubicBezTo>
                  <a:cubicBezTo>
                    <a:pt x="122" y="2404"/>
                    <a:pt x="131" y="1973"/>
                    <a:pt x="122" y="1515"/>
                  </a:cubicBezTo>
                  <a:cubicBezTo>
                    <a:pt x="122" y="1065"/>
                    <a:pt x="131" y="616"/>
                    <a:pt x="113" y="167"/>
                  </a:cubicBezTo>
                  <a:lnTo>
                    <a:pt x="113" y="158"/>
                  </a:lnTo>
                  <a:cubicBezTo>
                    <a:pt x="1586" y="144"/>
                    <a:pt x="3060" y="132"/>
                    <a:pt x="4535" y="132"/>
                  </a:cubicBezTo>
                  <a:cubicBezTo>
                    <a:pt x="6010" y="132"/>
                    <a:pt x="7487" y="144"/>
                    <a:pt x="8965" y="176"/>
                  </a:cubicBezTo>
                  <a:cubicBezTo>
                    <a:pt x="9807" y="204"/>
                    <a:pt x="10640" y="223"/>
                    <a:pt x="11482" y="261"/>
                  </a:cubicBezTo>
                  <a:cubicBezTo>
                    <a:pt x="11548" y="242"/>
                    <a:pt x="11548" y="148"/>
                    <a:pt x="11492" y="148"/>
                  </a:cubicBezTo>
                  <a:cubicBezTo>
                    <a:pt x="9042" y="55"/>
                    <a:pt x="6592" y="1"/>
                    <a:pt x="4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4336531" y="2163043"/>
              <a:ext cx="366753" cy="155838"/>
            </a:xfrm>
            <a:custGeom>
              <a:avLst/>
              <a:gdLst/>
              <a:ahLst/>
              <a:cxnLst/>
              <a:rect l="l" t="t" r="r" b="b"/>
              <a:pathLst>
                <a:path w="6757" h="2871" extrusionOk="0">
                  <a:moveTo>
                    <a:pt x="2564" y="0"/>
                  </a:moveTo>
                  <a:cubicBezTo>
                    <a:pt x="2521" y="0"/>
                    <a:pt x="2477" y="2"/>
                    <a:pt x="2433" y="7"/>
                  </a:cubicBezTo>
                  <a:cubicBezTo>
                    <a:pt x="1629" y="81"/>
                    <a:pt x="1077" y="886"/>
                    <a:pt x="1226" y="1663"/>
                  </a:cubicBezTo>
                  <a:cubicBezTo>
                    <a:pt x="1221" y="1663"/>
                    <a:pt x="1216" y="1663"/>
                    <a:pt x="1211" y="1663"/>
                  </a:cubicBezTo>
                  <a:cubicBezTo>
                    <a:pt x="140" y="1663"/>
                    <a:pt x="47" y="2646"/>
                    <a:pt x="38" y="2655"/>
                  </a:cubicBezTo>
                  <a:cubicBezTo>
                    <a:pt x="0" y="2674"/>
                    <a:pt x="38" y="2861"/>
                    <a:pt x="66" y="2870"/>
                  </a:cubicBezTo>
                  <a:cubicBezTo>
                    <a:pt x="75" y="2870"/>
                    <a:pt x="5849" y="2786"/>
                    <a:pt x="6542" y="2739"/>
                  </a:cubicBezTo>
                  <a:cubicBezTo>
                    <a:pt x="6598" y="2739"/>
                    <a:pt x="6626" y="2702"/>
                    <a:pt x="6654" y="2664"/>
                  </a:cubicBezTo>
                  <a:cubicBezTo>
                    <a:pt x="6757" y="2337"/>
                    <a:pt x="6645" y="1944"/>
                    <a:pt x="6354" y="1766"/>
                  </a:cubicBezTo>
                  <a:cubicBezTo>
                    <a:pt x="6241" y="1699"/>
                    <a:pt x="6117" y="1667"/>
                    <a:pt x="5993" y="1667"/>
                  </a:cubicBezTo>
                  <a:cubicBezTo>
                    <a:pt x="5840" y="1667"/>
                    <a:pt x="5688" y="1715"/>
                    <a:pt x="5559" y="1803"/>
                  </a:cubicBezTo>
                  <a:cubicBezTo>
                    <a:pt x="5338" y="1413"/>
                    <a:pt x="4928" y="1195"/>
                    <a:pt x="4503" y="1195"/>
                  </a:cubicBezTo>
                  <a:cubicBezTo>
                    <a:pt x="4316" y="1195"/>
                    <a:pt x="4127" y="1237"/>
                    <a:pt x="3949" y="1326"/>
                  </a:cubicBezTo>
                  <a:cubicBezTo>
                    <a:pt x="3923" y="600"/>
                    <a:pt x="3311" y="0"/>
                    <a:pt x="25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8"/>
          <p:cNvSpPr txBox="1">
            <a:spLocks noGrp="1"/>
          </p:cNvSpPr>
          <p:nvPr>
            <p:ph type="title"/>
          </p:nvPr>
        </p:nvSpPr>
        <p:spPr>
          <a:xfrm>
            <a:off x="356612" y="352449"/>
            <a:ext cx="8430775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 dirty="0"/>
              <a:t>Example </a:t>
            </a:r>
            <a:r>
              <a:rPr lang="es" sz="2400" dirty="0">
                <a:solidFill>
                  <a:srgbClr val="EB9921"/>
                </a:solidFill>
              </a:rPr>
              <a:t>Prompts</a:t>
            </a:r>
            <a:r>
              <a:rPr lang="es" sz="2400" dirty="0"/>
              <a:t> and  Generated </a:t>
            </a:r>
            <a:r>
              <a:rPr lang="es" sz="2400" dirty="0">
                <a:solidFill>
                  <a:srgbClr val="EB9921"/>
                </a:solidFill>
              </a:rPr>
              <a:t>Graphs</a:t>
            </a:r>
            <a:endParaRPr sz="2400" dirty="0">
              <a:solidFill>
                <a:srgbClr val="EB992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F7DAC4-E831-485A-ABF2-641693D19EBB}"/>
              </a:ext>
            </a:extLst>
          </p:cNvPr>
          <p:cNvSpPr txBox="1"/>
          <p:nvPr/>
        </p:nvSpPr>
        <p:spPr>
          <a:xfrm>
            <a:off x="997200" y="893360"/>
            <a:ext cx="6318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ndal" panose="020B0604020202020204" charset="0"/>
              </a:rPr>
              <a:t>Example Analysis 1 – Procurement Spend by Category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C214AE-5BE8-41B5-90B3-9C670E3BA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525301"/>
            <a:ext cx="3673226" cy="25511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3656E1-732C-423B-A4AF-9235B57C8C9B}"/>
              </a:ext>
            </a:extLst>
          </p:cNvPr>
          <p:cNvSpPr txBox="1"/>
          <p:nvPr/>
        </p:nvSpPr>
        <p:spPr>
          <a:xfrm>
            <a:off x="898774" y="1588160"/>
            <a:ext cx="349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bin" panose="020B0604020202020204" charset="0"/>
              </a:rPr>
              <a:t>Prompts: </a:t>
            </a:r>
          </a:p>
          <a:p>
            <a:r>
              <a:rPr lang="en-US" sz="1100" dirty="0">
                <a:latin typeface="Cabin" panose="020B0604020202020204" charset="0"/>
              </a:rPr>
              <a:t>“1. Use '</a:t>
            </a:r>
            <a:r>
              <a:rPr lang="en-US" sz="1100" dirty="0" err="1">
                <a:latin typeface="Cabin" panose="020B0604020202020204" charset="0"/>
              </a:rPr>
              <a:t>tender_supplytype</a:t>
            </a:r>
            <a:r>
              <a:rPr lang="en-US" sz="1100" dirty="0">
                <a:latin typeface="Cabin" panose="020B0604020202020204" charset="0"/>
              </a:rPr>
              <a:t>' as the category and '</a:t>
            </a:r>
            <a:r>
              <a:rPr lang="en-US" sz="1100" dirty="0" err="1">
                <a:latin typeface="Cabin" panose="020B0604020202020204" charset="0"/>
              </a:rPr>
              <a:t>tender_finalprice</a:t>
            </a:r>
            <a:r>
              <a:rPr lang="en-US" sz="1100" dirty="0">
                <a:latin typeface="Cabin" panose="020B0604020202020204" charset="0"/>
              </a:rPr>
              <a:t>' for spend.</a:t>
            </a:r>
          </a:p>
          <a:p>
            <a:r>
              <a:rPr lang="en-US" sz="1100" dirty="0">
                <a:latin typeface="Cabin" panose="020B0604020202020204" charset="0"/>
              </a:rPr>
              <a:t>2. Generate a Donut chart with K/M/B-formatted labels, showing values and percentages.</a:t>
            </a:r>
          </a:p>
          <a:p>
            <a:r>
              <a:rPr lang="en-US" sz="1100" dirty="0">
                <a:latin typeface="Cabin" panose="020B0604020202020204" charset="0"/>
              </a:rPr>
              <a:t>3. Ensure readable text, and remove blanks.</a:t>
            </a:r>
          </a:p>
          <a:p>
            <a:r>
              <a:rPr lang="en-US" sz="1100" dirty="0">
                <a:latin typeface="Cabin" panose="020B0604020202020204" charset="0"/>
              </a:rPr>
              <a:t>4. Provide findings, insights, and recommendations.”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34CA71-59E4-484E-9A1E-21110551D536}"/>
              </a:ext>
            </a:extLst>
          </p:cNvPr>
          <p:cNvSpPr txBox="1"/>
          <p:nvPr/>
        </p:nvSpPr>
        <p:spPr>
          <a:xfrm>
            <a:off x="898774" y="3029360"/>
            <a:ext cx="349920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bin" panose="020B0604020202020204" charset="0"/>
              </a:rPr>
              <a:t>Output: </a:t>
            </a:r>
          </a:p>
          <a:p>
            <a:r>
              <a:rPr lang="en-US" sz="1100" dirty="0" err="1">
                <a:latin typeface="Cabin" panose="020B0604020202020204" charset="0"/>
              </a:rPr>
              <a:t>chatGPT</a:t>
            </a:r>
            <a:r>
              <a:rPr lang="en-US" sz="1100" dirty="0">
                <a:latin typeface="Cabin" panose="020B0604020202020204" charset="0"/>
              </a:rPr>
              <a:t> clean and format data and add appropriate data label. Eventually it will generate findings, insights, and recommendations.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593;p38">
            <a:extLst>
              <a:ext uri="{FF2B5EF4-FFF2-40B4-BE49-F238E27FC236}">
                <a16:creationId xmlns:a16="http://schemas.microsoft.com/office/drawing/2014/main" id="{416B6708-F1B3-45E3-899B-EB33D812A7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6612" y="366499"/>
            <a:ext cx="8430775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 dirty="0"/>
              <a:t>Example </a:t>
            </a:r>
            <a:r>
              <a:rPr lang="es" sz="2400" dirty="0">
                <a:solidFill>
                  <a:srgbClr val="EB9921"/>
                </a:solidFill>
              </a:rPr>
              <a:t>Prompts</a:t>
            </a:r>
            <a:r>
              <a:rPr lang="es" sz="2400" dirty="0"/>
              <a:t> and  Generated </a:t>
            </a:r>
            <a:r>
              <a:rPr lang="es" sz="2400" dirty="0">
                <a:solidFill>
                  <a:srgbClr val="EB9921"/>
                </a:solidFill>
              </a:rPr>
              <a:t>Graphs</a:t>
            </a:r>
            <a:endParaRPr sz="2400" dirty="0">
              <a:solidFill>
                <a:srgbClr val="EB992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4B746F-B6D6-4CA3-9931-42966165E716}"/>
              </a:ext>
            </a:extLst>
          </p:cNvPr>
          <p:cNvSpPr txBox="1"/>
          <p:nvPr/>
        </p:nvSpPr>
        <p:spPr>
          <a:xfrm>
            <a:off x="979200" y="907410"/>
            <a:ext cx="5155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ndal" panose="020B0604020202020204" charset="0"/>
              </a:rPr>
              <a:t>Example Analysis 2 - Top 10 Buyers by Tenders.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35F668-D0CD-4687-AB6E-6176046E3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460" y="1296000"/>
            <a:ext cx="4568680" cy="32885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31EFE61-7793-4239-8452-9F3B7D6C9D83}"/>
              </a:ext>
            </a:extLst>
          </p:cNvPr>
          <p:cNvSpPr txBox="1"/>
          <p:nvPr/>
        </p:nvSpPr>
        <p:spPr>
          <a:xfrm>
            <a:off x="842400" y="1588161"/>
            <a:ext cx="349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bin" panose="020B0604020202020204" charset="0"/>
              </a:rPr>
              <a:t>Prompts: </a:t>
            </a:r>
          </a:p>
          <a:p>
            <a:r>
              <a:rPr lang="en-US" sz="1100" dirty="0">
                <a:latin typeface="Cabin" panose="020B0604020202020204" charset="0"/>
              </a:rPr>
              <a:t>1. Use '</a:t>
            </a:r>
            <a:r>
              <a:rPr lang="en-US" sz="1100" dirty="0" err="1">
                <a:latin typeface="Cabin" panose="020B0604020202020204" charset="0"/>
              </a:rPr>
              <a:t>buyer_name</a:t>
            </a:r>
            <a:r>
              <a:rPr lang="en-US" sz="1100" dirty="0">
                <a:latin typeface="Cabin" panose="020B0604020202020204" charset="0"/>
              </a:rPr>
              <a:t>' on Y-axis and count of '</a:t>
            </a:r>
            <a:r>
              <a:rPr lang="en-US" sz="1100" dirty="0" err="1">
                <a:latin typeface="Cabin" panose="020B0604020202020204" charset="0"/>
              </a:rPr>
              <a:t>tender_id</a:t>
            </a:r>
            <a:r>
              <a:rPr lang="en-US" sz="1100" dirty="0">
                <a:latin typeface="Cabin" panose="020B0604020202020204" charset="0"/>
              </a:rPr>
              <a:t>' on X-axis.</a:t>
            </a:r>
          </a:p>
          <a:p>
            <a:r>
              <a:rPr lang="en-US" sz="1100" dirty="0">
                <a:latin typeface="Cabin" panose="020B0604020202020204" charset="0"/>
              </a:rPr>
              <a:t>2. Generate a Bar chart with the top 10 buyers by tender count.</a:t>
            </a:r>
          </a:p>
          <a:p>
            <a:r>
              <a:rPr lang="en-US" sz="1100" dirty="0">
                <a:latin typeface="Cabin" panose="020B0604020202020204" charset="0"/>
              </a:rPr>
              <a:t>3. Shorten Y-axis names, fix errors/duplicates.</a:t>
            </a:r>
          </a:p>
          <a:p>
            <a:r>
              <a:rPr lang="en-US" sz="1100" dirty="0">
                <a:latin typeface="Cabin" panose="020B0604020202020204" charset="0"/>
              </a:rPr>
              <a:t>4. Provide findings, insights, and recommendations.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B05340-BA0E-4096-B205-86623DEACE79}"/>
              </a:ext>
            </a:extLst>
          </p:cNvPr>
          <p:cNvSpPr txBox="1"/>
          <p:nvPr/>
        </p:nvSpPr>
        <p:spPr>
          <a:xfrm>
            <a:off x="842400" y="3203761"/>
            <a:ext cx="349920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bin" panose="020B0604020202020204" charset="0"/>
              </a:rPr>
              <a:t>Output: </a:t>
            </a:r>
          </a:p>
          <a:p>
            <a:r>
              <a:rPr lang="en-US" sz="1100" dirty="0" err="1">
                <a:latin typeface="Cabin" panose="020B0604020202020204" charset="0"/>
              </a:rPr>
              <a:t>chatGPT</a:t>
            </a:r>
            <a:r>
              <a:rPr lang="en-US" sz="1100" dirty="0">
                <a:latin typeface="Cabin" panose="020B0604020202020204" charset="0"/>
              </a:rPr>
              <a:t> clean and format data and add appropriate data label. Eventually it will generate findings, insights, and recommendations.</a:t>
            </a:r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E0EF19-0BA1-4FDF-90FC-B16780A88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00" y="1602210"/>
            <a:ext cx="4034661" cy="2789790"/>
          </a:xfrm>
          <a:prstGeom prst="rect">
            <a:avLst/>
          </a:prstGeom>
        </p:spPr>
      </p:pic>
      <p:sp>
        <p:nvSpPr>
          <p:cNvPr id="10" name="Google Shape;593;p38">
            <a:extLst>
              <a:ext uri="{FF2B5EF4-FFF2-40B4-BE49-F238E27FC236}">
                <a16:creationId xmlns:a16="http://schemas.microsoft.com/office/drawing/2014/main" id="{B8E6232C-C07B-4EE9-995D-39BCDE3154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6613" y="366499"/>
            <a:ext cx="7671388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 dirty="0"/>
              <a:t>Example </a:t>
            </a:r>
            <a:r>
              <a:rPr lang="es" sz="2400" dirty="0">
                <a:solidFill>
                  <a:srgbClr val="EB9921"/>
                </a:solidFill>
              </a:rPr>
              <a:t>Prompts</a:t>
            </a:r>
            <a:r>
              <a:rPr lang="es" sz="2400" dirty="0"/>
              <a:t> and  Generated </a:t>
            </a:r>
            <a:r>
              <a:rPr lang="es" sz="2400" dirty="0">
                <a:solidFill>
                  <a:srgbClr val="EB9921"/>
                </a:solidFill>
              </a:rPr>
              <a:t>Graphs</a:t>
            </a:r>
            <a:endParaRPr sz="2400" dirty="0">
              <a:solidFill>
                <a:srgbClr val="EB992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3C0C32-D428-419F-87B8-A7A7014D0356}"/>
              </a:ext>
            </a:extLst>
          </p:cNvPr>
          <p:cNvSpPr txBox="1"/>
          <p:nvPr/>
        </p:nvSpPr>
        <p:spPr>
          <a:xfrm>
            <a:off x="604800" y="907410"/>
            <a:ext cx="5155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ndal" panose="020B0604020202020204" charset="0"/>
              </a:rPr>
              <a:t>Example Analysis 3 - Top 10 Buyers by Tenders.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3BDE44-7B93-4679-84C9-4282CB65A8D3}"/>
              </a:ext>
            </a:extLst>
          </p:cNvPr>
          <p:cNvSpPr txBox="1"/>
          <p:nvPr/>
        </p:nvSpPr>
        <p:spPr>
          <a:xfrm>
            <a:off x="5091796" y="1602210"/>
            <a:ext cx="349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bin" panose="020B0604020202020204" charset="0"/>
              </a:rPr>
              <a:t>Prompts: </a:t>
            </a:r>
          </a:p>
          <a:p>
            <a:r>
              <a:rPr lang="en-US" sz="1100" dirty="0">
                <a:latin typeface="Cabin" panose="020B0604020202020204" charset="0"/>
              </a:rPr>
              <a:t>1. Use '</a:t>
            </a:r>
            <a:r>
              <a:rPr lang="en-US" sz="1100" dirty="0" err="1">
                <a:latin typeface="Cabin" panose="020B0604020202020204" charset="0"/>
              </a:rPr>
              <a:t>tender_biddeadline</a:t>
            </a:r>
            <a:r>
              <a:rPr lang="en-US" sz="1100" dirty="0">
                <a:latin typeface="Cabin" panose="020B0604020202020204" charset="0"/>
              </a:rPr>
              <a:t>' as X-axis, '</a:t>
            </a:r>
            <a:r>
              <a:rPr lang="en-US" sz="1100" dirty="0" err="1">
                <a:latin typeface="Cabin" panose="020B0604020202020204" charset="0"/>
              </a:rPr>
              <a:t>tender_finalprice</a:t>
            </a:r>
            <a:r>
              <a:rPr lang="en-US" sz="1100" dirty="0">
                <a:latin typeface="Cabin" panose="020B0604020202020204" charset="0"/>
              </a:rPr>
              <a:t>' as Y-axis.</a:t>
            </a:r>
          </a:p>
          <a:p>
            <a:r>
              <a:rPr lang="en-US" sz="1100" dirty="0">
                <a:latin typeface="Cabin" panose="020B0604020202020204" charset="0"/>
              </a:rPr>
              <a:t>2. Generate a Line chart showing total spend over time.</a:t>
            </a:r>
          </a:p>
          <a:p>
            <a:r>
              <a:rPr lang="en-US" sz="1100" dirty="0">
                <a:latin typeface="Cabin" panose="020B0604020202020204" charset="0"/>
              </a:rPr>
              <a:t>3. Make the line chart smooth and </a:t>
            </a:r>
            <a:r>
              <a:rPr lang="en-US" sz="1100" dirty="0" err="1">
                <a:latin typeface="Cabin" panose="020B0604020202020204" charset="0"/>
              </a:rPr>
              <a:t>avaid</a:t>
            </a:r>
            <a:r>
              <a:rPr lang="en-US" sz="1100" dirty="0">
                <a:latin typeface="Cabin" panose="020B0604020202020204" charset="0"/>
              </a:rPr>
              <a:t> the small point on the line. Show data label in proper format.</a:t>
            </a:r>
          </a:p>
          <a:p>
            <a:r>
              <a:rPr lang="en-US" sz="1100" dirty="0">
                <a:latin typeface="Cabin" panose="020B0604020202020204" charset="0"/>
              </a:rPr>
              <a:t>4. Provide findings, insights, and recommendations.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92B228-E92A-4742-9C9D-3D9D30E85AB2}"/>
              </a:ext>
            </a:extLst>
          </p:cNvPr>
          <p:cNvSpPr txBox="1"/>
          <p:nvPr/>
        </p:nvSpPr>
        <p:spPr>
          <a:xfrm>
            <a:off x="5091796" y="3230960"/>
            <a:ext cx="349920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bin" panose="020B0604020202020204" charset="0"/>
              </a:rPr>
              <a:t>Output: </a:t>
            </a:r>
          </a:p>
          <a:p>
            <a:r>
              <a:rPr lang="en-US" sz="1100" dirty="0" err="1">
                <a:latin typeface="Cabin" panose="020B0604020202020204" charset="0"/>
              </a:rPr>
              <a:t>chatGPT</a:t>
            </a:r>
            <a:r>
              <a:rPr lang="en-US" sz="1100" dirty="0">
                <a:latin typeface="Cabin" panose="020B0604020202020204" charset="0"/>
              </a:rPr>
              <a:t> clean and format data and add appropriate data label. Eventually it will generate findings, insights, and recommendations.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BC2C-54C2-4360-BD1D-878726A9C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Data Issues </a:t>
            </a:r>
            <a:r>
              <a:rPr lang="en-US" dirty="0">
                <a:solidFill>
                  <a:srgbClr val="EB9921"/>
                </a:solidFill>
              </a:rPr>
              <a:t>Automatically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0F469A-DDF3-4084-AD3F-9513AD185BBC}"/>
              </a:ext>
            </a:extLst>
          </p:cNvPr>
          <p:cNvSpPr txBox="1"/>
          <p:nvPr/>
        </p:nvSpPr>
        <p:spPr>
          <a:xfrm>
            <a:off x="1333800" y="2440296"/>
            <a:ext cx="22662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GPT removes blanks, resolves duplicate bars, and </a:t>
            </a:r>
            <a:r>
              <a:rPr lang="en-US" b="1" dirty="0"/>
              <a:t>formats labels </a:t>
            </a:r>
            <a:r>
              <a:rPr lang="en-US" dirty="0"/>
              <a:t>to be </a:t>
            </a:r>
            <a:r>
              <a:rPr lang="en-US" b="1" dirty="0"/>
              <a:t>K/M/B</a:t>
            </a:r>
            <a:r>
              <a:rPr lang="en-US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07FFAD-2F33-4EB8-8EB1-A9D66F7F63E0}"/>
              </a:ext>
            </a:extLst>
          </p:cNvPr>
          <p:cNvSpPr txBox="1"/>
          <p:nvPr/>
        </p:nvSpPr>
        <p:spPr>
          <a:xfrm>
            <a:off x="3816000" y="2440296"/>
            <a:ext cx="2266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Automates label </a:t>
            </a:r>
            <a:r>
              <a:rPr lang="en-US" b="1" dirty="0"/>
              <a:t>visibility</a:t>
            </a:r>
            <a:r>
              <a:rPr lang="en-US" dirty="0"/>
              <a:t> and chart </a:t>
            </a:r>
            <a:r>
              <a:rPr lang="en-US" b="1" dirty="0"/>
              <a:t>readability</a:t>
            </a:r>
            <a:r>
              <a:rPr lang="en-US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9F324-2853-404F-88D6-64B68A8A39D5}"/>
              </a:ext>
            </a:extLst>
          </p:cNvPr>
          <p:cNvSpPr txBox="1"/>
          <p:nvPr/>
        </p:nvSpPr>
        <p:spPr>
          <a:xfrm>
            <a:off x="6191111" y="2434680"/>
            <a:ext cx="217729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Makes sure the results are </a:t>
            </a:r>
            <a:r>
              <a:rPr lang="en-US" b="1" dirty="0"/>
              <a:t>user-friendly</a:t>
            </a:r>
            <a:r>
              <a:rPr lang="en-US" dirty="0"/>
              <a:t> and easy to interpret.</a:t>
            </a:r>
          </a:p>
        </p:txBody>
      </p:sp>
      <p:grpSp>
        <p:nvGrpSpPr>
          <p:cNvPr id="9" name="Google Shape;5913;p58">
            <a:extLst>
              <a:ext uri="{FF2B5EF4-FFF2-40B4-BE49-F238E27FC236}">
                <a16:creationId xmlns:a16="http://schemas.microsoft.com/office/drawing/2014/main" id="{B53E13F8-4786-405E-B290-9E9A687D27EC}"/>
              </a:ext>
            </a:extLst>
          </p:cNvPr>
          <p:cNvGrpSpPr/>
          <p:nvPr/>
        </p:nvGrpSpPr>
        <p:grpSpPr>
          <a:xfrm>
            <a:off x="2287827" y="2031901"/>
            <a:ext cx="370645" cy="368042"/>
            <a:chOff x="-63250675" y="3744075"/>
            <a:chExt cx="320350" cy="318100"/>
          </a:xfrm>
        </p:grpSpPr>
        <p:sp>
          <p:nvSpPr>
            <p:cNvPr id="10" name="Google Shape;5914;p58">
              <a:extLst>
                <a:ext uri="{FF2B5EF4-FFF2-40B4-BE49-F238E27FC236}">
                  <a16:creationId xmlns:a16="http://schemas.microsoft.com/office/drawing/2014/main" id="{ADC30710-350A-4A34-924A-107C63381415}"/>
                </a:ext>
              </a:extLst>
            </p:cNvPr>
            <p:cNvSpPr/>
            <p:nvPr/>
          </p:nvSpPr>
          <p:spPr>
            <a:xfrm>
              <a:off x="-63126250" y="3744075"/>
              <a:ext cx="195925" cy="192875"/>
            </a:xfrm>
            <a:custGeom>
              <a:avLst/>
              <a:gdLst/>
              <a:ahLst/>
              <a:cxnLst/>
              <a:rect l="l" t="t" r="r" b="b"/>
              <a:pathLst>
                <a:path w="7837" h="7715" extrusionOk="0">
                  <a:moveTo>
                    <a:pt x="6020" y="0"/>
                  </a:moveTo>
                  <a:cubicBezTo>
                    <a:pt x="5921" y="0"/>
                    <a:pt x="5820" y="37"/>
                    <a:pt x="5735" y="122"/>
                  </a:cubicBezTo>
                  <a:lnTo>
                    <a:pt x="4097" y="1760"/>
                  </a:lnTo>
                  <a:cubicBezTo>
                    <a:pt x="4034" y="1854"/>
                    <a:pt x="3971" y="1917"/>
                    <a:pt x="3971" y="2012"/>
                  </a:cubicBezTo>
                  <a:lnTo>
                    <a:pt x="3782" y="3304"/>
                  </a:lnTo>
                  <a:lnTo>
                    <a:pt x="1734" y="5351"/>
                  </a:lnTo>
                  <a:cubicBezTo>
                    <a:pt x="1576" y="5288"/>
                    <a:pt x="1387" y="5225"/>
                    <a:pt x="1230" y="5225"/>
                  </a:cubicBezTo>
                  <a:cubicBezTo>
                    <a:pt x="537" y="5225"/>
                    <a:pt x="1" y="5793"/>
                    <a:pt x="1" y="6486"/>
                  </a:cubicBezTo>
                  <a:cubicBezTo>
                    <a:pt x="1" y="7210"/>
                    <a:pt x="537" y="7714"/>
                    <a:pt x="1230" y="7714"/>
                  </a:cubicBezTo>
                  <a:cubicBezTo>
                    <a:pt x="1891" y="7714"/>
                    <a:pt x="2458" y="7179"/>
                    <a:pt x="2458" y="6486"/>
                  </a:cubicBezTo>
                  <a:cubicBezTo>
                    <a:pt x="2458" y="6297"/>
                    <a:pt x="2395" y="6139"/>
                    <a:pt x="2332" y="5982"/>
                  </a:cubicBezTo>
                  <a:lnTo>
                    <a:pt x="4380" y="3934"/>
                  </a:lnTo>
                  <a:lnTo>
                    <a:pt x="5672" y="3745"/>
                  </a:lnTo>
                  <a:cubicBezTo>
                    <a:pt x="5735" y="3745"/>
                    <a:pt x="5829" y="3713"/>
                    <a:pt x="5924" y="3619"/>
                  </a:cubicBezTo>
                  <a:lnTo>
                    <a:pt x="7562" y="1980"/>
                  </a:lnTo>
                  <a:cubicBezTo>
                    <a:pt x="7837" y="1706"/>
                    <a:pt x="7609" y="1254"/>
                    <a:pt x="7251" y="1254"/>
                  </a:cubicBezTo>
                  <a:cubicBezTo>
                    <a:pt x="7240" y="1254"/>
                    <a:pt x="7228" y="1255"/>
                    <a:pt x="7216" y="1256"/>
                  </a:cubicBezTo>
                  <a:lnTo>
                    <a:pt x="6302" y="1382"/>
                  </a:lnTo>
                  <a:lnTo>
                    <a:pt x="6428" y="468"/>
                  </a:lnTo>
                  <a:cubicBezTo>
                    <a:pt x="6472" y="203"/>
                    <a:pt x="6253" y="0"/>
                    <a:pt x="60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915;p58">
              <a:extLst>
                <a:ext uri="{FF2B5EF4-FFF2-40B4-BE49-F238E27FC236}">
                  <a16:creationId xmlns:a16="http://schemas.microsoft.com/office/drawing/2014/main" id="{A5D9B92F-4039-4A50-937D-0D54044B4B5A}"/>
                </a:ext>
              </a:extLst>
            </p:cNvPr>
            <p:cNvSpPr/>
            <p:nvPr/>
          </p:nvSpPr>
          <p:spPr>
            <a:xfrm>
              <a:off x="-63190025" y="3814050"/>
              <a:ext cx="186675" cy="185900"/>
            </a:xfrm>
            <a:custGeom>
              <a:avLst/>
              <a:gdLst/>
              <a:ahLst/>
              <a:cxnLst/>
              <a:rect l="l" t="t" r="r" b="b"/>
              <a:pathLst>
                <a:path w="7467" h="7436" extrusionOk="0">
                  <a:moveTo>
                    <a:pt x="3718" y="1"/>
                  </a:moveTo>
                  <a:cubicBezTo>
                    <a:pt x="1670" y="1"/>
                    <a:pt x="0" y="1670"/>
                    <a:pt x="0" y="3750"/>
                  </a:cubicBezTo>
                  <a:cubicBezTo>
                    <a:pt x="0" y="5797"/>
                    <a:pt x="1638" y="7436"/>
                    <a:pt x="3718" y="7436"/>
                  </a:cubicBezTo>
                  <a:cubicBezTo>
                    <a:pt x="5765" y="7436"/>
                    <a:pt x="7467" y="5797"/>
                    <a:pt x="7467" y="3750"/>
                  </a:cubicBezTo>
                  <a:cubicBezTo>
                    <a:pt x="7467" y="3151"/>
                    <a:pt x="7341" y="2647"/>
                    <a:pt x="7120" y="2143"/>
                  </a:cubicBezTo>
                  <a:lnTo>
                    <a:pt x="5828" y="3435"/>
                  </a:lnTo>
                  <a:cubicBezTo>
                    <a:pt x="5828" y="3498"/>
                    <a:pt x="5860" y="3624"/>
                    <a:pt x="5860" y="3718"/>
                  </a:cubicBezTo>
                  <a:cubicBezTo>
                    <a:pt x="5860" y="4852"/>
                    <a:pt x="4915" y="5797"/>
                    <a:pt x="3781" y="5797"/>
                  </a:cubicBezTo>
                  <a:cubicBezTo>
                    <a:pt x="2615" y="5797"/>
                    <a:pt x="1670" y="4852"/>
                    <a:pt x="1670" y="3718"/>
                  </a:cubicBezTo>
                  <a:cubicBezTo>
                    <a:pt x="1733" y="2552"/>
                    <a:pt x="2615" y="1607"/>
                    <a:pt x="3781" y="1607"/>
                  </a:cubicBezTo>
                  <a:cubicBezTo>
                    <a:pt x="3875" y="1607"/>
                    <a:pt x="3970" y="1607"/>
                    <a:pt x="4033" y="1670"/>
                  </a:cubicBezTo>
                  <a:lnTo>
                    <a:pt x="5356" y="347"/>
                  </a:lnTo>
                  <a:cubicBezTo>
                    <a:pt x="4883" y="127"/>
                    <a:pt x="4316" y="1"/>
                    <a:pt x="37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916;p58">
              <a:extLst>
                <a:ext uri="{FF2B5EF4-FFF2-40B4-BE49-F238E27FC236}">
                  <a16:creationId xmlns:a16="http://schemas.microsoft.com/office/drawing/2014/main" id="{72709186-08BC-49BF-8724-647983B4E19A}"/>
                </a:ext>
              </a:extLst>
            </p:cNvPr>
            <p:cNvSpPr/>
            <p:nvPr/>
          </p:nvSpPr>
          <p:spPr>
            <a:xfrm>
              <a:off x="-63250675" y="3751050"/>
              <a:ext cx="311125" cy="311125"/>
            </a:xfrm>
            <a:custGeom>
              <a:avLst/>
              <a:gdLst/>
              <a:ahLst/>
              <a:cxnLst/>
              <a:rect l="l" t="t" r="r" b="b"/>
              <a:pathLst>
                <a:path w="12445" h="12445" extrusionOk="0">
                  <a:moveTo>
                    <a:pt x="6270" y="0"/>
                  </a:moveTo>
                  <a:cubicBezTo>
                    <a:pt x="2773" y="0"/>
                    <a:pt x="0" y="2804"/>
                    <a:pt x="0" y="6238"/>
                  </a:cubicBezTo>
                  <a:cubicBezTo>
                    <a:pt x="0" y="9641"/>
                    <a:pt x="2804" y="12445"/>
                    <a:pt x="6238" y="12445"/>
                  </a:cubicBezTo>
                  <a:cubicBezTo>
                    <a:pt x="9672" y="12445"/>
                    <a:pt x="12445" y="9641"/>
                    <a:pt x="12445" y="6238"/>
                  </a:cubicBezTo>
                  <a:cubicBezTo>
                    <a:pt x="12445" y="5325"/>
                    <a:pt x="12256" y="4411"/>
                    <a:pt x="11878" y="3592"/>
                  </a:cubicBezTo>
                  <a:lnTo>
                    <a:pt x="11563" y="3907"/>
                  </a:lnTo>
                  <a:cubicBezTo>
                    <a:pt x="11342" y="4096"/>
                    <a:pt x="11121" y="4222"/>
                    <a:pt x="10838" y="4253"/>
                  </a:cubicBezTo>
                  <a:lnTo>
                    <a:pt x="10397" y="4348"/>
                  </a:lnTo>
                  <a:cubicBezTo>
                    <a:pt x="10680" y="4915"/>
                    <a:pt x="10806" y="5545"/>
                    <a:pt x="10806" y="6238"/>
                  </a:cubicBezTo>
                  <a:cubicBezTo>
                    <a:pt x="10806" y="8759"/>
                    <a:pt x="8759" y="10743"/>
                    <a:pt x="6270" y="10743"/>
                  </a:cubicBezTo>
                  <a:cubicBezTo>
                    <a:pt x="3781" y="10743"/>
                    <a:pt x="1733" y="8696"/>
                    <a:pt x="1733" y="6238"/>
                  </a:cubicBezTo>
                  <a:cubicBezTo>
                    <a:pt x="1733" y="3718"/>
                    <a:pt x="3781" y="1670"/>
                    <a:pt x="6270" y="1670"/>
                  </a:cubicBezTo>
                  <a:cubicBezTo>
                    <a:pt x="6931" y="1670"/>
                    <a:pt x="7561" y="1796"/>
                    <a:pt x="8160" y="2048"/>
                  </a:cubicBezTo>
                  <a:lnTo>
                    <a:pt x="8254" y="1607"/>
                  </a:lnTo>
                  <a:cubicBezTo>
                    <a:pt x="8286" y="1355"/>
                    <a:pt x="8412" y="1103"/>
                    <a:pt x="8601" y="914"/>
                  </a:cubicBezTo>
                  <a:lnTo>
                    <a:pt x="8916" y="599"/>
                  </a:lnTo>
                  <a:cubicBezTo>
                    <a:pt x="8097" y="189"/>
                    <a:pt x="7215" y="0"/>
                    <a:pt x="62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6107;p58">
            <a:extLst>
              <a:ext uri="{FF2B5EF4-FFF2-40B4-BE49-F238E27FC236}">
                <a16:creationId xmlns:a16="http://schemas.microsoft.com/office/drawing/2014/main" id="{6A49F0D8-99DB-4C87-844C-BA099FEE5B46}"/>
              </a:ext>
            </a:extLst>
          </p:cNvPr>
          <p:cNvGrpSpPr/>
          <p:nvPr/>
        </p:nvGrpSpPr>
        <p:grpSpPr>
          <a:xfrm>
            <a:off x="6823760" y="2051151"/>
            <a:ext cx="351940" cy="348188"/>
            <a:chOff x="581525" y="3254850"/>
            <a:chExt cx="297750" cy="294575"/>
          </a:xfrm>
        </p:grpSpPr>
        <p:sp>
          <p:nvSpPr>
            <p:cNvPr id="17" name="Google Shape;6108;p58">
              <a:extLst>
                <a:ext uri="{FF2B5EF4-FFF2-40B4-BE49-F238E27FC236}">
                  <a16:creationId xmlns:a16="http://schemas.microsoft.com/office/drawing/2014/main" id="{565EEBE4-1A25-4FD9-9F1E-8ACBC65E3104}"/>
                </a:ext>
              </a:extLst>
            </p:cNvPr>
            <p:cNvSpPr/>
            <p:nvPr/>
          </p:nvSpPr>
          <p:spPr>
            <a:xfrm>
              <a:off x="616950" y="3358025"/>
              <a:ext cx="89025" cy="86650"/>
            </a:xfrm>
            <a:custGeom>
              <a:avLst/>
              <a:gdLst/>
              <a:ahLst/>
              <a:cxnLst/>
              <a:rect l="l" t="t" r="r" b="b"/>
              <a:pathLst>
                <a:path w="3561" h="3466" extrusionOk="0">
                  <a:moveTo>
                    <a:pt x="1797" y="0"/>
                  </a:moveTo>
                  <a:cubicBezTo>
                    <a:pt x="789" y="0"/>
                    <a:pt x="1" y="788"/>
                    <a:pt x="1" y="1733"/>
                  </a:cubicBezTo>
                  <a:cubicBezTo>
                    <a:pt x="1" y="2710"/>
                    <a:pt x="789" y="3466"/>
                    <a:pt x="1797" y="3466"/>
                  </a:cubicBezTo>
                  <a:cubicBezTo>
                    <a:pt x="2773" y="3466"/>
                    <a:pt x="3561" y="2710"/>
                    <a:pt x="3561" y="1733"/>
                  </a:cubicBezTo>
                  <a:cubicBezTo>
                    <a:pt x="3561" y="788"/>
                    <a:pt x="2773" y="0"/>
                    <a:pt x="17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109;p58">
              <a:extLst>
                <a:ext uri="{FF2B5EF4-FFF2-40B4-BE49-F238E27FC236}">
                  <a16:creationId xmlns:a16="http://schemas.microsoft.com/office/drawing/2014/main" id="{A5AA89C9-4D59-4397-85C1-72223B3AA5B4}"/>
                </a:ext>
              </a:extLst>
            </p:cNvPr>
            <p:cNvSpPr/>
            <p:nvPr/>
          </p:nvSpPr>
          <p:spPr>
            <a:xfrm>
              <a:off x="721725" y="3254850"/>
              <a:ext cx="157550" cy="155975"/>
            </a:xfrm>
            <a:custGeom>
              <a:avLst/>
              <a:gdLst/>
              <a:ahLst/>
              <a:cxnLst/>
              <a:rect l="l" t="t" r="r" b="b"/>
              <a:pathLst>
                <a:path w="6302" h="6239" extrusionOk="0">
                  <a:moveTo>
                    <a:pt x="3151" y="1355"/>
                  </a:moveTo>
                  <a:cubicBezTo>
                    <a:pt x="3749" y="1355"/>
                    <a:pt x="4159" y="1827"/>
                    <a:pt x="4159" y="2363"/>
                  </a:cubicBezTo>
                  <a:cubicBezTo>
                    <a:pt x="4159" y="2773"/>
                    <a:pt x="3970" y="3119"/>
                    <a:pt x="3623" y="3277"/>
                  </a:cubicBezTo>
                  <a:cubicBezTo>
                    <a:pt x="3529" y="3308"/>
                    <a:pt x="3497" y="3434"/>
                    <a:pt x="3497" y="3560"/>
                  </a:cubicBezTo>
                  <a:cubicBezTo>
                    <a:pt x="3497" y="3749"/>
                    <a:pt x="3340" y="3907"/>
                    <a:pt x="3151" y="3907"/>
                  </a:cubicBezTo>
                  <a:cubicBezTo>
                    <a:pt x="2962" y="3907"/>
                    <a:pt x="2804" y="3749"/>
                    <a:pt x="2804" y="3560"/>
                  </a:cubicBezTo>
                  <a:cubicBezTo>
                    <a:pt x="2804" y="3151"/>
                    <a:pt x="2993" y="2836"/>
                    <a:pt x="3308" y="2647"/>
                  </a:cubicBezTo>
                  <a:cubicBezTo>
                    <a:pt x="3434" y="2552"/>
                    <a:pt x="3497" y="2458"/>
                    <a:pt x="3497" y="2332"/>
                  </a:cubicBezTo>
                  <a:cubicBezTo>
                    <a:pt x="3497" y="2143"/>
                    <a:pt x="3340" y="1953"/>
                    <a:pt x="3151" y="1953"/>
                  </a:cubicBezTo>
                  <a:cubicBezTo>
                    <a:pt x="2962" y="1953"/>
                    <a:pt x="2804" y="2143"/>
                    <a:pt x="2804" y="2332"/>
                  </a:cubicBezTo>
                  <a:cubicBezTo>
                    <a:pt x="2804" y="2521"/>
                    <a:pt x="2646" y="2678"/>
                    <a:pt x="2426" y="2678"/>
                  </a:cubicBezTo>
                  <a:cubicBezTo>
                    <a:pt x="2237" y="2678"/>
                    <a:pt x="2079" y="2521"/>
                    <a:pt x="2079" y="2332"/>
                  </a:cubicBezTo>
                  <a:cubicBezTo>
                    <a:pt x="2079" y="1827"/>
                    <a:pt x="2552" y="1355"/>
                    <a:pt x="3151" y="1355"/>
                  </a:cubicBezTo>
                  <a:close/>
                  <a:moveTo>
                    <a:pt x="3151" y="4096"/>
                  </a:moveTo>
                  <a:cubicBezTo>
                    <a:pt x="3340" y="4096"/>
                    <a:pt x="3497" y="4253"/>
                    <a:pt x="3497" y="4442"/>
                  </a:cubicBezTo>
                  <a:cubicBezTo>
                    <a:pt x="3497" y="4663"/>
                    <a:pt x="3340" y="4820"/>
                    <a:pt x="3151" y="4820"/>
                  </a:cubicBezTo>
                  <a:cubicBezTo>
                    <a:pt x="2962" y="4820"/>
                    <a:pt x="2804" y="4663"/>
                    <a:pt x="2804" y="4442"/>
                  </a:cubicBezTo>
                  <a:cubicBezTo>
                    <a:pt x="2804" y="4253"/>
                    <a:pt x="2962" y="4096"/>
                    <a:pt x="3151" y="4096"/>
                  </a:cubicBezTo>
                  <a:close/>
                  <a:moveTo>
                    <a:pt x="3182" y="0"/>
                  </a:moveTo>
                  <a:cubicBezTo>
                    <a:pt x="1481" y="0"/>
                    <a:pt x="63" y="1418"/>
                    <a:pt x="63" y="3119"/>
                  </a:cubicBezTo>
                  <a:cubicBezTo>
                    <a:pt x="63" y="3655"/>
                    <a:pt x="189" y="4159"/>
                    <a:pt x="473" y="4663"/>
                  </a:cubicBezTo>
                  <a:lnTo>
                    <a:pt x="32" y="5766"/>
                  </a:lnTo>
                  <a:cubicBezTo>
                    <a:pt x="0" y="5860"/>
                    <a:pt x="32" y="5986"/>
                    <a:pt x="126" y="6112"/>
                  </a:cubicBezTo>
                  <a:cubicBezTo>
                    <a:pt x="189" y="6175"/>
                    <a:pt x="347" y="6238"/>
                    <a:pt x="473" y="6238"/>
                  </a:cubicBezTo>
                  <a:lnTo>
                    <a:pt x="1764" y="5892"/>
                  </a:lnTo>
                  <a:cubicBezTo>
                    <a:pt x="2205" y="6144"/>
                    <a:pt x="2678" y="6238"/>
                    <a:pt x="3182" y="6238"/>
                  </a:cubicBezTo>
                  <a:cubicBezTo>
                    <a:pt x="4915" y="6238"/>
                    <a:pt x="6301" y="4789"/>
                    <a:pt x="6301" y="3119"/>
                  </a:cubicBezTo>
                  <a:cubicBezTo>
                    <a:pt x="6301" y="1386"/>
                    <a:pt x="4883" y="0"/>
                    <a:pt x="31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110;p58">
              <a:extLst>
                <a:ext uri="{FF2B5EF4-FFF2-40B4-BE49-F238E27FC236}">
                  <a16:creationId xmlns:a16="http://schemas.microsoft.com/office/drawing/2014/main" id="{D2594889-312C-4958-BC87-246D04A1ECCC}"/>
                </a:ext>
              </a:extLst>
            </p:cNvPr>
            <p:cNvSpPr/>
            <p:nvPr/>
          </p:nvSpPr>
          <p:spPr>
            <a:xfrm>
              <a:off x="581525" y="3440725"/>
              <a:ext cx="157550" cy="108700"/>
            </a:xfrm>
            <a:custGeom>
              <a:avLst/>
              <a:gdLst/>
              <a:ahLst/>
              <a:cxnLst/>
              <a:rect l="l" t="t" r="r" b="b"/>
              <a:pathLst>
                <a:path w="6302" h="4348" extrusionOk="0">
                  <a:moveTo>
                    <a:pt x="1355" y="0"/>
                  </a:moveTo>
                  <a:cubicBezTo>
                    <a:pt x="567" y="567"/>
                    <a:pt x="0" y="1513"/>
                    <a:pt x="0" y="2584"/>
                  </a:cubicBezTo>
                  <a:lnTo>
                    <a:pt x="0" y="4001"/>
                  </a:lnTo>
                  <a:cubicBezTo>
                    <a:pt x="63" y="4190"/>
                    <a:pt x="221" y="4348"/>
                    <a:pt x="410" y="4348"/>
                  </a:cubicBezTo>
                  <a:lnTo>
                    <a:pt x="5955" y="4348"/>
                  </a:lnTo>
                  <a:cubicBezTo>
                    <a:pt x="6144" y="4348"/>
                    <a:pt x="6301" y="4190"/>
                    <a:pt x="6301" y="4001"/>
                  </a:cubicBezTo>
                  <a:lnTo>
                    <a:pt x="6301" y="2584"/>
                  </a:lnTo>
                  <a:cubicBezTo>
                    <a:pt x="6301" y="1513"/>
                    <a:pt x="5797" y="599"/>
                    <a:pt x="4978" y="0"/>
                  </a:cubicBezTo>
                  <a:cubicBezTo>
                    <a:pt x="4537" y="536"/>
                    <a:pt x="3875" y="851"/>
                    <a:pt x="3151" y="851"/>
                  </a:cubicBezTo>
                  <a:cubicBezTo>
                    <a:pt x="2458" y="851"/>
                    <a:pt x="1796" y="536"/>
                    <a:pt x="13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6163;p58">
            <a:extLst>
              <a:ext uri="{FF2B5EF4-FFF2-40B4-BE49-F238E27FC236}">
                <a16:creationId xmlns:a16="http://schemas.microsoft.com/office/drawing/2014/main" id="{15EF0E81-6803-468C-9C2D-642D5BBE5008}"/>
              </a:ext>
            </a:extLst>
          </p:cNvPr>
          <p:cNvGrpSpPr/>
          <p:nvPr/>
        </p:nvGrpSpPr>
        <p:grpSpPr>
          <a:xfrm>
            <a:off x="4596214" y="2090246"/>
            <a:ext cx="352886" cy="350049"/>
            <a:chOff x="946175" y="3253275"/>
            <a:chExt cx="298550" cy="296150"/>
          </a:xfrm>
        </p:grpSpPr>
        <p:sp>
          <p:nvSpPr>
            <p:cNvPr id="21" name="Google Shape;6164;p58">
              <a:extLst>
                <a:ext uri="{FF2B5EF4-FFF2-40B4-BE49-F238E27FC236}">
                  <a16:creationId xmlns:a16="http://schemas.microsoft.com/office/drawing/2014/main" id="{25530A62-3E3B-4B91-BF15-2B8FA440BF26}"/>
                </a:ext>
              </a:extLst>
            </p:cNvPr>
            <p:cNvSpPr/>
            <p:nvPr/>
          </p:nvSpPr>
          <p:spPr>
            <a:xfrm>
              <a:off x="946175" y="3253275"/>
              <a:ext cx="209550" cy="261500"/>
            </a:xfrm>
            <a:custGeom>
              <a:avLst/>
              <a:gdLst/>
              <a:ahLst/>
              <a:cxnLst/>
              <a:rect l="l" t="t" r="r" b="b"/>
              <a:pathLst>
                <a:path w="8382" h="10460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0113"/>
                  </a:lnTo>
                  <a:cubicBezTo>
                    <a:pt x="1" y="10302"/>
                    <a:pt x="158" y="10460"/>
                    <a:pt x="348" y="10460"/>
                  </a:cubicBezTo>
                  <a:lnTo>
                    <a:pt x="694" y="10460"/>
                  </a:lnTo>
                  <a:lnTo>
                    <a:pt x="694" y="3875"/>
                  </a:lnTo>
                  <a:cubicBezTo>
                    <a:pt x="694" y="3623"/>
                    <a:pt x="820" y="3340"/>
                    <a:pt x="1009" y="3151"/>
                  </a:cubicBezTo>
                  <a:lnTo>
                    <a:pt x="3151" y="1008"/>
                  </a:lnTo>
                  <a:cubicBezTo>
                    <a:pt x="3340" y="819"/>
                    <a:pt x="3624" y="693"/>
                    <a:pt x="3908" y="693"/>
                  </a:cubicBezTo>
                  <a:lnTo>
                    <a:pt x="8381" y="693"/>
                  </a:lnTo>
                  <a:lnTo>
                    <a:pt x="8381" y="347"/>
                  </a:lnTo>
                  <a:cubicBezTo>
                    <a:pt x="8381" y="158"/>
                    <a:pt x="8224" y="0"/>
                    <a:pt x="80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165;p58">
              <a:extLst>
                <a:ext uri="{FF2B5EF4-FFF2-40B4-BE49-F238E27FC236}">
                  <a16:creationId xmlns:a16="http://schemas.microsoft.com/office/drawing/2014/main" id="{8DC60E72-CABA-4DBE-80D5-C4A7D5F9EF71}"/>
                </a:ext>
              </a:extLst>
            </p:cNvPr>
            <p:cNvSpPr/>
            <p:nvPr/>
          </p:nvSpPr>
          <p:spPr>
            <a:xfrm>
              <a:off x="986350" y="3293425"/>
              <a:ext cx="47300" cy="48075"/>
            </a:xfrm>
            <a:custGeom>
              <a:avLst/>
              <a:gdLst/>
              <a:ahLst/>
              <a:cxnLst/>
              <a:rect l="l" t="t" r="r" b="b"/>
              <a:pathLst>
                <a:path w="1892" h="1923" extrusionOk="0">
                  <a:moveTo>
                    <a:pt x="1891" y="1"/>
                  </a:moveTo>
                  <a:lnTo>
                    <a:pt x="1" y="1923"/>
                  </a:lnTo>
                  <a:lnTo>
                    <a:pt x="1891" y="1923"/>
                  </a:lnTo>
                  <a:lnTo>
                    <a:pt x="18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166;p58">
              <a:extLst>
                <a:ext uri="{FF2B5EF4-FFF2-40B4-BE49-F238E27FC236}">
                  <a16:creationId xmlns:a16="http://schemas.microsoft.com/office/drawing/2014/main" id="{2CE1B098-59DC-4AC8-94BE-8D6364382C37}"/>
                </a:ext>
              </a:extLst>
            </p:cNvPr>
            <p:cNvSpPr/>
            <p:nvPr/>
          </p:nvSpPr>
          <p:spPr>
            <a:xfrm>
              <a:off x="1051725" y="3359600"/>
              <a:ext cx="122100" cy="121325"/>
            </a:xfrm>
            <a:custGeom>
              <a:avLst/>
              <a:gdLst/>
              <a:ahLst/>
              <a:cxnLst/>
              <a:rect l="l" t="t" r="r" b="b"/>
              <a:pathLst>
                <a:path w="4884" h="4853" extrusionOk="0">
                  <a:moveTo>
                    <a:pt x="2427" y="0"/>
                  </a:moveTo>
                  <a:cubicBezTo>
                    <a:pt x="1103" y="0"/>
                    <a:pt x="1" y="1103"/>
                    <a:pt x="1" y="2426"/>
                  </a:cubicBezTo>
                  <a:cubicBezTo>
                    <a:pt x="1" y="3749"/>
                    <a:pt x="1103" y="4852"/>
                    <a:pt x="2427" y="4852"/>
                  </a:cubicBezTo>
                  <a:cubicBezTo>
                    <a:pt x="3781" y="4852"/>
                    <a:pt x="4884" y="3749"/>
                    <a:pt x="4884" y="2426"/>
                  </a:cubicBezTo>
                  <a:cubicBezTo>
                    <a:pt x="4884" y="1103"/>
                    <a:pt x="3781" y="0"/>
                    <a:pt x="24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167;p58">
              <a:extLst>
                <a:ext uri="{FF2B5EF4-FFF2-40B4-BE49-F238E27FC236}">
                  <a16:creationId xmlns:a16="http://schemas.microsoft.com/office/drawing/2014/main" id="{F34A512F-7D3B-49EE-B05B-C5F1054E5CE5}"/>
                </a:ext>
              </a:extLst>
            </p:cNvPr>
            <p:cNvSpPr/>
            <p:nvPr/>
          </p:nvSpPr>
          <p:spPr>
            <a:xfrm>
              <a:off x="980050" y="3289500"/>
              <a:ext cx="192200" cy="242600"/>
            </a:xfrm>
            <a:custGeom>
              <a:avLst/>
              <a:gdLst/>
              <a:ahLst/>
              <a:cxnLst/>
              <a:rect l="l" t="t" r="r" b="b"/>
              <a:pathLst>
                <a:path w="7688" h="9704" extrusionOk="0">
                  <a:moveTo>
                    <a:pt x="2868" y="0"/>
                  </a:moveTo>
                  <a:lnTo>
                    <a:pt x="2868" y="2426"/>
                  </a:lnTo>
                  <a:cubicBezTo>
                    <a:pt x="2868" y="2647"/>
                    <a:pt x="2679" y="2804"/>
                    <a:pt x="2490" y="2804"/>
                  </a:cubicBezTo>
                  <a:lnTo>
                    <a:pt x="1" y="2804"/>
                  </a:lnTo>
                  <a:lnTo>
                    <a:pt x="1" y="9357"/>
                  </a:lnTo>
                  <a:cubicBezTo>
                    <a:pt x="1" y="9578"/>
                    <a:pt x="190" y="9704"/>
                    <a:pt x="379" y="9704"/>
                  </a:cubicBezTo>
                  <a:lnTo>
                    <a:pt x="7341" y="9704"/>
                  </a:lnTo>
                  <a:cubicBezTo>
                    <a:pt x="7467" y="9704"/>
                    <a:pt x="7593" y="9641"/>
                    <a:pt x="7625" y="9578"/>
                  </a:cubicBezTo>
                  <a:lnTo>
                    <a:pt x="6239" y="8192"/>
                  </a:lnTo>
                  <a:cubicBezTo>
                    <a:pt x="5924" y="8318"/>
                    <a:pt x="5609" y="8349"/>
                    <a:pt x="5262" y="8349"/>
                  </a:cubicBezTo>
                  <a:cubicBezTo>
                    <a:pt x="3529" y="8349"/>
                    <a:pt x="2143" y="6931"/>
                    <a:pt x="2143" y="5230"/>
                  </a:cubicBezTo>
                  <a:cubicBezTo>
                    <a:pt x="2143" y="3529"/>
                    <a:pt x="3561" y="2111"/>
                    <a:pt x="5262" y="2111"/>
                  </a:cubicBezTo>
                  <a:cubicBezTo>
                    <a:pt x="6239" y="2111"/>
                    <a:pt x="7121" y="2584"/>
                    <a:pt x="7688" y="3308"/>
                  </a:cubicBezTo>
                  <a:lnTo>
                    <a:pt x="7688" y="347"/>
                  </a:lnTo>
                  <a:cubicBezTo>
                    <a:pt x="7688" y="158"/>
                    <a:pt x="7530" y="0"/>
                    <a:pt x="73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168;p58">
              <a:extLst>
                <a:ext uri="{FF2B5EF4-FFF2-40B4-BE49-F238E27FC236}">
                  <a16:creationId xmlns:a16="http://schemas.microsoft.com/office/drawing/2014/main" id="{640C903C-1EC4-4873-9504-D7C7FDA2DCAC}"/>
                </a:ext>
              </a:extLst>
            </p:cNvPr>
            <p:cNvSpPr/>
            <p:nvPr/>
          </p:nvSpPr>
          <p:spPr>
            <a:xfrm>
              <a:off x="1154125" y="3460400"/>
              <a:ext cx="90600" cy="89025"/>
            </a:xfrm>
            <a:custGeom>
              <a:avLst/>
              <a:gdLst/>
              <a:ahLst/>
              <a:cxnLst/>
              <a:rect l="l" t="t" r="r" b="b"/>
              <a:pathLst>
                <a:path w="3624" h="3561" extrusionOk="0">
                  <a:moveTo>
                    <a:pt x="977" y="1"/>
                  </a:moveTo>
                  <a:cubicBezTo>
                    <a:pt x="693" y="410"/>
                    <a:pt x="378" y="757"/>
                    <a:pt x="0" y="1009"/>
                  </a:cubicBezTo>
                  <a:lnTo>
                    <a:pt x="2363" y="3372"/>
                  </a:lnTo>
                  <a:cubicBezTo>
                    <a:pt x="2489" y="3498"/>
                    <a:pt x="2662" y="3561"/>
                    <a:pt x="2840" y="3561"/>
                  </a:cubicBezTo>
                  <a:cubicBezTo>
                    <a:pt x="3017" y="3561"/>
                    <a:pt x="3198" y="3498"/>
                    <a:pt x="3340" y="3372"/>
                  </a:cubicBezTo>
                  <a:cubicBezTo>
                    <a:pt x="3623" y="3088"/>
                    <a:pt x="3623" y="2647"/>
                    <a:pt x="3340" y="2364"/>
                  </a:cubicBez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01471954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9"/>
          <p:cNvSpPr txBox="1">
            <a:spLocks noGrp="1"/>
          </p:cNvSpPr>
          <p:nvPr>
            <p:ph type="title"/>
          </p:nvPr>
        </p:nvSpPr>
        <p:spPr>
          <a:xfrm>
            <a:off x="4285504" y="1879649"/>
            <a:ext cx="4793695" cy="7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Generating </a:t>
            </a:r>
            <a:r>
              <a:rPr lang="en-US" dirty="0">
                <a:solidFill>
                  <a:srgbClr val="EB9921"/>
                </a:solidFill>
              </a:rPr>
              <a:t>Detailed Reports</a:t>
            </a:r>
          </a:p>
        </p:txBody>
      </p:sp>
      <p:sp>
        <p:nvSpPr>
          <p:cNvPr id="599" name="Google Shape;599;p39"/>
          <p:cNvSpPr txBox="1">
            <a:spLocks noGrp="1"/>
          </p:cNvSpPr>
          <p:nvPr>
            <p:ph type="title" idx="2"/>
          </p:nvPr>
        </p:nvSpPr>
        <p:spPr>
          <a:xfrm>
            <a:off x="4387284" y="883499"/>
            <a:ext cx="1415916" cy="113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08</a:t>
            </a:r>
            <a:endParaRPr dirty="0"/>
          </a:p>
        </p:txBody>
      </p:sp>
      <p:grpSp>
        <p:nvGrpSpPr>
          <p:cNvPr id="76" name="Google Shape;1058;p44">
            <a:extLst>
              <a:ext uri="{FF2B5EF4-FFF2-40B4-BE49-F238E27FC236}">
                <a16:creationId xmlns:a16="http://schemas.microsoft.com/office/drawing/2014/main" id="{3EA17CC9-A82D-42D2-93BB-096796A9FF7F}"/>
              </a:ext>
            </a:extLst>
          </p:cNvPr>
          <p:cNvGrpSpPr/>
          <p:nvPr/>
        </p:nvGrpSpPr>
        <p:grpSpPr>
          <a:xfrm>
            <a:off x="943207" y="1450949"/>
            <a:ext cx="3198042" cy="2401051"/>
            <a:chOff x="5584525" y="876550"/>
            <a:chExt cx="1221600" cy="998850"/>
          </a:xfrm>
        </p:grpSpPr>
        <p:sp>
          <p:nvSpPr>
            <p:cNvPr id="77" name="Google Shape;1059;p44">
              <a:extLst>
                <a:ext uri="{FF2B5EF4-FFF2-40B4-BE49-F238E27FC236}">
                  <a16:creationId xmlns:a16="http://schemas.microsoft.com/office/drawing/2014/main" id="{066CC3BB-04C1-4DE0-8254-F8895EC49CAB}"/>
                </a:ext>
              </a:extLst>
            </p:cNvPr>
            <p:cNvSpPr/>
            <p:nvPr/>
          </p:nvSpPr>
          <p:spPr>
            <a:xfrm>
              <a:off x="5586125" y="917150"/>
              <a:ext cx="1188500" cy="958250"/>
            </a:xfrm>
            <a:custGeom>
              <a:avLst/>
              <a:gdLst/>
              <a:ahLst/>
              <a:cxnLst/>
              <a:rect l="l" t="t" r="r" b="b"/>
              <a:pathLst>
                <a:path w="47540" h="38330" extrusionOk="0">
                  <a:moveTo>
                    <a:pt x="26185" y="1"/>
                  </a:moveTo>
                  <a:cubicBezTo>
                    <a:pt x="22300" y="1"/>
                    <a:pt x="18478" y="805"/>
                    <a:pt x="15328" y="2381"/>
                  </a:cubicBezTo>
                  <a:cubicBezTo>
                    <a:pt x="12388" y="3835"/>
                    <a:pt x="9804" y="5918"/>
                    <a:pt x="7688" y="8405"/>
                  </a:cubicBezTo>
                  <a:cubicBezTo>
                    <a:pt x="5549" y="10909"/>
                    <a:pt x="3877" y="13816"/>
                    <a:pt x="2771" y="16917"/>
                  </a:cubicBezTo>
                  <a:cubicBezTo>
                    <a:pt x="1" y="24693"/>
                    <a:pt x="2278" y="34949"/>
                    <a:pt x="10967" y="37589"/>
                  </a:cubicBezTo>
                  <a:cubicBezTo>
                    <a:pt x="12601" y="38085"/>
                    <a:pt x="14283" y="38330"/>
                    <a:pt x="15952" y="38330"/>
                  </a:cubicBezTo>
                  <a:cubicBezTo>
                    <a:pt x="20295" y="38330"/>
                    <a:pt x="24545" y="36668"/>
                    <a:pt x="27602" y="33431"/>
                  </a:cubicBezTo>
                  <a:cubicBezTo>
                    <a:pt x="29984" y="30911"/>
                    <a:pt x="31963" y="27616"/>
                    <a:pt x="35314" y="26252"/>
                  </a:cubicBezTo>
                  <a:cubicBezTo>
                    <a:pt x="37656" y="25299"/>
                    <a:pt x="40393" y="25808"/>
                    <a:pt x="42630" y="24524"/>
                  </a:cubicBezTo>
                  <a:cubicBezTo>
                    <a:pt x="46433" y="22335"/>
                    <a:pt x="47540" y="17837"/>
                    <a:pt x="46700" y="13759"/>
                  </a:cubicBezTo>
                  <a:cubicBezTo>
                    <a:pt x="44796" y="4446"/>
                    <a:pt x="35318" y="1"/>
                    <a:pt x="26185" y="1"/>
                  </a:cubicBezTo>
                  <a:close/>
                </a:path>
              </a:pathLst>
            </a:custGeom>
            <a:solidFill>
              <a:srgbClr val="DFE6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060;p44">
              <a:extLst>
                <a:ext uri="{FF2B5EF4-FFF2-40B4-BE49-F238E27FC236}">
                  <a16:creationId xmlns:a16="http://schemas.microsoft.com/office/drawing/2014/main" id="{5FA9C819-C44A-48C0-93B6-9D10A72D142E}"/>
                </a:ext>
              </a:extLst>
            </p:cNvPr>
            <p:cNvSpPr/>
            <p:nvPr/>
          </p:nvSpPr>
          <p:spPr>
            <a:xfrm>
              <a:off x="5584525" y="1664275"/>
              <a:ext cx="1078675" cy="86825"/>
            </a:xfrm>
            <a:custGeom>
              <a:avLst/>
              <a:gdLst/>
              <a:ahLst/>
              <a:cxnLst/>
              <a:rect l="l" t="t" r="r" b="b"/>
              <a:pathLst>
                <a:path w="43147" h="3473" extrusionOk="0">
                  <a:moveTo>
                    <a:pt x="1736" y="1"/>
                  </a:moveTo>
                  <a:cubicBezTo>
                    <a:pt x="775" y="1"/>
                    <a:pt x="0" y="784"/>
                    <a:pt x="0" y="1737"/>
                  </a:cubicBezTo>
                  <a:cubicBezTo>
                    <a:pt x="0" y="2698"/>
                    <a:pt x="775" y="3473"/>
                    <a:pt x="1736" y="3473"/>
                  </a:cubicBezTo>
                  <a:lnTo>
                    <a:pt x="41410" y="3473"/>
                  </a:lnTo>
                  <a:cubicBezTo>
                    <a:pt x="42371" y="3473"/>
                    <a:pt x="43146" y="2698"/>
                    <a:pt x="43146" y="1737"/>
                  </a:cubicBezTo>
                  <a:cubicBezTo>
                    <a:pt x="43146" y="784"/>
                    <a:pt x="42371" y="1"/>
                    <a:pt x="41410" y="1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061;p44">
              <a:extLst>
                <a:ext uri="{FF2B5EF4-FFF2-40B4-BE49-F238E27FC236}">
                  <a16:creationId xmlns:a16="http://schemas.microsoft.com/office/drawing/2014/main" id="{E0E712A8-77E4-4456-AC9F-CD526E152CFA}"/>
                </a:ext>
              </a:extLst>
            </p:cNvPr>
            <p:cNvSpPr/>
            <p:nvPr/>
          </p:nvSpPr>
          <p:spPr>
            <a:xfrm>
              <a:off x="6390425" y="881850"/>
              <a:ext cx="17800" cy="17725"/>
            </a:xfrm>
            <a:custGeom>
              <a:avLst/>
              <a:gdLst/>
              <a:ahLst/>
              <a:cxnLst/>
              <a:rect l="l" t="t" r="r" b="b"/>
              <a:pathLst>
                <a:path w="712" h="709" extrusionOk="0">
                  <a:moveTo>
                    <a:pt x="350" y="0"/>
                  </a:moveTo>
                  <a:cubicBezTo>
                    <a:pt x="326" y="0"/>
                    <a:pt x="303" y="2"/>
                    <a:pt x="283" y="6"/>
                  </a:cubicBezTo>
                  <a:cubicBezTo>
                    <a:pt x="251" y="6"/>
                    <a:pt x="235" y="22"/>
                    <a:pt x="211" y="30"/>
                  </a:cubicBezTo>
                  <a:lnTo>
                    <a:pt x="154" y="63"/>
                  </a:lnTo>
                  <a:cubicBezTo>
                    <a:pt x="130" y="71"/>
                    <a:pt x="122" y="79"/>
                    <a:pt x="106" y="103"/>
                  </a:cubicBezTo>
                  <a:cubicBezTo>
                    <a:pt x="41" y="168"/>
                    <a:pt x="1" y="265"/>
                    <a:pt x="1" y="353"/>
                  </a:cubicBezTo>
                  <a:cubicBezTo>
                    <a:pt x="1" y="369"/>
                    <a:pt x="9" y="402"/>
                    <a:pt x="9" y="426"/>
                  </a:cubicBezTo>
                  <a:cubicBezTo>
                    <a:pt x="25" y="450"/>
                    <a:pt x="25" y="474"/>
                    <a:pt x="33" y="491"/>
                  </a:cubicBezTo>
                  <a:lnTo>
                    <a:pt x="65" y="555"/>
                  </a:lnTo>
                  <a:cubicBezTo>
                    <a:pt x="73" y="571"/>
                    <a:pt x="81" y="588"/>
                    <a:pt x="106" y="604"/>
                  </a:cubicBezTo>
                  <a:cubicBezTo>
                    <a:pt x="114" y="612"/>
                    <a:pt x="130" y="636"/>
                    <a:pt x="154" y="644"/>
                  </a:cubicBezTo>
                  <a:cubicBezTo>
                    <a:pt x="170" y="652"/>
                    <a:pt x="186" y="668"/>
                    <a:pt x="211" y="676"/>
                  </a:cubicBezTo>
                  <a:cubicBezTo>
                    <a:pt x="243" y="684"/>
                    <a:pt x="267" y="693"/>
                    <a:pt x="283" y="693"/>
                  </a:cubicBezTo>
                  <a:cubicBezTo>
                    <a:pt x="307" y="709"/>
                    <a:pt x="332" y="709"/>
                    <a:pt x="356" y="709"/>
                  </a:cubicBezTo>
                  <a:cubicBezTo>
                    <a:pt x="372" y="709"/>
                    <a:pt x="396" y="709"/>
                    <a:pt x="429" y="693"/>
                  </a:cubicBezTo>
                  <a:cubicBezTo>
                    <a:pt x="453" y="693"/>
                    <a:pt x="477" y="684"/>
                    <a:pt x="493" y="676"/>
                  </a:cubicBezTo>
                  <a:lnTo>
                    <a:pt x="558" y="644"/>
                  </a:lnTo>
                  <a:cubicBezTo>
                    <a:pt x="574" y="636"/>
                    <a:pt x="590" y="628"/>
                    <a:pt x="606" y="604"/>
                  </a:cubicBezTo>
                  <a:cubicBezTo>
                    <a:pt x="614" y="596"/>
                    <a:pt x="639" y="571"/>
                    <a:pt x="647" y="555"/>
                  </a:cubicBezTo>
                  <a:lnTo>
                    <a:pt x="679" y="491"/>
                  </a:lnTo>
                  <a:cubicBezTo>
                    <a:pt x="687" y="466"/>
                    <a:pt x="695" y="442"/>
                    <a:pt x="695" y="426"/>
                  </a:cubicBezTo>
                  <a:cubicBezTo>
                    <a:pt x="711" y="402"/>
                    <a:pt x="711" y="369"/>
                    <a:pt x="711" y="353"/>
                  </a:cubicBezTo>
                  <a:cubicBezTo>
                    <a:pt x="711" y="265"/>
                    <a:pt x="679" y="160"/>
                    <a:pt x="606" y="103"/>
                  </a:cubicBezTo>
                  <a:cubicBezTo>
                    <a:pt x="598" y="87"/>
                    <a:pt x="574" y="71"/>
                    <a:pt x="558" y="63"/>
                  </a:cubicBezTo>
                  <a:lnTo>
                    <a:pt x="493" y="30"/>
                  </a:lnTo>
                  <a:cubicBezTo>
                    <a:pt x="477" y="14"/>
                    <a:pt x="445" y="6"/>
                    <a:pt x="429" y="6"/>
                  </a:cubicBezTo>
                  <a:cubicBezTo>
                    <a:pt x="400" y="2"/>
                    <a:pt x="374" y="0"/>
                    <a:pt x="3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062;p44">
              <a:extLst>
                <a:ext uri="{FF2B5EF4-FFF2-40B4-BE49-F238E27FC236}">
                  <a16:creationId xmlns:a16="http://schemas.microsoft.com/office/drawing/2014/main" id="{16BAE7DB-124D-48F3-B6C2-F0F143261AC0}"/>
                </a:ext>
              </a:extLst>
            </p:cNvPr>
            <p:cNvSpPr/>
            <p:nvPr/>
          </p:nvSpPr>
          <p:spPr>
            <a:xfrm>
              <a:off x="6459875" y="881800"/>
              <a:ext cx="87225" cy="17775"/>
            </a:xfrm>
            <a:custGeom>
              <a:avLst/>
              <a:gdLst/>
              <a:ahLst/>
              <a:cxnLst/>
              <a:rect l="l" t="t" r="r" b="b"/>
              <a:pathLst>
                <a:path w="3489" h="711" extrusionOk="0">
                  <a:moveTo>
                    <a:pt x="356" y="0"/>
                  </a:moveTo>
                  <a:cubicBezTo>
                    <a:pt x="162" y="0"/>
                    <a:pt x="0" y="162"/>
                    <a:pt x="0" y="355"/>
                  </a:cubicBezTo>
                  <a:cubicBezTo>
                    <a:pt x="0" y="549"/>
                    <a:pt x="162" y="711"/>
                    <a:pt x="356" y="711"/>
                  </a:cubicBezTo>
                  <a:cubicBezTo>
                    <a:pt x="541" y="711"/>
                    <a:pt x="703" y="549"/>
                    <a:pt x="703" y="355"/>
                  </a:cubicBezTo>
                  <a:cubicBezTo>
                    <a:pt x="703" y="162"/>
                    <a:pt x="541" y="0"/>
                    <a:pt x="356" y="0"/>
                  </a:cubicBezTo>
                  <a:close/>
                  <a:moveTo>
                    <a:pt x="3142" y="0"/>
                  </a:moveTo>
                  <a:cubicBezTo>
                    <a:pt x="2948" y="0"/>
                    <a:pt x="2786" y="162"/>
                    <a:pt x="2786" y="355"/>
                  </a:cubicBezTo>
                  <a:cubicBezTo>
                    <a:pt x="2786" y="549"/>
                    <a:pt x="2948" y="711"/>
                    <a:pt x="3142" y="711"/>
                  </a:cubicBezTo>
                  <a:cubicBezTo>
                    <a:pt x="3327" y="711"/>
                    <a:pt x="3489" y="549"/>
                    <a:pt x="3489" y="355"/>
                  </a:cubicBezTo>
                  <a:cubicBezTo>
                    <a:pt x="3489" y="162"/>
                    <a:pt x="3327" y="0"/>
                    <a:pt x="31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063;p44">
              <a:extLst>
                <a:ext uri="{FF2B5EF4-FFF2-40B4-BE49-F238E27FC236}">
                  <a16:creationId xmlns:a16="http://schemas.microsoft.com/office/drawing/2014/main" id="{34F9AB5F-1F53-4BB7-96DA-FE2AF3ADB8C9}"/>
                </a:ext>
              </a:extLst>
            </p:cNvPr>
            <p:cNvSpPr/>
            <p:nvPr/>
          </p:nvSpPr>
          <p:spPr>
            <a:xfrm>
              <a:off x="6599175" y="881875"/>
              <a:ext cx="17575" cy="17700"/>
            </a:xfrm>
            <a:custGeom>
              <a:avLst/>
              <a:gdLst/>
              <a:ahLst/>
              <a:cxnLst/>
              <a:rect l="l" t="t" r="r" b="b"/>
              <a:pathLst>
                <a:path w="703" h="708" extrusionOk="0">
                  <a:moveTo>
                    <a:pt x="347" y="0"/>
                  </a:moveTo>
                  <a:cubicBezTo>
                    <a:pt x="326" y="0"/>
                    <a:pt x="304" y="2"/>
                    <a:pt x="283" y="5"/>
                  </a:cubicBezTo>
                  <a:cubicBezTo>
                    <a:pt x="251" y="5"/>
                    <a:pt x="235" y="21"/>
                    <a:pt x="210" y="29"/>
                  </a:cubicBezTo>
                  <a:lnTo>
                    <a:pt x="154" y="62"/>
                  </a:lnTo>
                  <a:cubicBezTo>
                    <a:pt x="130" y="70"/>
                    <a:pt x="121" y="78"/>
                    <a:pt x="97" y="102"/>
                  </a:cubicBezTo>
                  <a:cubicBezTo>
                    <a:pt x="89" y="110"/>
                    <a:pt x="73" y="126"/>
                    <a:pt x="57" y="150"/>
                  </a:cubicBezTo>
                  <a:cubicBezTo>
                    <a:pt x="49" y="167"/>
                    <a:pt x="41" y="183"/>
                    <a:pt x="33" y="207"/>
                  </a:cubicBezTo>
                  <a:cubicBezTo>
                    <a:pt x="17" y="239"/>
                    <a:pt x="8" y="264"/>
                    <a:pt x="8" y="280"/>
                  </a:cubicBezTo>
                  <a:cubicBezTo>
                    <a:pt x="0" y="304"/>
                    <a:pt x="0" y="328"/>
                    <a:pt x="0" y="352"/>
                  </a:cubicBezTo>
                  <a:cubicBezTo>
                    <a:pt x="0" y="368"/>
                    <a:pt x="8" y="401"/>
                    <a:pt x="8" y="425"/>
                  </a:cubicBezTo>
                  <a:cubicBezTo>
                    <a:pt x="8" y="449"/>
                    <a:pt x="17" y="473"/>
                    <a:pt x="33" y="490"/>
                  </a:cubicBezTo>
                  <a:lnTo>
                    <a:pt x="57" y="554"/>
                  </a:lnTo>
                  <a:cubicBezTo>
                    <a:pt x="73" y="562"/>
                    <a:pt x="81" y="587"/>
                    <a:pt x="97" y="603"/>
                  </a:cubicBezTo>
                  <a:cubicBezTo>
                    <a:pt x="113" y="611"/>
                    <a:pt x="130" y="635"/>
                    <a:pt x="154" y="643"/>
                  </a:cubicBezTo>
                  <a:lnTo>
                    <a:pt x="210" y="675"/>
                  </a:lnTo>
                  <a:cubicBezTo>
                    <a:pt x="243" y="683"/>
                    <a:pt x="259" y="692"/>
                    <a:pt x="283" y="692"/>
                  </a:cubicBezTo>
                  <a:cubicBezTo>
                    <a:pt x="299" y="708"/>
                    <a:pt x="331" y="708"/>
                    <a:pt x="348" y="708"/>
                  </a:cubicBezTo>
                  <a:cubicBezTo>
                    <a:pt x="444" y="708"/>
                    <a:pt x="533" y="667"/>
                    <a:pt x="606" y="611"/>
                  </a:cubicBezTo>
                  <a:cubicBezTo>
                    <a:pt x="614" y="603"/>
                    <a:pt x="638" y="587"/>
                    <a:pt x="646" y="562"/>
                  </a:cubicBezTo>
                  <a:lnTo>
                    <a:pt x="679" y="506"/>
                  </a:lnTo>
                  <a:cubicBezTo>
                    <a:pt x="687" y="473"/>
                    <a:pt x="695" y="449"/>
                    <a:pt x="695" y="433"/>
                  </a:cubicBezTo>
                  <a:cubicBezTo>
                    <a:pt x="703" y="409"/>
                    <a:pt x="703" y="385"/>
                    <a:pt x="703" y="360"/>
                  </a:cubicBezTo>
                  <a:cubicBezTo>
                    <a:pt x="703" y="336"/>
                    <a:pt x="695" y="312"/>
                    <a:pt x="695" y="288"/>
                  </a:cubicBezTo>
                  <a:cubicBezTo>
                    <a:pt x="695" y="264"/>
                    <a:pt x="687" y="239"/>
                    <a:pt x="679" y="215"/>
                  </a:cubicBezTo>
                  <a:lnTo>
                    <a:pt x="646" y="159"/>
                  </a:lnTo>
                  <a:cubicBezTo>
                    <a:pt x="638" y="134"/>
                    <a:pt x="622" y="126"/>
                    <a:pt x="606" y="110"/>
                  </a:cubicBezTo>
                  <a:cubicBezTo>
                    <a:pt x="540" y="31"/>
                    <a:pt x="442" y="0"/>
                    <a:pt x="3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064;p44">
              <a:extLst>
                <a:ext uri="{FF2B5EF4-FFF2-40B4-BE49-F238E27FC236}">
                  <a16:creationId xmlns:a16="http://schemas.microsoft.com/office/drawing/2014/main" id="{5B7EBB5B-5323-4BB2-8DB5-027A90C4A7BB}"/>
                </a:ext>
              </a:extLst>
            </p:cNvPr>
            <p:cNvSpPr/>
            <p:nvPr/>
          </p:nvSpPr>
          <p:spPr>
            <a:xfrm>
              <a:off x="5648525" y="1792925"/>
              <a:ext cx="17375" cy="17525"/>
            </a:xfrm>
            <a:custGeom>
              <a:avLst/>
              <a:gdLst/>
              <a:ahLst/>
              <a:cxnLst/>
              <a:rect l="l" t="t" r="r" b="b"/>
              <a:pathLst>
                <a:path w="695" h="701" extrusionOk="0">
                  <a:moveTo>
                    <a:pt x="352" y="0"/>
                  </a:moveTo>
                  <a:cubicBezTo>
                    <a:pt x="329" y="0"/>
                    <a:pt x="307" y="2"/>
                    <a:pt x="283" y="7"/>
                  </a:cubicBezTo>
                  <a:cubicBezTo>
                    <a:pt x="250" y="7"/>
                    <a:pt x="234" y="15"/>
                    <a:pt x="210" y="23"/>
                  </a:cubicBezTo>
                  <a:lnTo>
                    <a:pt x="154" y="55"/>
                  </a:lnTo>
                  <a:cubicBezTo>
                    <a:pt x="129" y="63"/>
                    <a:pt x="121" y="79"/>
                    <a:pt x="105" y="95"/>
                  </a:cubicBezTo>
                  <a:cubicBezTo>
                    <a:pt x="89" y="103"/>
                    <a:pt x="73" y="128"/>
                    <a:pt x="65" y="144"/>
                  </a:cubicBezTo>
                  <a:lnTo>
                    <a:pt x="32" y="208"/>
                  </a:lnTo>
                  <a:cubicBezTo>
                    <a:pt x="24" y="225"/>
                    <a:pt x="8" y="257"/>
                    <a:pt x="8" y="281"/>
                  </a:cubicBezTo>
                  <a:cubicBezTo>
                    <a:pt x="0" y="297"/>
                    <a:pt x="0" y="330"/>
                    <a:pt x="0" y="346"/>
                  </a:cubicBezTo>
                  <a:cubicBezTo>
                    <a:pt x="0" y="370"/>
                    <a:pt x="8" y="402"/>
                    <a:pt x="8" y="418"/>
                  </a:cubicBezTo>
                  <a:cubicBezTo>
                    <a:pt x="8" y="451"/>
                    <a:pt x="24" y="467"/>
                    <a:pt x="32" y="491"/>
                  </a:cubicBezTo>
                  <a:lnTo>
                    <a:pt x="65" y="548"/>
                  </a:lnTo>
                  <a:cubicBezTo>
                    <a:pt x="73" y="572"/>
                    <a:pt x="81" y="580"/>
                    <a:pt x="105" y="604"/>
                  </a:cubicBezTo>
                  <a:cubicBezTo>
                    <a:pt x="113" y="612"/>
                    <a:pt x="129" y="628"/>
                    <a:pt x="154" y="644"/>
                  </a:cubicBezTo>
                  <a:lnTo>
                    <a:pt x="210" y="669"/>
                  </a:lnTo>
                  <a:cubicBezTo>
                    <a:pt x="242" y="685"/>
                    <a:pt x="267" y="693"/>
                    <a:pt x="283" y="693"/>
                  </a:cubicBezTo>
                  <a:cubicBezTo>
                    <a:pt x="307" y="701"/>
                    <a:pt x="331" y="701"/>
                    <a:pt x="355" y="701"/>
                  </a:cubicBezTo>
                  <a:cubicBezTo>
                    <a:pt x="372" y="701"/>
                    <a:pt x="396" y="701"/>
                    <a:pt x="428" y="693"/>
                  </a:cubicBezTo>
                  <a:cubicBezTo>
                    <a:pt x="444" y="693"/>
                    <a:pt x="468" y="685"/>
                    <a:pt x="485" y="669"/>
                  </a:cubicBezTo>
                  <a:lnTo>
                    <a:pt x="549" y="644"/>
                  </a:lnTo>
                  <a:cubicBezTo>
                    <a:pt x="565" y="628"/>
                    <a:pt x="573" y="620"/>
                    <a:pt x="598" y="604"/>
                  </a:cubicBezTo>
                  <a:cubicBezTo>
                    <a:pt x="654" y="531"/>
                    <a:pt x="695" y="443"/>
                    <a:pt x="695" y="346"/>
                  </a:cubicBezTo>
                  <a:cubicBezTo>
                    <a:pt x="695" y="321"/>
                    <a:pt x="695" y="297"/>
                    <a:pt x="686" y="281"/>
                  </a:cubicBezTo>
                  <a:cubicBezTo>
                    <a:pt x="686" y="249"/>
                    <a:pt x="678" y="225"/>
                    <a:pt x="670" y="208"/>
                  </a:cubicBezTo>
                  <a:lnTo>
                    <a:pt x="638" y="144"/>
                  </a:lnTo>
                  <a:cubicBezTo>
                    <a:pt x="630" y="128"/>
                    <a:pt x="614" y="120"/>
                    <a:pt x="598" y="95"/>
                  </a:cubicBezTo>
                  <a:cubicBezTo>
                    <a:pt x="590" y="87"/>
                    <a:pt x="565" y="63"/>
                    <a:pt x="549" y="55"/>
                  </a:cubicBezTo>
                  <a:lnTo>
                    <a:pt x="485" y="23"/>
                  </a:lnTo>
                  <a:cubicBezTo>
                    <a:pt x="468" y="15"/>
                    <a:pt x="444" y="7"/>
                    <a:pt x="428" y="7"/>
                  </a:cubicBezTo>
                  <a:cubicBezTo>
                    <a:pt x="400" y="2"/>
                    <a:pt x="376" y="0"/>
                    <a:pt x="3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065;p44">
              <a:extLst>
                <a:ext uri="{FF2B5EF4-FFF2-40B4-BE49-F238E27FC236}">
                  <a16:creationId xmlns:a16="http://schemas.microsoft.com/office/drawing/2014/main" id="{BFF3ABB2-872F-4F9D-BBCC-F4ED100DEB6E}"/>
                </a:ext>
              </a:extLst>
            </p:cNvPr>
            <p:cNvSpPr/>
            <p:nvPr/>
          </p:nvSpPr>
          <p:spPr>
            <a:xfrm>
              <a:off x="5717950" y="1792875"/>
              <a:ext cx="87250" cy="17575"/>
            </a:xfrm>
            <a:custGeom>
              <a:avLst/>
              <a:gdLst/>
              <a:ahLst/>
              <a:cxnLst/>
              <a:rect l="l" t="t" r="r" b="b"/>
              <a:pathLst>
                <a:path w="3490" h="703" extrusionOk="0">
                  <a:moveTo>
                    <a:pt x="356" y="0"/>
                  </a:moveTo>
                  <a:cubicBezTo>
                    <a:pt x="162" y="0"/>
                    <a:pt x="1" y="162"/>
                    <a:pt x="1" y="348"/>
                  </a:cubicBezTo>
                  <a:cubicBezTo>
                    <a:pt x="1" y="550"/>
                    <a:pt x="162" y="703"/>
                    <a:pt x="356" y="703"/>
                  </a:cubicBezTo>
                  <a:cubicBezTo>
                    <a:pt x="542" y="703"/>
                    <a:pt x="704" y="541"/>
                    <a:pt x="704" y="348"/>
                  </a:cubicBezTo>
                  <a:cubicBezTo>
                    <a:pt x="704" y="162"/>
                    <a:pt x="542" y="0"/>
                    <a:pt x="356" y="0"/>
                  </a:cubicBezTo>
                  <a:close/>
                  <a:moveTo>
                    <a:pt x="3142" y="0"/>
                  </a:moveTo>
                  <a:cubicBezTo>
                    <a:pt x="2948" y="0"/>
                    <a:pt x="2787" y="162"/>
                    <a:pt x="2787" y="348"/>
                  </a:cubicBezTo>
                  <a:cubicBezTo>
                    <a:pt x="2787" y="550"/>
                    <a:pt x="2948" y="703"/>
                    <a:pt x="3142" y="703"/>
                  </a:cubicBezTo>
                  <a:cubicBezTo>
                    <a:pt x="3328" y="703"/>
                    <a:pt x="3489" y="541"/>
                    <a:pt x="3489" y="348"/>
                  </a:cubicBezTo>
                  <a:cubicBezTo>
                    <a:pt x="3489" y="162"/>
                    <a:pt x="3328" y="0"/>
                    <a:pt x="31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066;p44">
              <a:extLst>
                <a:ext uri="{FF2B5EF4-FFF2-40B4-BE49-F238E27FC236}">
                  <a16:creationId xmlns:a16="http://schemas.microsoft.com/office/drawing/2014/main" id="{6F35C392-E201-43EB-8721-BF610E588305}"/>
                </a:ext>
              </a:extLst>
            </p:cNvPr>
            <p:cNvSpPr/>
            <p:nvPr/>
          </p:nvSpPr>
          <p:spPr>
            <a:xfrm>
              <a:off x="5857250" y="1792800"/>
              <a:ext cx="17600" cy="17650"/>
            </a:xfrm>
            <a:custGeom>
              <a:avLst/>
              <a:gdLst/>
              <a:ahLst/>
              <a:cxnLst/>
              <a:rect l="l" t="t" r="r" b="b"/>
              <a:pathLst>
                <a:path w="704" h="706" extrusionOk="0">
                  <a:moveTo>
                    <a:pt x="336" y="0"/>
                  </a:moveTo>
                  <a:cubicBezTo>
                    <a:pt x="245" y="0"/>
                    <a:pt x="160" y="39"/>
                    <a:pt x="98" y="100"/>
                  </a:cubicBezTo>
                  <a:cubicBezTo>
                    <a:pt x="41" y="173"/>
                    <a:pt x="1" y="262"/>
                    <a:pt x="1" y="351"/>
                  </a:cubicBezTo>
                  <a:cubicBezTo>
                    <a:pt x="1" y="456"/>
                    <a:pt x="41" y="544"/>
                    <a:pt x="98" y="609"/>
                  </a:cubicBezTo>
                  <a:cubicBezTo>
                    <a:pt x="170" y="666"/>
                    <a:pt x="259" y="706"/>
                    <a:pt x="348" y="706"/>
                  </a:cubicBezTo>
                  <a:cubicBezTo>
                    <a:pt x="372" y="706"/>
                    <a:pt x="405" y="706"/>
                    <a:pt x="421" y="698"/>
                  </a:cubicBezTo>
                  <a:cubicBezTo>
                    <a:pt x="453" y="698"/>
                    <a:pt x="469" y="690"/>
                    <a:pt x="493" y="674"/>
                  </a:cubicBezTo>
                  <a:lnTo>
                    <a:pt x="550" y="649"/>
                  </a:lnTo>
                  <a:cubicBezTo>
                    <a:pt x="574" y="633"/>
                    <a:pt x="582" y="625"/>
                    <a:pt x="607" y="609"/>
                  </a:cubicBezTo>
                  <a:cubicBezTo>
                    <a:pt x="663" y="536"/>
                    <a:pt x="703" y="448"/>
                    <a:pt x="703" y="351"/>
                  </a:cubicBezTo>
                  <a:cubicBezTo>
                    <a:pt x="703" y="262"/>
                    <a:pt x="671" y="173"/>
                    <a:pt x="607" y="100"/>
                  </a:cubicBezTo>
                  <a:cubicBezTo>
                    <a:pt x="590" y="92"/>
                    <a:pt x="574" y="68"/>
                    <a:pt x="550" y="60"/>
                  </a:cubicBezTo>
                  <a:lnTo>
                    <a:pt x="493" y="28"/>
                  </a:lnTo>
                  <a:cubicBezTo>
                    <a:pt x="469" y="20"/>
                    <a:pt x="445" y="12"/>
                    <a:pt x="421" y="12"/>
                  </a:cubicBezTo>
                  <a:cubicBezTo>
                    <a:pt x="392" y="4"/>
                    <a:pt x="364" y="0"/>
                    <a:pt x="3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067;p44">
              <a:extLst>
                <a:ext uri="{FF2B5EF4-FFF2-40B4-BE49-F238E27FC236}">
                  <a16:creationId xmlns:a16="http://schemas.microsoft.com/office/drawing/2014/main" id="{83288D47-CB9A-413A-97C5-2A37C5E94D56}"/>
                </a:ext>
              </a:extLst>
            </p:cNvPr>
            <p:cNvSpPr/>
            <p:nvPr/>
          </p:nvSpPr>
          <p:spPr>
            <a:xfrm>
              <a:off x="6547700" y="1339050"/>
              <a:ext cx="105200" cy="258225"/>
            </a:xfrm>
            <a:custGeom>
              <a:avLst/>
              <a:gdLst/>
              <a:ahLst/>
              <a:cxnLst/>
              <a:rect l="l" t="t" r="r" b="b"/>
              <a:pathLst>
                <a:path w="4208" h="10329" extrusionOk="0">
                  <a:moveTo>
                    <a:pt x="4110" y="0"/>
                  </a:moveTo>
                  <a:cubicBezTo>
                    <a:pt x="4046" y="0"/>
                    <a:pt x="4005" y="41"/>
                    <a:pt x="4005" y="105"/>
                  </a:cubicBezTo>
                  <a:lnTo>
                    <a:pt x="4005" y="509"/>
                  </a:lnTo>
                  <a:cubicBezTo>
                    <a:pt x="4005" y="566"/>
                    <a:pt x="4046" y="606"/>
                    <a:pt x="4110" y="606"/>
                  </a:cubicBezTo>
                  <a:cubicBezTo>
                    <a:pt x="4167" y="606"/>
                    <a:pt x="4207" y="566"/>
                    <a:pt x="4207" y="509"/>
                  </a:cubicBezTo>
                  <a:lnTo>
                    <a:pt x="4207" y="105"/>
                  </a:lnTo>
                  <a:cubicBezTo>
                    <a:pt x="4207" y="41"/>
                    <a:pt x="4167" y="0"/>
                    <a:pt x="4110" y="0"/>
                  </a:cubicBezTo>
                  <a:close/>
                  <a:moveTo>
                    <a:pt x="4110" y="1720"/>
                  </a:moveTo>
                  <a:cubicBezTo>
                    <a:pt x="4046" y="1720"/>
                    <a:pt x="4005" y="1753"/>
                    <a:pt x="4005" y="1817"/>
                  </a:cubicBezTo>
                  <a:lnTo>
                    <a:pt x="4005" y="2221"/>
                  </a:lnTo>
                  <a:cubicBezTo>
                    <a:pt x="4005" y="2286"/>
                    <a:pt x="4046" y="2326"/>
                    <a:pt x="4110" y="2326"/>
                  </a:cubicBezTo>
                  <a:cubicBezTo>
                    <a:pt x="4167" y="2326"/>
                    <a:pt x="4207" y="2286"/>
                    <a:pt x="4207" y="2221"/>
                  </a:cubicBezTo>
                  <a:lnTo>
                    <a:pt x="4207" y="1817"/>
                  </a:lnTo>
                  <a:cubicBezTo>
                    <a:pt x="4207" y="1753"/>
                    <a:pt x="4167" y="1720"/>
                    <a:pt x="4110" y="1720"/>
                  </a:cubicBezTo>
                  <a:close/>
                  <a:moveTo>
                    <a:pt x="4110" y="3432"/>
                  </a:moveTo>
                  <a:cubicBezTo>
                    <a:pt x="4046" y="3432"/>
                    <a:pt x="4005" y="3473"/>
                    <a:pt x="4005" y="3537"/>
                  </a:cubicBezTo>
                  <a:lnTo>
                    <a:pt x="4005" y="3941"/>
                  </a:lnTo>
                  <a:cubicBezTo>
                    <a:pt x="4005" y="3998"/>
                    <a:pt x="4046" y="4038"/>
                    <a:pt x="4110" y="4038"/>
                  </a:cubicBezTo>
                  <a:cubicBezTo>
                    <a:pt x="4167" y="4038"/>
                    <a:pt x="4207" y="3998"/>
                    <a:pt x="4207" y="3941"/>
                  </a:cubicBezTo>
                  <a:lnTo>
                    <a:pt x="4207" y="3537"/>
                  </a:lnTo>
                  <a:cubicBezTo>
                    <a:pt x="4207" y="3473"/>
                    <a:pt x="4167" y="3432"/>
                    <a:pt x="4110" y="3432"/>
                  </a:cubicBezTo>
                  <a:close/>
                  <a:moveTo>
                    <a:pt x="4110" y="5152"/>
                  </a:moveTo>
                  <a:cubicBezTo>
                    <a:pt x="4046" y="5152"/>
                    <a:pt x="4005" y="5193"/>
                    <a:pt x="4005" y="5249"/>
                  </a:cubicBezTo>
                  <a:lnTo>
                    <a:pt x="4005" y="5653"/>
                  </a:lnTo>
                  <a:cubicBezTo>
                    <a:pt x="4005" y="5718"/>
                    <a:pt x="4046" y="5758"/>
                    <a:pt x="4110" y="5758"/>
                  </a:cubicBezTo>
                  <a:cubicBezTo>
                    <a:pt x="4167" y="5758"/>
                    <a:pt x="4207" y="5718"/>
                    <a:pt x="4207" y="5653"/>
                  </a:cubicBezTo>
                  <a:lnTo>
                    <a:pt x="4207" y="5249"/>
                  </a:lnTo>
                  <a:cubicBezTo>
                    <a:pt x="4207" y="5193"/>
                    <a:pt x="4167" y="5152"/>
                    <a:pt x="4110" y="5152"/>
                  </a:cubicBezTo>
                  <a:close/>
                  <a:moveTo>
                    <a:pt x="4110" y="6864"/>
                  </a:moveTo>
                  <a:cubicBezTo>
                    <a:pt x="4046" y="6864"/>
                    <a:pt x="4005" y="6905"/>
                    <a:pt x="4005" y="6969"/>
                  </a:cubicBezTo>
                  <a:lnTo>
                    <a:pt x="4005" y="7373"/>
                  </a:lnTo>
                  <a:cubicBezTo>
                    <a:pt x="4005" y="7430"/>
                    <a:pt x="4046" y="7470"/>
                    <a:pt x="4110" y="7470"/>
                  </a:cubicBezTo>
                  <a:cubicBezTo>
                    <a:pt x="4167" y="7470"/>
                    <a:pt x="4207" y="7430"/>
                    <a:pt x="4207" y="7373"/>
                  </a:cubicBezTo>
                  <a:lnTo>
                    <a:pt x="4207" y="6969"/>
                  </a:lnTo>
                  <a:cubicBezTo>
                    <a:pt x="4207" y="6905"/>
                    <a:pt x="4167" y="6864"/>
                    <a:pt x="4110" y="6864"/>
                  </a:cubicBezTo>
                  <a:close/>
                  <a:moveTo>
                    <a:pt x="4110" y="8584"/>
                  </a:moveTo>
                  <a:cubicBezTo>
                    <a:pt x="4046" y="8584"/>
                    <a:pt x="4005" y="8625"/>
                    <a:pt x="4005" y="8681"/>
                  </a:cubicBezTo>
                  <a:lnTo>
                    <a:pt x="4005" y="9085"/>
                  </a:lnTo>
                  <a:cubicBezTo>
                    <a:pt x="4005" y="9150"/>
                    <a:pt x="4046" y="9190"/>
                    <a:pt x="4110" y="9190"/>
                  </a:cubicBezTo>
                  <a:cubicBezTo>
                    <a:pt x="4167" y="9190"/>
                    <a:pt x="4207" y="9150"/>
                    <a:pt x="4207" y="9085"/>
                  </a:cubicBezTo>
                  <a:lnTo>
                    <a:pt x="4207" y="8681"/>
                  </a:lnTo>
                  <a:cubicBezTo>
                    <a:pt x="4207" y="8625"/>
                    <a:pt x="4167" y="8584"/>
                    <a:pt x="4110" y="8584"/>
                  </a:cubicBezTo>
                  <a:close/>
                  <a:moveTo>
                    <a:pt x="97" y="10127"/>
                  </a:moveTo>
                  <a:cubicBezTo>
                    <a:pt x="41" y="10127"/>
                    <a:pt x="0" y="10167"/>
                    <a:pt x="0" y="10224"/>
                  </a:cubicBezTo>
                  <a:cubicBezTo>
                    <a:pt x="0" y="10288"/>
                    <a:pt x="41" y="10329"/>
                    <a:pt x="97" y="10329"/>
                  </a:cubicBezTo>
                  <a:lnTo>
                    <a:pt x="501" y="10329"/>
                  </a:lnTo>
                  <a:cubicBezTo>
                    <a:pt x="557" y="10329"/>
                    <a:pt x="606" y="10288"/>
                    <a:pt x="606" y="10224"/>
                  </a:cubicBezTo>
                  <a:cubicBezTo>
                    <a:pt x="606" y="10167"/>
                    <a:pt x="565" y="10127"/>
                    <a:pt x="501" y="10127"/>
                  </a:cubicBezTo>
                  <a:close/>
                  <a:moveTo>
                    <a:pt x="1817" y="10127"/>
                  </a:moveTo>
                  <a:cubicBezTo>
                    <a:pt x="1752" y="10127"/>
                    <a:pt x="1712" y="10167"/>
                    <a:pt x="1712" y="10224"/>
                  </a:cubicBezTo>
                  <a:cubicBezTo>
                    <a:pt x="1712" y="10288"/>
                    <a:pt x="1752" y="10329"/>
                    <a:pt x="1817" y="10329"/>
                  </a:cubicBezTo>
                  <a:lnTo>
                    <a:pt x="2221" y="10329"/>
                  </a:lnTo>
                  <a:cubicBezTo>
                    <a:pt x="2269" y="10329"/>
                    <a:pt x="2318" y="10288"/>
                    <a:pt x="2318" y="10224"/>
                  </a:cubicBezTo>
                  <a:cubicBezTo>
                    <a:pt x="2318" y="10167"/>
                    <a:pt x="2277" y="10127"/>
                    <a:pt x="2221" y="10127"/>
                  </a:cubicBezTo>
                  <a:close/>
                  <a:moveTo>
                    <a:pt x="3529" y="10127"/>
                  </a:moveTo>
                  <a:cubicBezTo>
                    <a:pt x="3473" y="10127"/>
                    <a:pt x="3432" y="10167"/>
                    <a:pt x="3432" y="10224"/>
                  </a:cubicBezTo>
                  <a:cubicBezTo>
                    <a:pt x="3432" y="10288"/>
                    <a:pt x="3473" y="10329"/>
                    <a:pt x="3529" y="10329"/>
                  </a:cubicBezTo>
                  <a:lnTo>
                    <a:pt x="3933" y="10329"/>
                  </a:lnTo>
                  <a:cubicBezTo>
                    <a:pt x="3989" y="10329"/>
                    <a:pt x="4038" y="10288"/>
                    <a:pt x="4038" y="10224"/>
                  </a:cubicBezTo>
                  <a:cubicBezTo>
                    <a:pt x="4038" y="10167"/>
                    <a:pt x="3997" y="10127"/>
                    <a:pt x="3933" y="101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068;p44">
              <a:extLst>
                <a:ext uri="{FF2B5EF4-FFF2-40B4-BE49-F238E27FC236}">
                  <a16:creationId xmlns:a16="http://schemas.microsoft.com/office/drawing/2014/main" id="{12F56108-2CB6-49F3-8A79-C82C1C97B787}"/>
                </a:ext>
              </a:extLst>
            </p:cNvPr>
            <p:cNvSpPr/>
            <p:nvPr/>
          </p:nvSpPr>
          <p:spPr>
            <a:xfrm>
              <a:off x="6496000" y="1251225"/>
              <a:ext cx="308700" cy="90675"/>
            </a:xfrm>
            <a:custGeom>
              <a:avLst/>
              <a:gdLst/>
              <a:ahLst/>
              <a:cxnLst/>
              <a:rect l="l" t="t" r="r" b="b"/>
              <a:pathLst>
                <a:path w="12348" h="3627" extrusionOk="0">
                  <a:moveTo>
                    <a:pt x="1" y="1"/>
                  </a:moveTo>
                  <a:lnTo>
                    <a:pt x="1" y="2657"/>
                  </a:lnTo>
                  <a:cubicBezTo>
                    <a:pt x="1" y="3190"/>
                    <a:pt x="2763" y="3626"/>
                    <a:pt x="6178" y="3626"/>
                  </a:cubicBezTo>
                  <a:cubicBezTo>
                    <a:pt x="9586" y="3626"/>
                    <a:pt x="12348" y="3190"/>
                    <a:pt x="12348" y="2657"/>
                  </a:cubicBezTo>
                  <a:lnTo>
                    <a:pt x="123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069;p44">
              <a:extLst>
                <a:ext uri="{FF2B5EF4-FFF2-40B4-BE49-F238E27FC236}">
                  <a16:creationId xmlns:a16="http://schemas.microsoft.com/office/drawing/2014/main" id="{FE7A2A3C-2F7F-4D21-98C8-005DFF1D19D5}"/>
                </a:ext>
              </a:extLst>
            </p:cNvPr>
            <p:cNvSpPr/>
            <p:nvPr/>
          </p:nvSpPr>
          <p:spPr>
            <a:xfrm>
              <a:off x="6494600" y="1288775"/>
              <a:ext cx="311525" cy="26875"/>
            </a:xfrm>
            <a:custGeom>
              <a:avLst/>
              <a:gdLst/>
              <a:ahLst/>
              <a:cxnLst/>
              <a:rect l="l" t="t" r="r" b="b"/>
              <a:pathLst>
                <a:path w="12461" h="1075" extrusionOk="0">
                  <a:moveTo>
                    <a:pt x="57" y="1"/>
                  </a:moveTo>
                  <a:cubicBezTo>
                    <a:pt x="25" y="1"/>
                    <a:pt x="0" y="25"/>
                    <a:pt x="0" y="49"/>
                  </a:cubicBezTo>
                  <a:cubicBezTo>
                    <a:pt x="0" y="687"/>
                    <a:pt x="3174" y="1075"/>
                    <a:pt x="6234" y="1075"/>
                  </a:cubicBezTo>
                  <a:cubicBezTo>
                    <a:pt x="9287" y="1075"/>
                    <a:pt x="12460" y="703"/>
                    <a:pt x="12460" y="49"/>
                  </a:cubicBezTo>
                  <a:cubicBezTo>
                    <a:pt x="12460" y="25"/>
                    <a:pt x="12436" y="1"/>
                    <a:pt x="12404" y="1"/>
                  </a:cubicBezTo>
                  <a:cubicBezTo>
                    <a:pt x="12380" y="1"/>
                    <a:pt x="12355" y="25"/>
                    <a:pt x="12355" y="49"/>
                  </a:cubicBezTo>
                  <a:cubicBezTo>
                    <a:pt x="12355" y="501"/>
                    <a:pt x="9893" y="970"/>
                    <a:pt x="6234" y="970"/>
                  </a:cubicBezTo>
                  <a:cubicBezTo>
                    <a:pt x="2568" y="970"/>
                    <a:pt x="105" y="493"/>
                    <a:pt x="105" y="49"/>
                  </a:cubicBezTo>
                  <a:cubicBezTo>
                    <a:pt x="105" y="25"/>
                    <a:pt x="81" y="1"/>
                    <a:pt x="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070;p44">
              <a:extLst>
                <a:ext uri="{FF2B5EF4-FFF2-40B4-BE49-F238E27FC236}">
                  <a16:creationId xmlns:a16="http://schemas.microsoft.com/office/drawing/2014/main" id="{F5C138FA-BA45-447A-AB91-96D912CA0D65}"/>
                </a:ext>
              </a:extLst>
            </p:cNvPr>
            <p:cNvSpPr/>
            <p:nvPr/>
          </p:nvSpPr>
          <p:spPr>
            <a:xfrm>
              <a:off x="6495800" y="1227000"/>
              <a:ext cx="309100" cy="48475"/>
            </a:xfrm>
            <a:custGeom>
              <a:avLst/>
              <a:gdLst/>
              <a:ahLst/>
              <a:cxnLst/>
              <a:rect l="l" t="t" r="r" b="b"/>
              <a:pathLst>
                <a:path w="12364" h="1939" extrusionOk="0">
                  <a:moveTo>
                    <a:pt x="6186" y="1"/>
                  </a:moveTo>
                  <a:cubicBezTo>
                    <a:pt x="2771" y="1"/>
                    <a:pt x="1" y="437"/>
                    <a:pt x="1" y="970"/>
                  </a:cubicBezTo>
                  <a:cubicBezTo>
                    <a:pt x="1" y="1503"/>
                    <a:pt x="2771" y="1939"/>
                    <a:pt x="6186" y="1939"/>
                  </a:cubicBezTo>
                  <a:cubicBezTo>
                    <a:pt x="9594" y="1939"/>
                    <a:pt x="12364" y="1503"/>
                    <a:pt x="12364" y="970"/>
                  </a:cubicBezTo>
                  <a:cubicBezTo>
                    <a:pt x="12364" y="437"/>
                    <a:pt x="9594" y="1"/>
                    <a:pt x="61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071;p44">
              <a:extLst>
                <a:ext uri="{FF2B5EF4-FFF2-40B4-BE49-F238E27FC236}">
                  <a16:creationId xmlns:a16="http://schemas.microsoft.com/office/drawing/2014/main" id="{5917DD38-AB15-4CED-93A7-5755481A1DA5}"/>
                </a:ext>
              </a:extLst>
            </p:cNvPr>
            <p:cNvSpPr/>
            <p:nvPr/>
          </p:nvSpPr>
          <p:spPr>
            <a:xfrm>
              <a:off x="6759875" y="1286350"/>
              <a:ext cx="25250" cy="25275"/>
            </a:xfrm>
            <a:custGeom>
              <a:avLst/>
              <a:gdLst/>
              <a:ahLst/>
              <a:cxnLst/>
              <a:rect l="l" t="t" r="r" b="b"/>
              <a:pathLst>
                <a:path w="1010" h="1011" extrusionOk="0">
                  <a:moveTo>
                    <a:pt x="509" y="1"/>
                  </a:moveTo>
                  <a:cubicBezTo>
                    <a:pt x="226" y="1"/>
                    <a:pt x="0" y="219"/>
                    <a:pt x="0" y="501"/>
                  </a:cubicBezTo>
                  <a:cubicBezTo>
                    <a:pt x="0" y="784"/>
                    <a:pt x="226" y="1010"/>
                    <a:pt x="509" y="1010"/>
                  </a:cubicBezTo>
                  <a:cubicBezTo>
                    <a:pt x="784" y="1010"/>
                    <a:pt x="1010" y="784"/>
                    <a:pt x="1010" y="501"/>
                  </a:cubicBezTo>
                  <a:cubicBezTo>
                    <a:pt x="1010" y="219"/>
                    <a:pt x="792" y="1"/>
                    <a:pt x="509" y="1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072;p44">
              <a:extLst>
                <a:ext uri="{FF2B5EF4-FFF2-40B4-BE49-F238E27FC236}">
                  <a16:creationId xmlns:a16="http://schemas.microsoft.com/office/drawing/2014/main" id="{BA426BE6-FF59-4917-AEAA-08871F2800E1}"/>
                </a:ext>
              </a:extLst>
            </p:cNvPr>
            <p:cNvSpPr/>
            <p:nvPr/>
          </p:nvSpPr>
          <p:spPr>
            <a:xfrm>
              <a:off x="6721725" y="1296450"/>
              <a:ext cx="25250" cy="25250"/>
            </a:xfrm>
            <a:custGeom>
              <a:avLst/>
              <a:gdLst/>
              <a:ahLst/>
              <a:cxnLst/>
              <a:rect l="l" t="t" r="r" b="b"/>
              <a:pathLst>
                <a:path w="1010" h="1010" extrusionOk="0">
                  <a:moveTo>
                    <a:pt x="509" y="1"/>
                  </a:moveTo>
                  <a:cubicBezTo>
                    <a:pt x="226" y="1"/>
                    <a:pt x="0" y="219"/>
                    <a:pt x="0" y="501"/>
                  </a:cubicBezTo>
                  <a:cubicBezTo>
                    <a:pt x="0" y="784"/>
                    <a:pt x="226" y="1010"/>
                    <a:pt x="509" y="1010"/>
                  </a:cubicBezTo>
                  <a:cubicBezTo>
                    <a:pt x="791" y="1010"/>
                    <a:pt x="1009" y="784"/>
                    <a:pt x="1009" y="501"/>
                  </a:cubicBezTo>
                  <a:cubicBezTo>
                    <a:pt x="1009" y="219"/>
                    <a:pt x="791" y="1"/>
                    <a:pt x="509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073;p44">
              <a:extLst>
                <a:ext uri="{FF2B5EF4-FFF2-40B4-BE49-F238E27FC236}">
                  <a16:creationId xmlns:a16="http://schemas.microsoft.com/office/drawing/2014/main" id="{E2CB0881-4CB0-4C28-A49E-8462FE2E7C10}"/>
                </a:ext>
              </a:extLst>
            </p:cNvPr>
            <p:cNvSpPr/>
            <p:nvPr/>
          </p:nvSpPr>
          <p:spPr>
            <a:xfrm>
              <a:off x="6530725" y="1187425"/>
              <a:ext cx="239475" cy="74725"/>
            </a:xfrm>
            <a:custGeom>
              <a:avLst/>
              <a:gdLst/>
              <a:ahLst/>
              <a:cxnLst/>
              <a:rect l="l" t="t" r="r" b="b"/>
              <a:pathLst>
                <a:path w="9579" h="2989" extrusionOk="0">
                  <a:moveTo>
                    <a:pt x="4789" y="1"/>
                  </a:moveTo>
                  <a:cubicBezTo>
                    <a:pt x="2141" y="1"/>
                    <a:pt x="1" y="332"/>
                    <a:pt x="1" y="744"/>
                  </a:cubicBezTo>
                  <a:lnTo>
                    <a:pt x="1" y="2238"/>
                  </a:lnTo>
                  <a:cubicBezTo>
                    <a:pt x="1" y="2658"/>
                    <a:pt x="2141" y="2989"/>
                    <a:pt x="4789" y="2989"/>
                  </a:cubicBezTo>
                  <a:cubicBezTo>
                    <a:pt x="7430" y="2989"/>
                    <a:pt x="9570" y="2658"/>
                    <a:pt x="9570" y="2238"/>
                  </a:cubicBezTo>
                  <a:lnTo>
                    <a:pt x="9570" y="744"/>
                  </a:lnTo>
                  <a:cubicBezTo>
                    <a:pt x="9578" y="332"/>
                    <a:pt x="7430" y="1"/>
                    <a:pt x="4789" y="1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074;p44">
              <a:extLst>
                <a:ext uri="{FF2B5EF4-FFF2-40B4-BE49-F238E27FC236}">
                  <a16:creationId xmlns:a16="http://schemas.microsoft.com/office/drawing/2014/main" id="{4CA66428-CC1C-417D-A854-10A26DF15572}"/>
                </a:ext>
              </a:extLst>
            </p:cNvPr>
            <p:cNvSpPr/>
            <p:nvPr/>
          </p:nvSpPr>
          <p:spPr>
            <a:xfrm>
              <a:off x="6496000" y="1136975"/>
              <a:ext cx="308700" cy="90650"/>
            </a:xfrm>
            <a:custGeom>
              <a:avLst/>
              <a:gdLst/>
              <a:ahLst/>
              <a:cxnLst/>
              <a:rect l="l" t="t" r="r" b="b"/>
              <a:pathLst>
                <a:path w="12348" h="3626" extrusionOk="0">
                  <a:moveTo>
                    <a:pt x="1" y="0"/>
                  </a:moveTo>
                  <a:lnTo>
                    <a:pt x="1" y="2657"/>
                  </a:lnTo>
                  <a:cubicBezTo>
                    <a:pt x="1" y="3190"/>
                    <a:pt x="2763" y="3626"/>
                    <a:pt x="6178" y="3626"/>
                  </a:cubicBezTo>
                  <a:cubicBezTo>
                    <a:pt x="9586" y="3626"/>
                    <a:pt x="12348" y="3190"/>
                    <a:pt x="12348" y="2657"/>
                  </a:cubicBezTo>
                  <a:lnTo>
                    <a:pt x="123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075;p44">
              <a:extLst>
                <a:ext uri="{FF2B5EF4-FFF2-40B4-BE49-F238E27FC236}">
                  <a16:creationId xmlns:a16="http://schemas.microsoft.com/office/drawing/2014/main" id="{C4EE587B-A1AC-4EBE-9FAF-2C52FC82B1A5}"/>
                </a:ext>
              </a:extLst>
            </p:cNvPr>
            <p:cNvSpPr/>
            <p:nvPr/>
          </p:nvSpPr>
          <p:spPr>
            <a:xfrm>
              <a:off x="6494600" y="1174325"/>
              <a:ext cx="311525" cy="26650"/>
            </a:xfrm>
            <a:custGeom>
              <a:avLst/>
              <a:gdLst/>
              <a:ahLst/>
              <a:cxnLst/>
              <a:rect l="l" t="t" r="r" b="b"/>
              <a:pathLst>
                <a:path w="12461" h="1066" extrusionOk="0">
                  <a:moveTo>
                    <a:pt x="57" y="0"/>
                  </a:moveTo>
                  <a:cubicBezTo>
                    <a:pt x="25" y="0"/>
                    <a:pt x="0" y="16"/>
                    <a:pt x="0" y="48"/>
                  </a:cubicBezTo>
                  <a:cubicBezTo>
                    <a:pt x="0" y="686"/>
                    <a:pt x="3174" y="1066"/>
                    <a:pt x="6234" y="1066"/>
                  </a:cubicBezTo>
                  <a:cubicBezTo>
                    <a:pt x="9287" y="1066"/>
                    <a:pt x="12460" y="694"/>
                    <a:pt x="12460" y="48"/>
                  </a:cubicBezTo>
                  <a:cubicBezTo>
                    <a:pt x="12460" y="16"/>
                    <a:pt x="12436" y="0"/>
                    <a:pt x="12404" y="0"/>
                  </a:cubicBezTo>
                  <a:cubicBezTo>
                    <a:pt x="12380" y="0"/>
                    <a:pt x="12355" y="16"/>
                    <a:pt x="12355" y="48"/>
                  </a:cubicBezTo>
                  <a:cubicBezTo>
                    <a:pt x="12355" y="493"/>
                    <a:pt x="9893" y="969"/>
                    <a:pt x="6234" y="969"/>
                  </a:cubicBezTo>
                  <a:cubicBezTo>
                    <a:pt x="2568" y="969"/>
                    <a:pt x="105" y="493"/>
                    <a:pt x="105" y="48"/>
                  </a:cubicBezTo>
                  <a:cubicBezTo>
                    <a:pt x="105" y="16"/>
                    <a:pt x="81" y="0"/>
                    <a:pt x="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076;p44">
              <a:extLst>
                <a:ext uri="{FF2B5EF4-FFF2-40B4-BE49-F238E27FC236}">
                  <a16:creationId xmlns:a16="http://schemas.microsoft.com/office/drawing/2014/main" id="{2C0381B5-AD15-4DFB-B1D1-9129EE5689F3}"/>
                </a:ext>
              </a:extLst>
            </p:cNvPr>
            <p:cNvSpPr/>
            <p:nvPr/>
          </p:nvSpPr>
          <p:spPr>
            <a:xfrm>
              <a:off x="6495800" y="1112750"/>
              <a:ext cx="309100" cy="48475"/>
            </a:xfrm>
            <a:custGeom>
              <a:avLst/>
              <a:gdLst/>
              <a:ahLst/>
              <a:cxnLst/>
              <a:rect l="l" t="t" r="r" b="b"/>
              <a:pathLst>
                <a:path w="12364" h="1939" extrusionOk="0">
                  <a:moveTo>
                    <a:pt x="6186" y="0"/>
                  </a:moveTo>
                  <a:cubicBezTo>
                    <a:pt x="2771" y="0"/>
                    <a:pt x="1" y="428"/>
                    <a:pt x="1" y="969"/>
                  </a:cubicBezTo>
                  <a:cubicBezTo>
                    <a:pt x="1" y="1502"/>
                    <a:pt x="2771" y="1938"/>
                    <a:pt x="6186" y="1938"/>
                  </a:cubicBezTo>
                  <a:cubicBezTo>
                    <a:pt x="9594" y="1938"/>
                    <a:pt x="12364" y="1502"/>
                    <a:pt x="12364" y="969"/>
                  </a:cubicBezTo>
                  <a:cubicBezTo>
                    <a:pt x="12364" y="428"/>
                    <a:pt x="9594" y="0"/>
                    <a:pt x="61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077;p44">
              <a:extLst>
                <a:ext uri="{FF2B5EF4-FFF2-40B4-BE49-F238E27FC236}">
                  <a16:creationId xmlns:a16="http://schemas.microsoft.com/office/drawing/2014/main" id="{6CCF58CD-B13E-49BA-A90E-9C2B894808ED}"/>
                </a:ext>
              </a:extLst>
            </p:cNvPr>
            <p:cNvSpPr/>
            <p:nvPr/>
          </p:nvSpPr>
          <p:spPr>
            <a:xfrm>
              <a:off x="6759875" y="1171700"/>
              <a:ext cx="25250" cy="25250"/>
            </a:xfrm>
            <a:custGeom>
              <a:avLst/>
              <a:gdLst/>
              <a:ahLst/>
              <a:cxnLst/>
              <a:rect l="l" t="t" r="r" b="b"/>
              <a:pathLst>
                <a:path w="1010" h="1010" extrusionOk="0">
                  <a:moveTo>
                    <a:pt x="509" y="0"/>
                  </a:moveTo>
                  <a:cubicBezTo>
                    <a:pt x="226" y="0"/>
                    <a:pt x="0" y="226"/>
                    <a:pt x="0" y="509"/>
                  </a:cubicBezTo>
                  <a:cubicBezTo>
                    <a:pt x="0" y="791"/>
                    <a:pt x="226" y="1009"/>
                    <a:pt x="509" y="1009"/>
                  </a:cubicBezTo>
                  <a:cubicBezTo>
                    <a:pt x="784" y="1009"/>
                    <a:pt x="1010" y="791"/>
                    <a:pt x="1010" y="509"/>
                  </a:cubicBezTo>
                  <a:cubicBezTo>
                    <a:pt x="1010" y="226"/>
                    <a:pt x="792" y="0"/>
                    <a:pt x="509" y="0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078;p44">
              <a:extLst>
                <a:ext uri="{FF2B5EF4-FFF2-40B4-BE49-F238E27FC236}">
                  <a16:creationId xmlns:a16="http://schemas.microsoft.com/office/drawing/2014/main" id="{6A4C2F37-AE6F-4511-8A96-6D511FD1A4CF}"/>
                </a:ext>
              </a:extLst>
            </p:cNvPr>
            <p:cNvSpPr/>
            <p:nvPr/>
          </p:nvSpPr>
          <p:spPr>
            <a:xfrm>
              <a:off x="6721725" y="1182175"/>
              <a:ext cx="25250" cy="25275"/>
            </a:xfrm>
            <a:custGeom>
              <a:avLst/>
              <a:gdLst/>
              <a:ahLst/>
              <a:cxnLst/>
              <a:rect l="l" t="t" r="r" b="b"/>
              <a:pathLst>
                <a:path w="1010" h="1011" extrusionOk="0">
                  <a:moveTo>
                    <a:pt x="509" y="1"/>
                  </a:moveTo>
                  <a:cubicBezTo>
                    <a:pt x="226" y="1"/>
                    <a:pt x="0" y="219"/>
                    <a:pt x="0" y="502"/>
                  </a:cubicBezTo>
                  <a:cubicBezTo>
                    <a:pt x="0" y="784"/>
                    <a:pt x="226" y="1010"/>
                    <a:pt x="509" y="1010"/>
                  </a:cubicBezTo>
                  <a:cubicBezTo>
                    <a:pt x="791" y="1010"/>
                    <a:pt x="1009" y="776"/>
                    <a:pt x="1009" y="502"/>
                  </a:cubicBezTo>
                  <a:cubicBezTo>
                    <a:pt x="1009" y="219"/>
                    <a:pt x="791" y="1"/>
                    <a:pt x="509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079;p44">
              <a:extLst>
                <a:ext uri="{FF2B5EF4-FFF2-40B4-BE49-F238E27FC236}">
                  <a16:creationId xmlns:a16="http://schemas.microsoft.com/office/drawing/2014/main" id="{FC69A5D3-C158-4FBA-A1DF-8419E976F78C}"/>
                </a:ext>
              </a:extLst>
            </p:cNvPr>
            <p:cNvSpPr/>
            <p:nvPr/>
          </p:nvSpPr>
          <p:spPr>
            <a:xfrm>
              <a:off x="6530725" y="1073575"/>
              <a:ext cx="239475" cy="74725"/>
            </a:xfrm>
            <a:custGeom>
              <a:avLst/>
              <a:gdLst/>
              <a:ahLst/>
              <a:cxnLst/>
              <a:rect l="l" t="t" r="r" b="b"/>
              <a:pathLst>
                <a:path w="9579" h="2989" extrusionOk="0">
                  <a:moveTo>
                    <a:pt x="4789" y="0"/>
                  </a:moveTo>
                  <a:cubicBezTo>
                    <a:pt x="2141" y="0"/>
                    <a:pt x="1" y="332"/>
                    <a:pt x="1" y="751"/>
                  </a:cubicBezTo>
                  <a:lnTo>
                    <a:pt x="1" y="2245"/>
                  </a:lnTo>
                  <a:cubicBezTo>
                    <a:pt x="1" y="2657"/>
                    <a:pt x="2141" y="2988"/>
                    <a:pt x="4789" y="2988"/>
                  </a:cubicBezTo>
                  <a:cubicBezTo>
                    <a:pt x="7430" y="2988"/>
                    <a:pt x="9570" y="2657"/>
                    <a:pt x="9570" y="2245"/>
                  </a:cubicBezTo>
                  <a:lnTo>
                    <a:pt x="9570" y="751"/>
                  </a:lnTo>
                  <a:cubicBezTo>
                    <a:pt x="9578" y="332"/>
                    <a:pt x="7430" y="0"/>
                    <a:pt x="4789" y="0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080;p44">
              <a:extLst>
                <a:ext uri="{FF2B5EF4-FFF2-40B4-BE49-F238E27FC236}">
                  <a16:creationId xmlns:a16="http://schemas.microsoft.com/office/drawing/2014/main" id="{10460179-68C6-49B1-8DB2-81BC7EC5877E}"/>
                </a:ext>
              </a:extLst>
            </p:cNvPr>
            <p:cNvSpPr/>
            <p:nvPr/>
          </p:nvSpPr>
          <p:spPr>
            <a:xfrm>
              <a:off x="6496000" y="1022300"/>
              <a:ext cx="308700" cy="90675"/>
            </a:xfrm>
            <a:custGeom>
              <a:avLst/>
              <a:gdLst/>
              <a:ahLst/>
              <a:cxnLst/>
              <a:rect l="l" t="t" r="r" b="b"/>
              <a:pathLst>
                <a:path w="12348" h="3627" extrusionOk="0">
                  <a:moveTo>
                    <a:pt x="1" y="0"/>
                  </a:moveTo>
                  <a:lnTo>
                    <a:pt x="1" y="2657"/>
                  </a:lnTo>
                  <a:cubicBezTo>
                    <a:pt x="1" y="3190"/>
                    <a:pt x="2763" y="3626"/>
                    <a:pt x="6178" y="3626"/>
                  </a:cubicBezTo>
                  <a:cubicBezTo>
                    <a:pt x="9586" y="3626"/>
                    <a:pt x="12348" y="3190"/>
                    <a:pt x="12348" y="2657"/>
                  </a:cubicBezTo>
                  <a:lnTo>
                    <a:pt x="123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081;p44">
              <a:extLst>
                <a:ext uri="{FF2B5EF4-FFF2-40B4-BE49-F238E27FC236}">
                  <a16:creationId xmlns:a16="http://schemas.microsoft.com/office/drawing/2014/main" id="{4FDACCE4-EE11-44BB-9995-F3E69760A447}"/>
                </a:ext>
              </a:extLst>
            </p:cNvPr>
            <p:cNvSpPr/>
            <p:nvPr/>
          </p:nvSpPr>
          <p:spPr>
            <a:xfrm>
              <a:off x="6494600" y="1060050"/>
              <a:ext cx="311525" cy="26675"/>
            </a:xfrm>
            <a:custGeom>
              <a:avLst/>
              <a:gdLst/>
              <a:ahLst/>
              <a:cxnLst/>
              <a:rect l="l" t="t" r="r" b="b"/>
              <a:pathLst>
                <a:path w="12461" h="1067" extrusionOk="0">
                  <a:moveTo>
                    <a:pt x="57" y="0"/>
                  </a:moveTo>
                  <a:cubicBezTo>
                    <a:pt x="25" y="0"/>
                    <a:pt x="0" y="17"/>
                    <a:pt x="0" y="49"/>
                  </a:cubicBezTo>
                  <a:cubicBezTo>
                    <a:pt x="0" y="687"/>
                    <a:pt x="3174" y="1066"/>
                    <a:pt x="6234" y="1066"/>
                  </a:cubicBezTo>
                  <a:cubicBezTo>
                    <a:pt x="9287" y="1066"/>
                    <a:pt x="12460" y="687"/>
                    <a:pt x="12460" y="49"/>
                  </a:cubicBezTo>
                  <a:cubicBezTo>
                    <a:pt x="12460" y="17"/>
                    <a:pt x="12436" y="0"/>
                    <a:pt x="12404" y="0"/>
                  </a:cubicBezTo>
                  <a:cubicBezTo>
                    <a:pt x="12380" y="0"/>
                    <a:pt x="12355" y="17"/>
                    <a:pt x="12355" y="49"/>
                  </a:cubicBezTo>
                  <a:cubicBezTo>
                    <a:pt x="12355" y="493"/>
                    <a:pt x="9893" y="969"/>
                    <a:pt x="6234" y="969"/>
                  </a:cubicBezTo>
                  <a:cubicBezTo>
                    <a:pt x="2568" y="969"/>
                    <a:pt x="105" y="493"/>
                    <a:pt x="105" y="49"/>
                  </a:cubicBezTo>
                  <a:cubicBezTo>
                    <a:pt x="105" y="17"/>
                    <a:pt x="81" y="0"/>
                    <a:pt x="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82;p44">
              <a:extLst>
                <a:ext uri="{FF2B5EF4-FFF2-40B4-BE49-F238E27FC236}">
                  <a16:creationId xmlns:a16="http://schemas.microsoft.com/office/drawing/2014/main" id="{39B3525C-8B6B-4FFB-A3F6-8122841CE8D1}"/>
                </a:ext>
              </a:extLst>
            </p:cNvPr>
            <p:cNvSpPr/>
            <p:nvPr/>
          </p:nvSpPr>
          <p:spPr>
            <a:xfrm>
              <a:off x="6495800" y="998075"/>
              <a:ext cx="309100" cy="48475"/>
            </a:xfrm>
            <a:custGeom>
              <a:avLst/>
              <a:gdLst/>
              <a:ahLst/>
              <a:cxnLst/>
              <a:rect l="l" t="t" r="r" b="b"/>
              <a:pathLst>
                <a:path w="12364" h="1939" extrusionOk="0">
                  <a:moveTo>
                    <a:pt x="6186" y="0"/>
                  </a:moveTo>
                  <a:cubicBezTo>
                    <a:pt x="2771" y="0"/>
                    <a:pt x="1" y="436"/>
                    <a:pt x="1" y="969"/>
                  </a:cubicBezTo>
                  <a:cubicBezTo>
                    <a:pt x="1" y="1510"/>
                    <a:pt x="2771" y="1938"/>
                    <a:pt x="6186" y="1938"/>
                  </a:cubicBezTo>
                  <a:cubicBezTo>
                    <a:pt x="9594" y="1938"/>
                    <a:pt x="12364" y="1510"/>
                    <a:pt x="12364" y="969"/>
                  </a:cubicBezTo>
                  <a:cubicBezTo>
                    <a:pt x="12364" y="436"/>
                    <a:pt x="9594" y="0"/>
                    <a:pt x="61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83;p44">
              <a:extLst>
                <a:ext uri="{FF2B5EF4-FFF2-40B4-BE49-F238E27FC236}">
                  <a16:creationId xmlns:a16="http://schemas.microsoft.com/office/drawing/2014/main" id="{84849DA8-1647-462C-8A2A-04FFFE24420A}"/>
                </a:ext>
              </a:extLst>
            </p:cNvPr>
            <p:cNvSpPr/>
            <p:nvPr/>
          </p:nvSpPr>
          <p:spPr>
            <a:xfrm>
              <a:off x="6759875" y="1057425"/>
              <a:ext cx="25250" cy="25250"/>
            </a:xfrm>
            <a:custGeom>
              <a:avLst/>
              <a:gdLst/>
              <a:ahLst/>
              <a:cxnLst/>
              <a:rect l="l" t="t" r="r" b="b"/>
              <a:pathLst>
                <a:path w="1010" h="1010" extrusionOk="0">
                  <a:moveTo>
                    <a:pt x="509" y="0"/>
                  </a:moveTo>
                  <a:cubicBezTo>
                    <a:pt x="226" y="0"/>
                    <a:pt x="0" y="227"/>
                    <a:pt x="0" y="509"/>
                  </a:cubicBezTo>
                  <a:cubicBezTo>
                    <a:pt x="0" y="792"/>
                    <a:pt x="226" y="1010"/>
                    <a:pt x="509" y="1010"/>
                  </a:cubicBezTo>
                  <a:cubicBezTo>
                    <a:pt x="784" y="1010"/>
                    <a:pt x="1010" y="776"/>
                    <a:pt x="1010" y="509"/>
                  </a:cubicBezTo>
                  <a:cubicBezTo>
                    <a:pt x="1010" y="227"/>
                    <a:pt x="792" y="0"/>
                    <a:pt x="509" y="0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84;p44">
              <a:extLst>
                <a:ext uri="{FF2B5EF4-FFF2-40B4-BE49-F238E27FC236}">
                  <a16:creationId xmlns:a16="http://schemas.microsoft.com/office/drawing/2014/main" id="{3B3E1C7C-AAE2-46D2-92C3-42AAB836062B}"/>
                </a:ext>
              </a:extLst>
            </p:cNvPr>
            <p:cNvSpPr/>
            <p:nvPr/>
          </p:nvSpPr>
          <p:spPr>
            <a:xfrm>
              <a:off x="6721725" y="1067525"/>
              <a:ext cx="25250" cy="25250"/>
            </a:xfrm>
            <a:custGeom>
              <a:avLst/>
              <a:gdLst/>
              <a:ahLst/>
              <a:cxnLst/>
              <a:rect l="l" t="t" r="r" b="b"/>
              <a:pathLst>
                <a:path w="1010" h="1010" extrusionOk="0">
                  <a:moveTo>
                    <a:pt x="509" y="0"/>
                  </a:moveTo>
                  <a:cubicBezTo>
                    <a:pt x="226" y="0"/>
                    <a:pt x="0" y="226"/>
                    <a:pt x="0" y="509"/>
                  </a:cubicBezTo>
                  <a:cubicBezTo>
                    <a:pt x="0" y="792"/>
                    <a:pt x="226" y="1010"/>
                    <a:pt x="509" y="1010"/>
                  </a:cubicBezTo>
                  <a:cubicBezTo>
                    <a:pt x="791" y="1010"/>
                    <a:pt x="1009" y="775"/>
                    <a:pt x="1009" y="509"/>
                  </a:cubicBezTo>
                  <a:cubicBezTo>
                    <a:pt x="1009" y="226"/>
                    <a:pt x="791" y="0"/>
                    <a:pt x="509" y="0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85;p44">
              <a:extLst>
                <a:ext uri="{FF2B5EF4-FFF2-40B4-BE49-F238E27FC236}">
                  <a16:creationId xmlns:a16="http://schemas.microsoft.com/office/drawing/2014/main" id="{D413ACC5-907F-420D-AA7D-76DB24345ACC}"/>
                </a:ext>
              </a:extLst>
            </p:cNvPr>
            <p:cNvSpPr/>
            <p:nvPr/>
          </p:nvSpPr>
          <p:spPr>
            <a:xfrm>
              <a:off x="6022400" y="1644700"/>
              <a:ext cx="161925" cy="22025"/>
            </a:xfrm>
            <a:custGeom>
              <a:avLst/>
              <a:gdLst/>
              <a:ahLst/>
              <a:cxnLst/>
              <a:rect l="l" t="t" r="r" b="b"/>
              <a:pathLst>
                <a:path w="6477" h="881" extrusionOk="0">
                  <a:moveTo>
                    <a:pt x="0" y="0"/>
                  </a:moveTo>
                  <a:lnTo>
                    <a:pt x="0" y="880"/>
                  </a:lnTo>
                  <a:lnTo>
                    <a:pt x="6477" y="880"/>
                  </a:lnTo>
                  <a:lnTo>
                    <a:pt x="6477" y="0"/>
                  </a:ln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86;p44">
              <a:extLst>
                <a:ext uri="{FF2B5EF4-FFF2-40B4-BE49-F238E27FC236}">
                  <a16:creationId xmlns:a16="http://schemas.microsoft.com/office/drawing/2014/main" id="{7553121E-D936-47C6-8729-7DC7205D4EFE}"/>
                </a:ext>
              </a:extLst>
            </p:cNvPr>
            <p:cNvSpPr/>
            <p:nvPr/>
          </p:nvSpPr>
          <p:spPr>
            <a:xfrm>
              <a:off x="6128175" y="1171475"/>
              <a:ext cx="166375" cy="157500"/>
            </a:xfrm>
            <a:custGeom>
              <a:avLst/>
              <a:gdLst/>
              <a:ahLst/>
              <a:cxnLst/>
              <a:rect l="l" t="t" r="r" b="b"/>
              <a:pathLst>
                <a:path w="6655" h="6300" extrusionOk="0">
                  <a:moveTo>
                    <a:pt x="3150" y="1"/>
                  </a:moveTo>
                  <a:cubicBezTo>
                    <a:pt x="3150" y="1"/>
                    <a:pt x="3295" y="914"/>
                    <a:pt x="2771" y="1745"/>
                  </a:cubicBezTo>
                  <a:cubicBezTo>
                    <a:pt x="2633" y="1963"/>
                    <a:pt x="2480" y="2133"/>
                    <a:pt x="2286" y="2294"/>
                  </a:cubicBezTo>
                  <a:cubicBezTo>
                    <a:pt x="1745" y="2738"/>
                    <a:pt x="1" y="4467"/>
                    <a:pt x="1931" y="6300"/>
                  </a:cubicBezTo>
                  <a:cubicBezTo>
                    <a:pt x="2278" y="5605"/>
                    <a:pt x="2819" y="5016"/>
                    <a:pt x="3505" y="4628"/>
                  </a:cubicBezTo>
                  <a:cubicBezTo>
                    <a:pt x="4281" y="4184"/>
                    <a:pt x="5250" y="3699"/>
                    <a:pt x="6057" y="3554"/>
                  </a:cubicBezTo>
                  <a:lnTo>
                    <a:pt x="6655" y="3425"/>
                  </a:lnTo>
                  <a:lnTo>
                    <a:pt x="6493" y="2787"/>
                  </a:lnTo>
                  <a:cubicBezTo>
                    <a:pt x="6493" y="2787"/>
                    <a:pt x="6294" y="2857"/>
                    <a:pt x="5983" y="2857"/>
                  </a:cubicBezTo>
                  <a:cubicBezTo>
                    <a:pt x="5264" y="2857"/>
                    <a:pt x="3951" y="2482"/>
                    <a:pt x="31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87;p44">
              <a:extLst>
                <a:ext uri="{FF2B5EF4-FFF2-40B4-BE49-F238E27FC236}">
                  <a16:creationId xmlns:a16="http://schemas.microsoft.com/office/drawing/2014/main" id="{F212ECEF-E7A7-4293-A306-76F9794247F7}"/>
                </a:ext>
              </a:extLst>
            </p:cNvPr>
            <p:cNvSpPr/>
            <p:nvPr/>
          </p:nvSpPr>
          <p:spPr>
            <a:xfrm>
              <a:off x="6190150" y="1051675"/>
              <a:ext cx="243300" cy="261825"/>
            </a:xfrm>
            <a:custGeom>
              <a:avLst/>
              <a:gdLst/>
              <a:ahLst/>
              <a:cxnLst/>
              <a:rect l="l" t="t" r="r" b="b"/>
              <a:pathLst>
                <a:path w="9732" h="10473" extrusionOk="0">
                  <a:moveTo>
                    <a:pt x="1957" y="1"/>
                  </a:moveTo>
                  <a:cubicBezTo>
                    <a:pt x="1184" y="1"/>
                    <a:pt x="615" y="295"/>
                    <a:pt x="615" y="295"/>
                  </a:cubicBezTo>
                  <a:cubicBezTo>
                    <a:pt x="1" y="2282"/>
                    <a:pt x="534" y="4421"/>
                    <a:pt x="534" y="4421"/>
                  </a:cubicBezTo>
                  <a:cubicBezTo>
                    <a:pt x="558" y="4551"/>
                    <a:pt x="607" y="4672"/>
                    <a:pt x="647" y="4793"/>
                  </a:cubicBezTo>
                  <a:cubicBezTo>
                    <a:pt x="1465" y="7274"/>
                    <a:pt x="2779" y="7649"/>
                    <a:pt x="3497" y="7649"/>
                  </a:cubicBezTo>
                  <a:cubicBezTo>
                    <a:pt x="3807" y="7649"/>
                    <a:pt x="4006" y="7579"/>
                    <a:pt x="4006" y="7579"/>
                  </a:cubicBezTo>
                  <a:lnTo>
                    <a:pt x="4168" y="8217"/>
                  </a:lnTo>
                  <a:lnTo>
                    <a:pt x="3570" y="8346"/>
                  </a:lnTo>
                  <a:cubicBezTo>
                    <a:pt x="3570" y="8346"/>
                    <a:pt x="3456" y="10473"/>
                    <a:pt x="6065" y="10473"/>
                  </a:cubicBezTo>
                  <a:cubicBezTo>
                    <a:pt x="6232" y="10473"/>
                    <a:pt x="6409" y="10464"/>
                    <a:pt x="6598" y="10446"/>
                  </a:cubicBezTo>
                  <a:cubicBezTo>
                    <a:pt x="6598" y="10446"/>
                    <a:pt x="8964" y="10211"/>
                    <a:pt x="9465" y="8015"/>
                  </a:cubicBezTo>
                  <a:cubicBezTo>
                    <a:pt x="7041" y="7065"/>
                    <a:pt x="7388" y="4292"/>
                    <a:pt x="7398" y="4292"/>
                  </a:cubicBezTo>
                  <a:lnTo>
                    <a:pt x="7398" y="4292"/>
                  </a:lnTo>
                  <a:cubicBezTo>
                    <a:pt x="7398" y="4292"/>
                    <a:pt x="7398" y="4292"/>
                    <a:pt x="7398" y="4292"/>
                  </a:cubicBezTo>
                  <a:cubicBezTo>
                    <a:pt x="9732" y="1950"/>
                    <a:pt x="4039" y="885"/>
                    <a:pt x="4039" y="885"/>
                  </a:cubicBezTo>
                  <a:cubicBezTo>
                    <a:pt x="3339" y="192"/>
                    <a:pt x="2582" y="1"/>
                    <a:pt x="19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88;p44">
              <a:extLst>
                <a:ext uri="{FF2B5EF4-FFF2-40B4-BE49-F238E27FC236}">
                  <a16:creationId xmlns:a16="http://schemas.microsoft.com/office/drawing/2014/main" id="{AA602AC0-4331-478F-8847-18CB95BB5A64}"/>
                </a:ext>
              </a:extLst>
            </p:cNvPr>
            <p:cNvSpPr/>
            <p:nvPr/>
          </p:nvSpPr>
          <p:spPr>
            <a:xfrm>
              <a:off x="6290500" y="1186025"/>
              <a:ext cx="63400" cy="114700"/>
            </a:xfrm>
            <a:custGeom>
              <a:avLst/>
              <a:gdLst/>
              <a:ahLst/>
              <a:cxnLst/>
              <a:rect l="l" t="t" r="r" b="b"/>
              <a:pathLst>
                <a:path w="2536" h="4588" extrusionOk="0">
                  <a:moveTo>
                    <a:pt x="2536" y="0"/>
                  </a:moveTo>
                  <a:cubicBezTo>
                    <a:pt x="2043" y="1785"/>
                    <a:pt x="0" y="2205"/>
                    <a:pt x="0" y="2205"/>
                  </a:cubicBezTo>
                  <a:cubicBezTo>
                    <a:pt x="412" y="3497"/>
                    <a:pt x="291" y="4587"/>
                    <a:pt x="307" y="4587"/>
                  </a:cubicBezTo>
                  <a:cubicBezTo>
                    <a:pt x="2503" y="3675"/>
                    <a:pt x="2536" y="1"/>
                    <a:pt x="2536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89;p44">
              <a:extLst>
                <a:ext uri="{FF2B5EF4-FFF2-40B4-BE49-F238E27FC236}">
                  <a16:creationId xmlns:a16="http://schemas.microsoft.com/office/drawing/2014/main" id="{5671E12B-D009-4FBD-A8D8-A28EDD0EF2A0}"/>
                </a:ext>
              </a:extLst>
            </p:cNvPr>
            <p:cNvSpPr/>
            <p:nvPr/>
          </p:nvSpPr>
          <p:spPr>
            <a:xfrm>
              <a:off x="6252950" y="1173450"/>
              <a:ext cx="35750" cy="32175"/>
            </a:xfrm>
            <a:custGeom>
              <a:avLst/>
              <a:gdLst/>
              <a:ahLst/>
              <a:cxnLst/>
              <a:rect l="l" t="t" r="r" b="b"/>
              <a:pathLst>
                <a:path w="1430" h="1287" extrusionOk="0">
                  <a:moveTo>
                    <a:pt x="1365" y="1"/>
                  </a:moveTo>
                  <a:cubicBezTo>
                    <a:pt x="1341" y="1"/>
                    <a:pt x="1325" y="16"/>
                    <a:pt x="1325" y="43"/>
                  </a:cubicBezTo>
                  <a:cubicBezTo>
                    <a:pt x="1139" y="1101"/>
                    <a:pt x="89" y="1182"/>
                    <a:pt x="49" y="1182"/>
                  </a:cubicBezTo>
                  <a:cubicBezTo>
                    <a:pt x="16" y="1182"/>
                    <a:pt x="0" y="1206"/>
                    <a:pt x="0" y="1238"/>
                  </a:cubicBezTo>
                  <a:cubicBezTo>
                    <a:pt x="0" y="1262"/>
                    <a:pt x="16" y="1287"/>
                    <a:pt x="49" y="1287"/>
                  </a:cubicBezTo>
                  <a:cubicBezTo>
                    <a:pt x="57" y="1287"/>
                    <a:pt x="1220" y="1206"/>
                    <a:pt x="1422" y="59"/>
                  </a:cubicBezTo>
                  <a:cubicBezTo>
                    <a:pt x="1430" y="35"/>
                    <a:pt x="1414" y="3"/>
                    <a:pt x="1381" y="3"/>
                  </a:cubicBezTo>
                  <a:cubicBezTo>
                    <a:pt x="1376" y="1"/>
                    <a:pt x="1370" y="1"/>
                    <a:pt x="13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90;p44">
              <a:extLst>
                <a:ext uri="{FF2B5EF4-FFF2-40B4-BE49-F238E27FC236}">
                  <a16:creationId xmlns:a16="http://schemas.microsoft.com/office/drawing/2014/main" id="{58211D53-3F87-4F9E-B2A7-D5AF299C5060}"/>
                </a:ext>
              </a:extLst>
            </p:cNvPr>
            <p:cNvSpPr/>
            <p:nvPr/>
          </p:nvSpPr>
          <p:spPr>
            <a:xfrm>
              <a:off x="6236200" y="1115125"/>
              <a:ext cx="31900" cy="12575"/>
            </a:xfrm>
            <a:custGeom>
              <a:avLst/>
              <a:gdLst/>
              <a:ahLst/>
              <a:cxnLst/>
              <a:rect l="l" t="t" r="r" b="b"/>
              <a:pathLst>
                <a:path w="1276" h="503" extrusionOk="0">
                  <a:moveTo>
                    <a:pt x="686" y="0"/>
                  </a:moveTo>
                  <a:cubicBezTo>
                    <a:pt x="670" y="0"/>
                    <a:pt x="654" y="1"/>
                    <a:pt x="638" y="2"/>
                  </a:cubicBezTo>
                  <a:cubicBezTo>
                    <a:pt x="267" y="42"/>
                    <a:pt x="32" y="398"/>
                    <a:pt x="24" y="422"/>
                  </a:cubicBezTo>
                  <a:cubicBezTo>
                    <a:pt x="0" y="438"/>
                    <a:pt x="16" y="470"/>
                    <a:pt x="32" y="486"/>
                  </a:cubicBezTo>
                  <a:cubicBezTo>
                    <a:pt x="40" y="503"/>
                    <a:pt x="57" y="503"/>
                    <a:pt x="65" y="503"/>
                  </a:cubicBezTo>
                  <a:cubicBezTo>
                    <a:pt x="73" y="503"/>
                    <a:pt x="97" y="503"/>
                    <a:pt x="113" y="470"/>
                  </a:cubicBezTo>
                  <a:cubicBezTo>
                    <a:pt x="113" y="470"/>
                    <a:pt x="331" y="139"/>
                    <a:pt x="646" y="107"/>
                  </a:cubicBezTo>
                  <a:cubicBezTo>
                    <a:pt x="668" y="104"/>
                    <a:pt x="689" y="103"/>
                    <a:pt x="710" y="103"/>
                  </a:cubicBezTo>
                  <a:cubicBezTo>
                    <a:pt x="873" y="103"/>
                    <a:pt x="1030" y="184"/>
                    <a:pt x="1187" y="341"/>
                  </a:cubicBezTo>
                  <a:cubicBezTo>
                    <a:pt x="1195" y="349"/>
                    <a:pt x="1207" y="353"/>
                    <a:pt x="1219" y="353"/>
                  </a:cubicBezTo>
                  <a:cubicBezTo>
                    <a:pt x="1232" y="353"/>
                    <a:pt x="1244" y="349"/>
                    <a:pt x="1252" y="341"/>
                  </a:cubicBezTo>
                  <a:cubicBezTo>
                    <a:pt x="1276" y="317"/>
                    <a:pt x="1276" y="285"/>
                    <a:pt x="1252" y="268"/>
                  </a:cubicBezTo>
                  <a:cubicBezTo>
                    <a:pt x="1065" y="90"/>
                    <a:pt x="879" y="0"/>
                    <a:pt x="6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1;p44">
              <a:extLst>
                <a:ext uri="{FF2B5EF4-FFF2-40B4-BE49-F238E27FC236}">
                  <a16:creationId xmlns:a16="http://schemas.microsoft.com/office/drawing/2014/main" id="{C79D2BD3-9A79-41A9-98B0-45215291EC91}"/>
                </a:ext>
              </a:extLst>
            </p:cNvPr>
            <p:cNvSpPr/>
            <p:nvPr/>
          </p:nvSpPr>
          <p:spPr>
            <a:xfrm>
              <a:off x="6224875" y="1129050"/>
              <a:ext cx="22650" cy="58400"/>
            </a:xfrm>
            <a:custGeom>
              <a:avLst/>
              <a:gdLst/>
              <a:ahLst/>
              <a:cxnLst/>
              <a:rect l="l" t="t" r="r" b="b"/>
              <a:pathLst>
                <a:path w="906" h="2336" extrusionOk="0">
                  <a:moveTo>
                    <a:pt x="65" y="0"/>
                  </a:moveTo>
                  <a:cubicBezTo>
                    <a:pt x="60" y="0"/>
                    <a:pt x="55" y="1"/>
                    <a:pt x="49" y="2"/>
                  </a:cubicBezTo>
                  <a:cubicBezTo>
                    <a:pt x="25" y="10"/>
                    <a:pt x="1" y="34"/>
                    <a:pt x="9" y="67"/>
                  </a:cubicBezTo>
                  <a:cubicBezTo>
                    <a:pt x="9" y="75"/>
                    <a:pt x="227" y="915"/>
                    <a:pt x="122" y="2223"/>
                  </a:cubicBezTo>
                  <a:cubicBezTo>
                    <a:pt x="122" y="2247"/>
                    <a:pt x="130" y="2263"/>
                    <a:pt x="154" y="2271"/>
                  </a:cubicBezTo>
                  <a:cubicBezTo>
                    <a:pt x="162" y="2271"/>
                    <a:pt x="292" y="2336"/>
                    <a:pt x="469" y="2336"/>
                  </a:cubicBezTo>
                  <a:cubicBezTo>
                    <a:pt x="598" y="2336"/>
                    <a:pt x="752" y="2296"/>
                    <a:pt x="881" y="2182"/>
                  </a:cubicBezTo>
                  <a:cubicBezTo>
                    <a:pt x="905" y="2166"/>
                    <a:pt x="905" y="2134"/>
                    <a:pt x="889" y="2110"/>
                  </a:cubicBezTo>
                  <a:cubicBezTo>
                    <a:pt x="880" y="2096"/>
                    <a:pt x="866" y="2090"/>
                    <a:pt x="852" y="2090"/>
                  </a:cubicBezTo>
                  <a:cubicBezTo>
                    <a:pt x="840" y="2090"/>
                    <a:pt x="827" y="2094"/>
                    <a:pt x="816" y="2102"/>
                  </a:cubicBezTo>
                  <a:cubicBezTo>
                    <a:pt x="697" y="2204"/>
                    <a:pt x="570" y="2234"/>
                    <a:pt x="462" y="2234"/>
                  </a:cubicBezTo>
                  <a:cubicBezTo>
                    <a:pt x="357" y="2234"/>
                    <a:pt x="271" y="2206"/>
                    <a:pt x="227" y="2191"/>
                  </a:cubicBezTo>
                  <a:cubicBezTo>
                    <a:pt x="316" y="890"/>
                    <a:pt x="114" y="51"/>
                    <a:pt x="114" y="43"/>
                  </a:cubicBezTo>
                  <a:cubicBezTo>
                    <a:pt x="107" y="16"/>
                    <a:pt x="89" y="0"/>
                    <a:pt x="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092;p44">
              <a:extLst>
                <a:ext uri="{FF2B5EF4-FFF2-40B4-BE49-F238E27FC236}">
                  <a16:creationId xmlns:a16="http://schemas.microsoft.com/office/drawing/2014/main" id="{ED95889D-A9EF-4DC2-8F20-A02C26D6FF9B}"/>
                </a:ext>
              </a:extLst>
            </p:cNvPr>
            <p:cNvSpPr/>
            <p:nvPr/>
          </p:nvSpPr>
          <p:spPr>
            <a:xfrm>
              <a:off x="6255375" y="1136775"/>
              <a:ext cx="9900" cy="15375"/>
            </a:xfrm>
            <a:custGeom>
              <a:avLst/>
              <a:gdLst/>
              <a:ahLst/>
              <a:cxnLst/>
              <a:rect l="l" t="t" r="r" b="b"/>
              <a:pathLst>
                <a:path w="396" h="615" extrusionOk="0">
                  <a:moveTo>
                    <a:pt x="178" y="0"/>
                  </a:moveTo>
                  <a:cubicBezTo>
                    <a:pt x="73" y="8"/>
                    <a:pt x="0" y="145"/>
                    <a:pt x="16" y="315"/>
                  </a:cubicBezTo>
                  <a:cubicBezTo>
                    <a:pt x="24" y="487"/>
                    <a:pt x="116" y="614"/>
                    <a:pt x="217" y="614"/>
                  </a:cubicBezTo>
                  <a:cubicBezTo>
                    <a:pt x="220" y="614"/>
                    <a:pt x="223" y="614"/>
                    <a:pt x="226" y="614"/>
                  </a:cubicBezTo>
                  <a:cubicBezTo>
                    <a:pt x="323" y="606"/>
                    <a:pt x="396" y="460"/>
                    <a:pt x="388" y="291"/>
                  </a:cubicBezTo>
                  <a:cubicBezTo>
                    <a:pt x="372" y="129"/>
                    <a:pt x="275" y="0"/>
                    <a:pt x="1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093;p44">
              <a:extLst>
                <a:ext uri="{FF2B5EF4-FFF2-40B4-BE49-F238E27FC236}">
                  <a16:creationId xmlns:a16="http://schemas.microsoft.com/office/drawing/2014/main" id="{AFFC90B2-E972-402C-8384-FFDA8C98DC01}"/>
                </a:ext>
              </a:extLst>
            </p:cNvPr>
            <p:cNvSpPr/>
            <p:nvPr/>
          </p:nvSpPr>
          <p:spPr>
            <a:xfrm>
              <a:off x="6212375" y="1140750"/>
              <a:ext cx="9100" cy="13400"/>
            </a:xfrm>
            <a:custGeom>
              <a:avLst/>
              <a:gdLst/>
              <a:ahLst/>
              <a:cxnLst/>
              <a:rect l="l" t="t" r="r" b="b"/>
              <a:pathLst>
                <a:path w="364" h="536" extrusionOk="0">
                  <a:moveTo>
                    <a:pt x="180" y="1"/>
                  </a:moveTo>
                  <a:cubicBezTo>
                    <a:pt x="174" y="1"/>
                    <a:pt x="168" y="1"/>
                    <a:pt x="162" y="3"/>
                  </a:cubicBezTo>
                  <a:cubicBezTo>
                    <a:pt x="57" y="11"/>
                    <a:pt x="0" y="132"/>
                    <a:pt x="8" y="285"/>
                  </a:cubicBezTo>
                  <a:cubicBezTo>
                    <a:pt x="16" y="418"/>
                    <a:pt x="100" y="536"/>
                    <a:pt x="193" y="536"/>
                  </a:cubicBezTo>
                  <a:cubicBezTo>
                    <a:pt x="196" y="536"/>
                    <a:pt x="199" y="536"/>
                    <a:pt x="202" y="535"/>
                  </a:cubicBezTo>
                  <a:cubicBezTo>
                    <a:pt x="299" y="527"/>
                    <a:pt x="364" y="406"/>
                    <a:pt x="347" y="253"/>
                  </a:cubicBezTo>
                  <a:cubicBezTo>
                    <a:pt x="340" y="109"/>
                    <a:pt x="269" y="1"/>
                    <a:pt x="1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094;p44">
              <a:extLst>
                <a:ext uri="{FF2B5EF4-FFF2-40B4-BE49-F238E27FC236}">
                  <a16:creationId xmlns:a16="http://schemas.microsoft.com/office/drawing/2014/main" id="{61068612-F6BB-4EF6-B1AA-EF0EE5C6150F}"/>
                </a:ext>
              </a:extLst>
            </p:cNvPr>
            <p:cNvSpPr/>
            <p:nvPr/>
          </p:nvSpPr>
          <p:spPr>
            <a:xfrm>
              <a:off x="6202475" y="1127625"/>
              <a:ext cx="17375" cy="6325"/>
            </a:xfrm>
            <a:custGeom>
              <a:avLst/>
              <a:gdLst/>
              <a:ahLst/>
              <a:cxnLst/>
              <a:rect l="l" t="t" r="r" b="b"/>
              <a:pathLst>
                <a:path w="695" h="253" extrusionOk="0">
                  <a:moveTo>
                    <a:pt x="363" y="1"/>
                  </a:moveTo>
                  <a:cubicBezTo>
                    <a:pt x="142" y="1"/>
                    <a:pt x="17" y="172"/>
                    <a:pt x="17" y="172"/>
                  </a:cubicBezTo>
                  <a:cubicBezTo>
                    <a:pt x="1" y="188"/>
                    <a:pt x="9" y="221"/>
                    <a:pt x="25" y="245"/>
                  </a:cubicBezTo>
                  <a:cubicBezTo>
                    <a:pt x="41" y="253"/>
                    <a:pt x="49" y="253"/>
                    <a:pt x="57" y="253"/>
                  </a:cubicBezTo>
                  <a:cubicBezTo>
                    <a:pt x="81" y="253"/>
                    <a:pt x="97" y="245"/>
                    <a:pt x="89" y="221"/>
                  </a:cubicBezTo>
                  <a:cubicBezTo>
                    <a:pt x="95" y="215"/>
                    <a:pt x="187" y="95"/>
                    <a:pt x="353" y="95"/>
                  </a:cubicBezTo>
                  <a:cubicBezTo>
                    <a:pt x="424" y="95"/>
                    <a:pt x="509" y="117"/>
                    <a:pt x="606" y="180"/>
                  </a:cubicBezTo>
                  <a:cubicBezTo>
                    <a:pt x="612" y="189"/>
                    <a:pt x="620" y="193"/>
                    <a:pt x="629" y="193"/>
                  </a:cubicBezTo>
                  <a:cubicBezTo>
                    <a:pt x="644" y="193"/>
                    <a:pt x="661" y="182"/>
                    <a:pt x="671" y="172"/>
                  </a:cubicBezTo>
                  <a:cubicBezTo>
                    <a:pt x="695" y="148"/>
                    <a:pt x="687" y="124"/>
                    <a:pt x="663" y="100"/>
                  </a:cubicBezTo>
                  <a:cubicBezTo>
                    <a:pt x="549" y="27"/>
                    <a:pt x="449" y="1"/>
                    <a:pt x="3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095;p44">
              <a:extLst>
                <a:ext uri="{FF2B5EF4-FFF2-40B4-BE49-F238E27FC236}">
                  <a16:creationId xmlns:a16="http://schemas.microsoft.com/office/drawing/2014/main" id="{BBCAD7F6-E424-44D7-9F02-C8B9F597014D}"/>
                </a:ext>
              </a:extLst>
            </p:cNvPr>
            <p:cNvSpPr/>
            <p:nvPr/>
          </p:nvSpPr>
          <p:spPr>
            <a:xfrm>
              <a:off x="6205700" y="991200"/>
              <a:ext cx="60800" cy="72675"/>
            </a:xfrm>
            <a:custGeom>
              <a:avLst/>
              <a:gdLst/>
              <a:ahLst/>
              <a:cxnLst/>
              <a:rect l="l" t="t" r="r" b="b"/>
              <a:pathLst>
                <a:path w="2432" h="2907" extrusionOk="0">
                  <a:moveTo>
                    <a:pt x="2431" y="1"/>
                  </a:moveTo>
                  <a:cubicBezTo>
                    <a:pt x="760" y="574"/>
                    <a:pt x="195" y="2012"/>
                    <a:pt x="49" y="2520"/>
                  </a:cubicBezTo>
                  <a:cubicBezTo>
                    <a:pt x="1" y="2674"/>
                    <a:pt x="81" y="2843"/>
                    <a:pt x="243" y="2892"/>
                  </a:cubicBezTo>
                  <a:cubicBezTo>
                    <a:pt x="275" y="2901"/>
                    <a:pt x="311" y="2907"/>
                    <a:pt x="351" y="2907"/>
                  </a:cubicBezTo>
                  <a:cubicBezTo>
                    <a:pt x="518" y="2907"/>
                    <a:pt x="747" y="2804"/>
                    <a:pt x="1034" y="2431"/>
                  </a:cubicBezTo>
                  <a:cubicBezTo>
                    <a:pt x="1002" y="2238"/>
                    <a:pt x="1018" y="2036"/>
                    <a:pt x="1099" y="1850"/>
                  </a:cubicBezTo>
                  <a:cubicBezTo>
                    <a:pt x="1519" y="881"/>
                    <a:pt x="2011" y="324"/>
                    <a:pt x="24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096;p44">
              <a:extLst>
                <a:ext uri="{FF2B5EF4-FFF2-40B4-BE49-F238E27FC236}">
                  <a16:creationId xmlns:a16="http://schemas.microsoft.com/office/drawing/2014/main" id="{A30DBA8A-260A-47CE-8976-CFFA9C01FE44}"/>
                </a:ext>
              </a:extLst>
            </p:cNvPr>
            <p:cNvSpPr/>
            <p:nvPr/>
          </p:nvSpPr>
          <p:spPr>
            <a:xfrm>
              <a:off x="6230325" y="977000"/>
              <a:ext cx="330925" cy="359050"/>
            </a:xfrm>
            <a:custGeom>
              <a:avLst/>
              <a:gdLst/>
              <a:ahLst/>
              <a:cxnLst/>
              <a:rect l="l" t="t" r="r" b="b"/>
              <a:pathLst>
                <a:path w="13237" h="14362" extrusionOk="0">
                  <a:moveTo>
                    <a:pt x="3677" y="1"/>
                  </a:moveTo>
                  <a:cubicBezTo>
                    <a:pt x="3303" y="1"/>
                    <a:pt x="2897" y="40"/>
                    <a:pt x="2456" y="125"/>
                  </a:cubicBezTo>
                  <a:cubicBezTo>
                    <a:pt x="2456" y="125"/>
                    <a:pt x="2004" y="141"/>
                    <a:pt x="1438" y="569"/>
                  </a:cubicBezTo>
                  <a:cubicBezTo>
                    <a:pt x="1010" y="900"/>
                    <a:pt x="518" y="1465"/>
                    <a:pt x="106" y="2418"/>
                  </a:cubicBezTo>
                  <a:cubicBezTo>
                    <a:pt x="25" y="2604"/>
                    <a:pt x="1" y="2806"/>
                    <a:pt x="33" y="2999"/>
                  </a:cubicBezTo>
                  <a:cubicBezTo>
                    <a:pt x="66" y="3185"/>
                    <a:pt x="146" y="3371"/>
                    <a:pt x="275" y="3516"/>
                  </a:cubicBezTo>
                  <a:cubicBezTo>
                    <a:pt x="949" y="4297"/>
                    <a:pt x="2462" y="5686"/>
                    <a:pt x="4549" y="5686"/>
                  </a:cubicBezTo>
                  <a:cubicBezTo>
                    <a:pt x="4665" y="5686"/>
                    <a:pt x="4783" y="5681"/>
                    <a:pt x="4903" y="5672"/>
                  </a:cubicBezTo>
                  <a:cubicBezTo>
                    <a:pt x="4903" y="5672"/>
                    <a:pt x="4943" y="5600"/>
                    <a:pt x="5024" y="5511"/>
                  </a:cubicBezTo>
                  <a:cubicBezTo>
                    <a:pt x="5160" y="5365"/>
                    <a:pt x="5338" y="5296"/>
                    <a:pt x="5515" y="5296"/>
                  </a:cubicBezTo>
                  <a:cubicBezTo>
                    <a:pt x="5769" y="5296"/>
                    <a:pt x="6019" y="5436"/>
                    <a:pt x="6138" y="5688"/>
                  </a:cubicBezTo>
                  <a:cubicBezTo>
                    <a:pt x="6324" y="6076"/>
                    <a:pt x="6396" y="6649"/>
                    <a:pt x="5775" y="7263"/>
                  </a:cubicBezTo>
                  <a:cubicBezTo>
                    <a:pt x="5775" y="7263"/>
                    <a:pt x="5460" y="10404"/>
                    <a:pt x="7995" y="11002"/>
                  </a:cubicBezTo>
                  <a:cubicBezTo>
                    <a:pt x="7995" y="11002"/>
                    <a:pt x="12025" y="11034"/>
                    <a:pt x="12324" y="14361"/>
                  </a:cubicBezTo>
                  <a:cubicBezTo>
                    <a:pt x="12324" y="14361"/>
                    <a:pt x="13236" y="13021"/>
                    <a:pt x="12550" y="11236"/>
                  </a:cubicBezTo>
                  <a:cubicBezTo>
                    <a:pt x="12267" y="10517"/>
                    <a:pt x="11775" y="9904"/>
                    <a:pt x="11145" y="9427"/>
                  </a:cubicBezTo>
                  <a:cubicBezTo>
                    <a:pt x="10652" y="9064"/>
                    <a:pt x="9958" y="8547"/>
                    <a:pt x="9489" y="8273"/>
                  </a:cubicBezTo>
                  <a:cubicBezTo>
                    <a:pt x="9489" y="8273"/>
                    <a:pt x="8230" y="7675"/>
                    <a:pt x="8052" y="5487"/>
                  </a:cubicBezTo>
                  <a:cubicBezTo>
                    <a:pt x="8052" y="5487"/>
                    <a:pt x="8107" y="1"/>
                    <a:pt x="36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097;p44">
              <a:extLst>
                <a:ext uri="{FF2B5EF4-FFF2-40B4-BE49-F238E27FC236}">
                  <a16:creationId xmlns:a16="http://schemas.microsoft.com/office/drawing/2014/main" id="{01728B8D-4581-4F93-B676-36E14A8F4562}"/>
                </a:ext>
              </a:extLst>
            </p:cNvPr>
            <p:cNvSpPr/>
            <p:nvPr/>
          </p:nvSpPr>
          <p:spPr>
            <a:xfrm>
              <a:off x="5952950" y="1252175"/>
              <a:ext cx="592050" cy="421675"/>
            </a:xfrm>
            <a:custGeom>
              <a:avLst/>
              <a:gdLst/>
              <a:ahLst/>
              <a:cxnLst/>
              <a:rect l="l" t="t" r="r" b="b"/>
              <a:pathLst>
                <a:path w="23682" h="16867" extrusionOk="0">
                  <a:moveTo>
                    <a:pt x="19066" y="1"/>
                  </a:moveTo>
                  <a:cubicBezTo>
                    <a:pt x="18988" y="1"/>
                    <a:pt x="18945" y="3"/>
                    <a:pt x="18945" y="3"/>
                  </a:cubicBezTo>
                  <a:cubicBezTo>
                    <a:pt x="18436" y="2199"/>
                    <a:pt x="16078" y="2434"/>
                    <a:pt x="16078" y="2434"/>
                  </a:cubicBezTo>
                  <a:cubicBezTo>
                    <a:pt x="15889" y="2452"/>
                    <a:pt x="15712" y="2461"/>
                    <a:pt x="15545" y="2461"/>
                  </a:cubicBezTo>
                  <a:cubicBezTo>
                    <a:pt x="12936" y="2461"/>
                    <a:pt x="13050" y="334"/>
                    <a:pt x="13050" y="334"/>
                  </a:cubicBezTo>
                  <a:lnTo>
                    <a:pt x="13050" y="334"/>
                  </a:lnTo>
                  <a:cubicBezTo>
                    <a:pt x="12243" y="479"/>
                    <a:pt x="11274" y="956"/>
                    <a:pt x="10498" y="1408"/>
                  </a:cubicBezTo>
                  <a:cubicBezTo>
                    <a:pt x="9820" y="1804"/>
                    <a:pt x="9263" y="2385"/>
                    <a:pt x="8924" y="3080"/>
                  </a:cubicBezTo>
                  <a:cubicBezTo>
                    <a:pt x="8819" y="3306"/>
                    <a:pt x="8730" y="3524"/>
                    <a:pt x="8641" y="3766"/>
                  </a:cubicBezTo>
                  <a:lnTo>
                    <a:pt x="7809" y="6697"/>
                  </a:lnTo>
                  <a:cubicBezTo>
                    <a:pt x="7494" y="7804"/>
                    <a:pt x="6751" y="8748"/>
                    <a:pt x="5742" y="9314"/>
                  </a:cubicBezTo>
                  <a:lnTo>
                    <a:pt x="1" y="11316"/>
                  </a:lnTo>
                  <a:lnTo>
                    <a:pt x="1066" y="13723"/>
                  </a:lnTo>
                  <a:lnTo>
                    <a:pt x="7373" y="12229"/>
                  </a:lnTo>
                  <a:cubicBezTo>
                    <a:pt x="7817" y="12100"/>
                    <a:pt x="8213" y="11825"/>
                    <a:pt x="8496" y="11462"/>
                  </a:cubicBezTo>
                  <a:lnTo>
                    <a:pt x="9820" y="9766"/>
                  </a:lnTo>
                  <a:lnTo>
                    <a:pt x="11023" y="13359"/>
                  </a:lnTo>
                  <a:lnTo>
                    <a:pt x="8948" y="13561"/>
                  </a:lnTo>
                  <a:lnTo>
                    <a:pt x="8948" y="16388"/>
                  </a:lnTo>
                  <a:lnTo>
                    <a:pt x="19567" y="16824"/>
                  </a:lnTo>
                  <a:cubicBezTo>
                    <a:pt x="19881" y="16853"/>
                    <a:pt x="20170" y="16867"/>
                    <a:pt x="20437" y="16867"/>
                  </a:cubicBezTo>
                  <a:cubicBezTo>
                    <a:pt x="23681" y="16867"/>
                    <a:pt x="23564" y="14853"/>
                    <a:pt x="23564" y="14853"/>
                  </a:cubicBezTo>
                  <a:cubicBezTo>
                    <a:pt x="23564" y="13545"/>
                    <a:pt x="23403" y="3362"/>
                    <a:pt x="23403" y="3362"/>
                  </a:cubicBezTo>
                  <a:cubicBezTo>
                    <a:pt x="23134" y="164"/>
                    <a:pt x="19752" y="1"/>
                    <a:pt x="19066" y="1"/>
                  </a:cubicBezTo>
                  <a:close/>
                </a:path>
              </a:pathLst>
            </a:custGeom>
            <a:solidFill>
              <a:srgbClr val="B34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098;p44">
              <a:extLst>
                <a:ext uri="{FF2B5EF4-FFF2-40B4-BE49-F238E27FC236}">
                  <a16:creationId xmlns:a16="http://schemas.microsoft.com/office/drawing/2014/main" id="{57393F45-9D5A-4653-BDB8-597CCAE2F68A}"/>
                </a:ext>
              </a:extLst>
            </p:cNvPr>
            <p:cNvSpPr/>
            <p:nvPr/>
          </p:nvSpPr>
          <p:spPr>
            <a:xfrm>
              <a:off x="6184700" y="1373575"/>
              <a:ext cx="24050" cy="123775"/>
            </a:xfrm>
            <a:custGeom>
              <a:avLst/>
              <a:gdLst/>
              <a:ahLst/>
              <a:cxnLst/>
              <a:rect l="l" t="t" r="r" b="b"/>
              <a:pathLst>
                <a:path w="962" h="4951" extrusionOk="0">
                  <a:moveTo>
                    <a:pt x="921" y="0"/>
                  </a:moveTo>
                  <a:cubicBezTo>
                    <a:pt x="889" y="0"/>
                    <a:pt x="873" y="8"/>
                    <a:pt x="865" y="41"/>
                  </a:cubicBezTo>
                  <a:cubicBezTo>
                    <a:pt x="1" y="3287"/>
                    <a:pt x="502" y="4902"/>
                    <a:pt x="510" y="4918"/>
                  </a:cubicBezTo>
                  <a:cubicBezTo>
                    <a:pt x="518" y="4942"/>
                    <a:pt x="542" y="4950"/>
                    <a:pt x="558" y="4950"/>
                  </a:cubicBezTo>
                  <a:cubicBezTo>
                    <a:pt x="566" y="4950"/>
                    <a:pt x="566" y="4950"/>
                    <a:pt x="566" y="4942"/>
                  </a:cubicBezTo>
                  <a:cubicBezTo>
                    <a:pt x="590" y="4926"/>
                    <a:pt x="607" y="4910"/>
                    <a:pt x="598" y="4878"/>
                  </a:cubicBezTo>
                  <a:cubicBezTo>
                    <a:pt x="598" y="4870"/>
                    <a:pt x="106" y="3271"/>
                    <a:pt x="962" y="65"/>
                  </a:cubicBezTo>
                  <a:cubicBezTo>
                    <a:pt x="962" y="33"/>
                    <a:pt x="954" y="16"/>
                    <a:pt x="921" y="0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099;p44">
              <a:extLst>
                <a:ext uri="{FF2B5EF4-FFF2-40B4-BE49-F238E27FC236}">
                  <a16:creationId xmlns:a16="http://schemas.microsoft.com/office/drawing/2014/main" id="{3BAF9BC7-206A-4BF2-9E42-9C0431C3C7FE}"/>
                </a:ext>
              </a:extLst>
            </p:cNvPr>
            <p:cNvSpPr/>
            <p:nvPr/>
          </p:nvSpPr>
          <p:spPr>
            <a:xfrm>
              <a:off x="6271325" y="1499675"/>
              <a:ext cx="89650" cy="8975"/>
            </a:xfrm>
            <a:custGeom>
              <a:avLst/>
              <a:gdLst/>
              <a:ahLst/>
              <a:cxnLst/>
              <a:rect l="l" t="t" r="r" b="b"/>
              <a:pathLst>
                <a:path w="3586" h="359" extrusionOk="0">
                  <a:moveTo>
                    <a:pt x="2138" y="1"/>
                  </a:moveTo>
                  <a:cubicBezTo>
                    <a:pt x="865" y="1"/>
                    <a:pt x="47" y="270"/>
                    <a:pt x="41" y="270"/>
                  </a:cubicBezTo>
                  <a:cubicBezTo>
                    <a:pt x="24" y="278"/>
                    <a:pt x="0" y="302"/>
                    <a:pt x="8" y="326"/>
                  </a:cubicBezTo>
                  <a:cubicBezTo>
                    <a:pt x="24" y="350"/>
                    <a:pt x="41" y="359"/>
                    <a:pt x="65" y="359"/>
                  </a:cubicBezTo>
                  <a:cubicBezTo>
                    <a:pt x="77" y="359"/>
                    <a:pt x="871" y="96"/>
                    <a:pt x="2117" y="96"/>
                  </a:cubicBezTo>
                  <a:cubicBezTo>
                    <a:pt x="2535" y="96"/>
                    <a:pt x="3005" y="126"/>
                    <a:pt x="3513" y="205"/>
                  </a:cubicBezTo>
                  <a:cubicBezTo>
                    <a:pt x="3518" y="206"/>
                    <a:pt x="3524" y="207"/>
                    <a:pt x="3528" y="207"/>
                  </a:cubicBezTo>
                  <a:cubicBezTo>
                    <a:pt x="3551" y="207"/>
                    <a:pt x="3564" y="191"/>
                    <a:pt x="3578" y="165"/>
                  </a:cubicBezTo>
                  <a:cubicBezTo>
                    <a:pt x="3586" y="132"/>
                    <a:pt x="3561" y="108"/>
                    <a:pt x="3537" y="108"/>
                  </a:cubicBezTo>
                  <a:cubicBezTo>
                    <a:pt x="3030" y="30"/>
                    <a:pt x="2559" y="1"/>
                    <a:pt x="2138" y="1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00;p44">
              <a:extLst>
                <a:ext uri="{FF2B5EF4-FFF2-40B4-BE49-F238E27FC236}">
                  <a16:creationId xmlns:a16="http://schemas.microsoft.com/office/drawing/2014/main" id="{26D4D91B-1060-48CE-B170-1B6146AEF903}"/>
                </a:ext>
              </a:extLst>
            </p:cNvPr>
            <p:cNvSpPr/>
            <p:nvPr/>
          </p:nvSpPr>
          <p:spPr>
            <a:xfrm>
              <a:off x="6227300" y="1570175"/>
              <a:ext cx="281650" cy="23275"/>
            </a:xfrm>
            <a:custGeom>
              <a:avLst/>
              <a:gdLst/>
              <a:ahLst/>
              <a:cxnLst/>
              <a:rect l="l" t="t" r="r" b="b"/>
              <a:pathLst>
                <a:path w="11266" h="931" extrusionOk="0">
                  <a:moveTo>
                    <a:pt x="8981" y="1"/>
                  </a:moveTo>
                  <a:cubicBezTo>
                    <a:pt x="8896" y="1"/>
                    <a:pt x="8809" y="4"/>
                    <a:pt x="8722" y="10"/>
                  </a:cubicBezTo>
                  <a:lnTo>
                    <a:pt x="57" y="575"/>
                  </a:lnTo>
                  <a:cubicBezTo>
                    <a:pt x="25" y="575"/>
                    <a:pt x="1" y="599"/>
                    <a:pt x="1" y="631"/>
                  </a:cubicBezTo>
                  <a:cubicBezTo>
                    <a:pt x="1" y="656"/>
                    <a:pt x="25" y="680"/>
                    <a:pt x="57" y="680"/>
                  </a:cubicBezTo>
                  <a:lnTo>
                    <a:pt x="8722" y="115"/>
                  </a:lnTo>
                  <a:cubicBezTo>
                    <a:pt x="8801" y="110"/>
                    <a:pt x="8879" y="108"/>
                    <a:pt x="8957" y="108"/>
                  </a:cubicBezTo>
                  <a:cubicBezTo>
                    <a:pt x="9566" y="108"/>
                    <a:pt x="10142" y="247"/>
                    <a:pt x="10636" y="526"/>
                  </a:cubicBezTo>
                  <a:cubicBezTo>
                    <a:pt x="10846" y="647"/>
                    <a:pt x="11032" y="777"/>
                    <a:pt x="11169" y="922"/>
                  </a:cubicBezTo>
                  <a:cubicBezTo>
                    <a:pt x="11177" y="930"/>
                    <a:pt x="11201" y="930"/>
                    <a:pt x="11209" y="930"/>
                  </a:cubicBezTo>
                  <a:cubicBezTo>
                    <a:pt x="11217" y="930"/>
                    <a:pt x="11241" y="930"/>
                    <a:pt x="11250" y="922"/>
                  </a:cubicBezTo>
                  <a:cubicBezTo>
                    <a:pt x="11266" y="898"/>
                    <a:pt x="11266" y="874"/>
                    <a:pt x="11250" y="849"/>
                  </a:cubicBezTo>
                  <a:cubicBezTo>
                    <a:pt x="11096" y="696"/>
                    <a:pt x="10918" y="559"/>
                    <a:pt x="10692" y="438"/>
                  </a:cubicBezTo>
                  <a:cubicBezTo>
                    <a:pt x="10189" y="154"/>
                    <a:pt x="9604" y="1"/>
                    <a:pt x="8981" y="1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01;p44">
              <a:extLst>
                <a:ext uri="{FF2B5EF4-FFF2-40B4-BE49-F238E27FC236}">
                  <a16:creationId xmlns:a16="http://schemas.microsoft.com/office/drawing/2014/main" id="{433AF8D9-4AD2-4356-9979-854ECC6676C9}"/>
                </a:ext>
              </a:extLst>
            </p:cNvPr>
            <p:cNvSpPr/>
            <p:nvPr/>
          </p:nvSpPr>
          <p:spPr>
            <a:xfrm>
              <a:off x="6421325" y="1328600"/>
              <a:ext cx="44425" cy="244850"/>
            </a:xfrm>
            <a:custGeom>
              <a:avLst/>
              <a:gdLst/>
              <a:ahLst/>
              <a:cxnLst/>
              <a:rect l="l" t="t" r="r" b="b"/>
              <a:pathLst>
                <a:path w="1777" h="9794" extrusionOk="0">
                  <a:moveTo>
                    <a:pt x="1553" y="0"/>
                  </a:moveTo>
                  <a:cubicBezTo>
                    <a:pt x="1534" y="0"/>
                    <a:pt x="1516" y="13"/>
                    <a:pt x="1510" y="31"/>
                  </a:cubicBezTo>
                  <a:cubicBezTo>
                    <a:pt x="1494" y="87"/>
                    <a:pt x="0" y="4940"/>
                    <a:pt x="1672" y="9769"/>
                  </a:cubicBezTo>
                  <a:cubicBezTo>
                    <a:pt x="1680" y="9786"/>
                    <a:pt x="1704" y="9794"/>
                    <a:pt x="1720" y="9794"/>
                  </a:cubicBezTo>
                  <a:lnTo>
                    <a:pt x="1736" y="9794"/>
                  </a:lnTo>
                  <a:cubicBezTo>
                    <a:pt x="1760" y="9786"/>
                    <a:pt x="1777" y="9769"/>
                    <a:pt x="1760" y="9737"/>
                  </a:cubicBezTo>
                  <a:cubicBezTo>
                    <a:pt x="97" y="4940"/>
                    <a:pt x="1583" y="112"/>
                    <a:pt x="1599" y="63"/>
                  </a:cubicBezTo>
                  <a:cubicBezTo>
                    <a:pt x="1615" y="47"/>
                    <a:pt x="1599" y="15"/>
                    <a:pt x="1575" y="7"/>
                  </a:cubicBezTo>
                  <a:cubicBezTo>
                    <a:pt x="1568" y="2"/>
                    <a:pt x="1561" y="0"/>
                    <a:pt x="1553" y="0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102;p44">
              <a:extLst>
                <a:ext uri="{FF2B5EF4-FFF2-40B4-BE49-F238E27FC236}">
                  <a16:creationId xmlns:a16="http://schemas.microsoft.com/office/drawing/2014/main" id="{8C7044C7-AC1B-4D6F-9106-38A8C1DE1A17}"/>
                </a:ext>
              </a:extLst>
            </p:cNvPr>
            <p:cNvSpPr/>
            <p:nvPr/>
          </p:nvSpPr>
          <p:spPr>
            <a:xfrm>
              <a:off x="6026850" y="1595000"/>
              <a:ext cx="150225" cy="69300"/>
            </a:xfrm>
            <a:custGeom>
              <a:avLst/>
              <a:gdLst/>
              <a:ahLst/>
              <a:cxnLst/>
              <a:rect l="l" t="t" r="r" b="b"/>
              <a:pathLst>
                <a:path w="6009" h="2772" extrusionOk="0">
                  <a:moveTo>
                    <a:pt x="1962" y="1"/>
                  </a:moveTo>
                  <a:cubicBezTo>
                    <a:pt x="1434" y="1"/>
                    <a:pt x="933" y="218"/>
                    <a:pt x="598" y="615"/>
                  </a:cubicBezTo>
                  <a:cubicBezTo>
                    <a:pt x="331" y="914"/>
                    <a:pt x="89" y="1350"/>
                    <a:pt x="16" y="1940"/>
                  </a:cubicBezTo>
                  <a:cubicBezTo>
                    <a:pt x="0" y="2117"/>
                    <a:pt x="137" y="2287"/>
                    <a:pt x="323" y="2311"/>
                  </a:cubicBezTo>
                  <a:cubicBezTo>
                    <a:pt x="335" y="2312"/>
                    <a:pt x="347" y="2313"/>
                    <a:pt x="358" y="2313"/>
                  </a:cubicBezTo>
                  <a:cubicBezTo>
                    <a:pt x="504" y="2313"/>
                    <a:pt x="627" y="2220"/>
                    <a:pt x="686" y="2085"/>
                  </a:cubicBezTo>
                  <a:cubicBezTo>
                    <a:pt x="847" y="1618"/>
                    <a:pt x="1328" y="655"/>
                    <a:pt x="2523" y="655"/>
                  </a:cubicBezTo>
                  <a:cubicBezTo>
                    <a:pt x="2587" y="655"/>
                    <a:pt x="2653" y="658"/>
                    <a:pt x="2721" y="664"/>
                  </a:cubicBezTo>
                  <a:cubicBezTo>
                    <a:pt x="2721" y="664"/>
                    <a:pt x="1502" y="728"/>
                    <a:pt x="1098" y="2190"/>
                  </a:cubicBezTo>
                  <a:cubicBezTo>
                    <a:pt x="1042" y="2400"/>
                    <a:pt x="1179" y="2626"/>
                    <a:pt x="1405" y="2642"/>
                  </a:cubicBezTo>
                  <a:cubicBezTo>
                    <a:pt x="1422" y="2645"/>
                    <a:pt x="1438" y="2646"/>
                    <a:pt x="1454" y="2646"/>
                  </a:cubicBezTo>
                  <a:cubicBezTo>
                    <a:pt x="1605" y="2646"/>
                    <a:pt x="1741" y="2546"/>
                    <a:pt x="1785" y="2400"/>
                  </a:cubicBezTo>
                  <a:cubicBezTo>
                    <a:pt x="1938" y="1940"/>
                    <a:pt x="2358" y="1068"/>
                    <a:pt x="3400" y="1068"/>
                  </a:cubicBezTo>
                  <a:cubicBezTo>
                    <a:pt x="3400" y="1068"/>
                    <a:pt x="2544" y="1439"/>
                    <a:pt x="2277" y="2279"/>
                  </a:cubicBezTo>
                  <a:cubicBezTo>
                    <a:pt x="2197" y="2521"/>
                    <a:pt x="2390" y="2772"/>
                    <a:pt x="2657" y="2772"/>
                  </a:cubicBezTo>
                  <a:lnTo>
                    <a:pt x="2697" y="2772"/>
                  </a:lnTo>
                  <a:cubicBezTo>
                    <a:pt x="2859" y="2772"/>
                    <a:pt x="2996" y="2675"/>
                    <a:pt x="3061" y="2521"/>
                  </a:cubicBezTo>
                  <a:cubicBezTo>
                    <a:pt x="3169" y="2269"/>
                    <a:pt x="3517" y="1915"/>
                    <a:pt x="4600" y="1915"/>
                  </a:cubicBezTo>
                  <a:cubicBezTo>
                    <a:pt x="4975" y="1915"/>
                    <a:pt x="5437" y="1957"/>
                    <a:pt x="6008" y="2061"/>
                  </a:cubicBezTo>
                  <a:lnTo>
                    <a:pt x="6008" y="82"/>
                  </a:lnTo>
                  <a:lnTo>
                    <a:pt x="2019" y="2"/>
                  </a:lnTo>
                  <a:cubicBezTo>
                    <a:pt x="2000" y="1"/>
                    <a:pt x="1981" y="1"/>
                    <a:pt x="19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103;p44">
              <a:extLst>
                <a:ext uri="{FF2B5EF4-FFF2-40B4-BE49-F238E27FC236}">
                  <a16:creationId xmlns:a16="http://schemas.microsoft.com/office/drawing/2014/main" id="{DC7B2E62-E967-4E45-98AF-26761B824596}"/>
                </a:ext>
              </a:extLst>
            </p:cNvPr>
            <p:cNvSpPr/>
            <p:nvPr/>
          </p:nvSpPr>
          <p:spPr>
            <a:xfrm>
              <a:off x="5632175" y="1413350"/>
              <a:ext cx="408825" cy="252975"/>
            </a:xfrm>
            <a:custGeom>
              <a:avLst/>
              <a:gdLst/>
              <a:ahLst/>
              <a:cxnLst/>
              <a:rect l="l" t="t" r="r" b="b"/>
              <a:pathLst>
                <a:path w="16353" h="10119" extrusionOk="0">
                  <a:moveTo>
                    <a:pt x="11305" y="0"/>
                  </a:moveTo>
                  <a:lnTo>
                    <a:pt x="1349" y="8"/>
                  </a:lnTo>
                  <a:cubicBezTo>
                    <a:pt x="541" y="8"/>
                    <a:pt x="0" y="824"/>
                    <a:pt x="315" y="1575"/>
                  </a:cubicBezTo>
                  <a:lnTo>
                    <a:pt x="3949" y="10118"/>
                  </a:lnTo>
                  <a:lnTo>
                    <a:pt x="16352" y="10110"/>
                  </a:lnTo>
                  <a:lnTo>
                    <a:pt x="12347" y="686"/>
                  </a:lnTo>
                  <a:cubicBezTo>
                    <a:pt x="12161" y="267"/>
                    <a:pt x="11758" y="0"/>
                    <a:pt x="113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104;p44">
              <a:extLst>
                <a:ext uri="{FF2B5EF4-FFF2-40B4-BE49-F238E27FC236}">
                  <a16:creationId xmlns:a16="http://schemas.microsoft.com/office/drawing/2014/main" id="{7C7AE96E-3797-4574-9D94-1162930BB57F}"/>
                </a:ext>
              </a:extLst>
            </p:cNvPr>
            <p:cNvSpPr/>
            <p:nvPr/>
          </p:nvSpPr>
          <p:spPr>
            <a:xfrm>
              <a:off x="5688475" y="1098000"/>
              <a:ext cx="5075" cy="272575"/>
            </a:xfrm>
            <a:custGeom>
              <a:avLst/>
              <a:gdLst/>
              <a:ahLst/>
              <a:cxnLst/>
              <a:rect l="l" t="t" r="r" b="b"/>
              <a:pathLst>
                <a:path w="203" h="10903" extrusionOk="0">
                  <a:moveTo>
                    <a:pt x="98" y="1"/>
                  </a:moveTo>
                  <a:cubicBezTo>
                    <a:pt x="41" y="1"/>
                    <a:pt x="1" y="41"/>
                    <a:pt x="1" y="106"/>
                  </a:cubicBezTo>
                  <a:lnTo>
                    <a:pt x="1" y="509"/>
                  </a:lnTo>
                  <a:cubicBezTo>
                    <a:pt x="1" y="566"/>
                    <a:pt x="41" y="606"/>
                    <a:pt x="98" y="606"/>
                  </a:cubicBezTo>
                  <a:cubicBezTo>
                    <a:pt x="163" y="606"/>
                    <a:pt x="203" y="558"/>
                    <a:pt x="203" y="509"/>
                  </a:cubicBezTo>
                  <a:lnTo>
                    <a:pt x="203" y="106"/>
                  </a:lnTo>
                  <a:cubicBezTo>
                    <a:pt x="203" y="41"/>
                    <a:pt x="163" y="1"/>
                    <a:pt x="98" y="1"/>
                  </a:cubicBezTo>
                  <a:close/>
                  <a:moveTo>
                    <a:pt x="98" y="1721"/>
                  </a:moveTo>
                  <a:cubicBezTo>
                    <a:pt x="41" y="1721"/>
                    <a:pt x="1" y="1761"/>
                    <a:pt x="1" y="1817"/>
                  </a:cubicBezTo>
                  <a:lnTo>
                    <a:pt x="1" y="2221"/>
                  </a:lnTo>
                  <a:cubicBezTo>
                    <a:pt x="1" y="2286"/>
                    <a:pt x="41" y="2326"/>
                    <a:pt x="98" y="2326"/>
                  </a:cubicBezTo>
                  <a:cubicBezTo>
                    <a:pt x="163" y="2326"/>
                    <a:pt x="203" y="2278"/>
                    <a:pt x="203" y="2221"/>
                  </a:cubicBezTo>
                  <a:lnTo>
                    <a:pt x="203" y="1817"/>
                  </a:lnTo>
                  <a:cubicBezTo>
                    <a:pt x="203" y="1761"/>
                    <a:pt x="163" y="1721"/>
                    <a:pt x="98" y="1721"/>
                  </a:cubicBezTo>
                  <a:close/>
                  <a:moveTo>
                    <a:pt x="98" y="3433"/>
                  </a:moveTo>
                  <a:cubicBezTo>
                    <a:pt x="41" y="3433"/>
                    <a:pt x="1" y="3473"/>
                    <a:pt x="1" y="3538"/>
                  </a:cubicBezTo>
                  <a:lnTo>
                    <a:pt x="1" y="3941"/>
                  </a:lnTo>
                  <a:cubicBezTo>
                    <a:pt x="1" y="3998"/>
                    <a:pt x="41" y="4038"/>
                    <a:pt x="98" y="4038"/>
                  </a:cubicBezTo>
                  <a:cubicBezTo>
                    <a:pt x="163" y="4038"/>
                    <a:pt x="203" y="3990"/>
                    <a:pt x="203" y="3941"/>
                  </a:cubicBezTo>
                  <a:lnTo>
                    <a:pt x="203" y="3538"/>
                  </a:lnTo>
                  <a:cubicBezTo>
                    <a:pt x="203" y="3473"/>
                    <a:pt x="163" y="3433"/>
                    <a:pt x="98" y="3433"/>
                  </a:cubicBezTo>
                  <a:close/>
                  <a:moveTo>
                    <a:pt x="98" y="5153"/>
                  </a:moveTo>
                  <a:cubicBezTo>
                    <a:pt x="41" y="5153"/>
                    <a:pt x="1" y="5193"/>
                    <a:pt x="1" y="5249"/>
                  </a:cubicBezTo>
                  <a:lnTo>
                    <a:pt x="1" y="5653"/>
                  </a:lnTo>
                  <a:cubicBezTo>
                    <a:pt x="1" y="5718"/>
                    <a:pt x="41" y="5758"/>
                    <a:pt x="98" y="5758"/>
                  </a:cubicBezTo>
                  <a:cubicBezTo>
                    <a:pt x="163" y="5758"/>
                    <a:pt x="203" y="5710"/>
                    <a:pt x="203" y="5653"/>
                  </a:cubicBezTo>
                  <a:lnTo>
                    <a:pt x="203" y="5249"/>
                  </a:lnTo>
                  <a:cubicBezTo>
                    <a:pt x="203" y="5193"/>
                    <a:pt x="163" y="5153"/>
                    <a:pt x="98" y="5153"/>
                  </a:cubicBezTo>
                  <a:close/>
                  <a:moveTo>
                    <a:pt x="98" y="6865"/>
                  </a:moveTo>
                  <a:cubicBezTo>
                    <a:pt x="41" y="6865"/>
                    <a:pt x="1" y="6905"/>
                    <a:pt x="1" y="6969"/>
                  </a:cubicBezTo>
                  <a:lnTo>
                    <a:pt x="1" y="7373"/>
                  </a:lnTo>
                  <a:cubicBezTo>
                    <a:pt x="1" y="7430"/>
                    <a:pt x="41" y="7470"/>
                    <a:pt x="98" y="7470"/>
                  </a:cubicBezTo>
                  <a:cubicBezTo>
                    <a:pt x="163" y="7470"/>
                    <a:pt x="203" y="7422"/>
                    <a:pt x="203" y="7373"/>
                  </a:cubicBezTo>
                  <a:lnTo>
                    <a:pt x="203" y="6969"/>
                  </a:lnTo>
                  <a:cubicBezTo>
                    <a:pt x="203" y="6905"/>
                    <a:pt x="163" y="6865"/>
                    <a:pt x="98" y="6865"/>
                  </a:cubicBezTo>
                  <a:close/>
                  <a:moveTo>
                    <a:pt x="98" y="8585"/>
                  </a:moveTo>
                  <a:cubicBezTo>
                    <a:pt x="41" y="8585"/>
                    <a:pt x="1" y="8625"/>
                    <a:pt x="1" y="8681"/>
                  </a:cubicBezTo>
                  <a:lnTo>
                    <a:pt x="1" y="9085"/>
                  </a:lnTo>
                  <a:cubicBezTo>
                    <a:pt x="1" y="9150"/>
                    <a:pt x="41" y="9190"/>
                    <a:pt x="98" y="9190"/>
                  </a:cubicBezTo>
                  <a:cubicBezTo>
                    <a:pt x="163" y="9190"/>
                    <a:pt x="203" y="9142"/>
                    <a:pt x="203" y="9085"/>
                  </a:cubicBezTo>
                  <a:lnTo>
                    <a:pt x="203" y="8681"/>
                  </a:lnTo>
                  <a:cubicBezTo>
                    <a:pt x="203" y="8625"/>
                    <a:pt x="163" y="8585"/>
                    <a:pt x="98" y="8585"/>
                  </a:cubicBezTo>
                  <a:close/>
                  <a:moveTo>
                    <a:pt x="98" y="10296"/>
                  </a:moveTo>
                  <a:cubicBezTo>
                    <a:pt x="41" y="10296"/>
                    <a:pt x="1" y="10337"/>
                    <a:pt x="1" y="10401"/>
                  </a:cubicBezTo>
                  <a:lnTo>
                    <a:pt x="1" y="10805"/>
                  </a:lnTo>
                  <a:cubicBezTo>
                    <a:pt x="1" y="10862"/>
                    <a:pt x="41" y="10902"/>
                    <a:pt x="98" y="10902"/>
                  </a:cubicBezTo>
                  <a:cubicBezTo>
                    <a:pt x="163" y="10902"/>
                    <a:pt x="203" y="10854"/>
                    <a:pt x="203" y="10805"/>
                  </a:cubicBezTo>
                  <a:lnTo>
                    <a:pt x="203" y="10401"/>
                  </a:lnTo>
                  <a:cubicBezTo>
                    <a:pt x="203" y="10337"/>
                    <a:pt x="163" y="10296"/>
                    <a:pt x="98" y="102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105;p44">
              <a:extLst>
                <a:ext uri="{FF2B5EF4-FFF2-40B4-BE49-F238E27FC236}">
                  <a16:creationId xmlns:a16="http://schemas.microsoft.com/office/drawing/2014/main" id="{79E542F1-1230-440F-85FA-9DB4568A41E4}"/>
                </a:ext>
              </a:extLst>
            </p:cNvPr>
            <p:cNvSpPr/>
            <p:nvPr/>
          </p:nvSpPr>
          <p:spPr>
            <a:xfrm>
              <a:off x="5657200" y="996850"/>
              <a:ext cx="5075" cy="272575"/>
            </a:xfrm>
            <a:custGeom>
              <a:avLst/>
              <a:gdLst/>
              <a:ahLst/>
              <a:cxnLst/>
              <a:rect l="l" t="t" r="r" b="b"/>
              <a:pathLst>
                <a:path w="203" h="10903" extrusionOk="0">
                  <a:moveTo>
                    <a:pt x="97" y="1"/>
                  </a:moveTo>
                  <a:cubicBezTo>
                    <a:pt x="41" y="1"/>
                    <a:pt x="0" y="41"/>
                    <a:pt x="0" y="106"/>
                  </a:cubicBezTo>
                  <a:lnTo>
                    <a:pt x="0" y="510"/>
                  </a:lnTo>
                  <a:cubicBezTo>
                    <a:pt x="0" y="566"/>
                    <a:pt x="41" y="607"/>
                    <a:pt x="97" y="607"/>
                  </a:cubicBezTo>
                  <a:cubicBezTo>
                    <a:pt x="162" y="607"/>
                    <a:pt x="202" y="566"/>
                    <a:pt x="202" y="510"/>
                  </a:cubicBezTo>
                  <a:lnTo>
                    <a:pt x="202" y="106"/>
                  </a:lnTo>
                  <a:cubicBezTo>
                    <a:pt x="202" y="41"/>
                    <a:pt x="162" y="1"/>
                    <a:pt x="97" y="1"/>
                  </a:cubicBezTo>
                  <a:close/>
                  <a:moveTo>
                    <a:pt x="97" y="1721"/>
                  </a:moveTo>
                  <a:cubicBezTo>
                    <a:pt x="41" y="1721"/>
                    <a:pt x="0" y="1761"/>
                    <a:pt x="0" y="1818"/>
                  </a:cubicBezTo>
                  <a:lnTo>
                    <a:pt x="0" y="2222"/>
                  </a:lnTo>
                  <a:cubicBezTo>
                    <a:pt x="0" y="2286"/>
                    <a:pt x="41" y="2327"/>
                    <a:pt x="97" y="2327"/>
                  </a:cubicBezTo>
                  <a:cubicBezTo>
                    <a:pt x="162" y="2327"/>
                    <a:pt x="202" y="2286"/>
                    <a:pt x="202" y="2222"/>
                  </a:cubicBezTo>
                  <a:lnTo>
                    <a:pt x="202" y="1818"/>
                  </a:lnTo>
                  <a:cubicBezTo>
                    <a:pt x="202" y="1761"/>
                    <a:pt x="162" y="1721"/>
                    <a:pt x="97" y="1721"/>
                  </a:cubicBezTo>
                  <a:close/>
                  <a:moveTo>
                    <a:pt x="97" y="3433"/>
                  </a:moveTo>
                  <a:cubicBezTo>
                    <a:pt x="41" y="3433"/>
                    <a:pt x="0" y="3473"/>
                    <a:pt x="0" y="3538"/>
                  </a:cubicBezTo>
                  <a:lnTo>
                    <a:pt x="0" y="3942"/>
                  </a:lnTo>
                  <a:cubicBezTo>
                    <a:pt x="0" y="3998"/>
                    <a:pt x="41" y="4039"/>
                    <a:pt x="97" y="4039"/>
                  </a:cubicBezTo>
                  <a:cubicBezTo>
                    <a:pt x="162" y="4039"/>
                    <a:pt x="202" y="3998"/>
                    <a:pt x="202" y="3942"/>
                  </a:cubicBezTo>
                  <a:lnTo>
                    <a:pt x="202" y="3538"/>
                  </a:lnTo>
                  <a:cubicBezTo>
                    <a:pt x="202" y="3473"/>
                    <a:pt x="162" y="3433"/>
                    <a:pt x="97" y="3433"/>
                  </a:cubicBezTo>
                  <a:close/>
                  <a:moveTo>
                    <a:pt x="97" y="5153"/>
                  </a:moveTo>
                  <a:cubicBezTo>
                    <a:pt x="41" y="5153"/>
                    <a:pt x="0" y="5193"/>
                    <a:pt x="0" y="5250"/>
                  </a:cubicBezTo>
                  <a:lnTo>
                    <a:pt x="0" y="5654"/>
                  </a:lnTo>
                  <a:cubicBezTo>
                    <a:pt x="0" y="5718"/>
                    <a:pt x="41" y="5759"/>
                    <a:pt x="97" y="5759"/>
                  </a:cubicBezTo>
                  <a:cubicBezTo>
                    <a:pt x="162" y="5759"/>
                    <a:pt x="202" y="5718"/>
                    <a:pt x="202" y="5654"/>
                  </a:cubicBezTo>
                  <a:lnTo>
                    <a:pt x="202" y="5250"/>
                  </a:lnTo>
                  <a:cubicBezTo>
                    <a:pt x="202" y="5193"/>
                    <a:pt x="162" y="5153"/>
                    <a:pt x="97" y="5153"/>
                  </a:cubicBezTo>
                  <a:close/>
                  <a:moveTo>
                    <a:pt x="97" y="6865"/>
                  </a:moveTo>
                  <a:cubicBezTo>
                    <a:pt x="41" y="6865"/>
                    <a:pt x="0" y="6905"/>
                    <a:pt x="0" y="6970"/>
                  </a:cubicBezTo>
                  <a:lnTo>
                    <a:pt x="0" y="7374"/>
                  </a:lnTo>
                  <a:cubicBezTo>
                    <a:pt x="0" y="7430"/>
                    <a:pt x="41" y="7470"/>
                    <a:pt x="97" y="7470"/>
                  </a:cubicBezTo>
                  <a:cubicBezTo>
                    <a:pt x="162" y="7470"/>
                    <a:pt x="202" y="7430"/>
                    <a:pt x="202" y="7374"/>
                  </a:cubicBezTo>
                  <a:lnTo>
                    <a:pt x="202" y="6970"/>
                  </a:lnTo>
                  <a:cubicBezTo>
                    <a:pt x="202" y="6905"/>
                    <a:pt x="162" y="6865"/>
                    <a:pt x="97" y="6865"/>
                  </a:cubicBezTo>
                  <a:close/>
                  <a:moveTo>
                    <a:pt x="97" y="8585"/>
                  </a:moveTo>
                  <a:cubicBezTo>
                    <a:pt x="41" y="8585"/>
                    <a:pt x="0" y="8625"/>
                    <a:pt x="0" y="8682"/>
                  </a:cubicBezTo>
                  <a:lnTo>
                    <a:pt x="0" y="9086"/>
                  </a:lnTo>
                  <a:cubicBezTo>
                    <a:pt x="0" y="9150"/>
                    <a:pt x="41" y="9190"/>
                    <a:pt x="97" y="9190"/>
                  </a:cubicBezTo>
                  <a:cubicBezTo>
                    <a:pt x="162" y="9190"/>
                    <a:pt x="202" y="9150"/>
                    <a:pt x="202" y="9086"/>
                  </a:cubicBezTo>
                  <a:lnTo>
                    <a:pt x="202" y="8682"/>
                  </a:lnTo>
                  <a:cubicBezTo>
                    <a:pt x="202" y="8625"/>
                    <a:pt x="162" y="8585"/>
                    <a:pt x="97" y="8585"/>
                  </a:cubicBezTo>
                  <a:close/>
                  <a:moveTo>
                    <a:pt x="97" y="10297"/>
                  </a:moveTo>
                  <a:cubicBezTo>
                    <a:pt x="41" y="10297"/>
                    <a:pt x="0" y="10337"/>
                    <a:pt x="0" y="10394"/>
                  </a:cubicBezTo>
                  <a:lnTo>
                    <a:pt x="0" y="10797"/>
                  </a:lnTo>
                  <a:cubicBezTo>
                    <a:pt x="0" y="10862"/>
                    <a:pt x="41" y="10902"/>
                    <a:pt x="97" y="10902"/>
                  </a:cubicBezTo>
                  <a:cubicBezTo>
                    <a:pt x="162" y="10902"/>
                    <a:pt x="202" y="10862"/>
                    <a:pt x="202" y="10797"/>
                  </a:cubicBezTo>
                  <a:lnTo>
                    <a:pt x="202" y="10394"/>
                  </a:lnTo>
                  <a:cubicBezTo>
                    <a:pt x="202" y="10337"/>
                    <a:pt x="162" y="10297"/>
                    <a:pt x="97" y="102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106;p44">
              <a:extLst>
                <a:ext uri="{FF2B5EF4-FFF2-40B4-BE49-F238E27FC236}">
                  <a16:creationId xmlns:a16="http://schemas.microsoft.com/office/drawing/2014/main" id="{EFDCFBD6-D9CE-499B-9544-888B5DD251F5}"/>
                </a:ext>
              </a:extLst>
            </p:cNvPr>
            <p:cNvSpPr/>
            <p:nvPr/>
          </p:nvSpPr>
          <p:spPr>
            <a:xfrm>
              <a:off x="5788825" y="1163625"/>
              <a:ext cx="328875" cy="323625"/>
            </a:xfrm>
            <a:custGeom>
              <a:avLst/>
              <a:gdLst/>
              <a:ahLst/>
              <a:cxnLst/>
              <a:rect l="l" t="t" r="r" b="b"/>
              <a:pathLst>
                <a:path w="13155" h="12945" extrusionOk="0">
                  <a:moveTo>
                    <a:pt x="953" y="0"/>
                  </a:moveTo>
                  <a:cubicBezTo>
                    <a:pt x="420" y="0"/>
                    <a:pt x="0" y="428"/>
                    <a:pt x="0" y="953"/>
                  </a:cubicBezTo>
                  <a:lnTo>
                    <a:pt x="0" y="11992"/>
                  </a:lnTo>
                  <a:cubicBezTo>
                    <a:pt x="0" y="12517"/>
                    <a:pt x="428" y="12945"/>
                    <a:pt x="953" y="12945"/>
                  </a:cubicBezTo>
                  <a:lnTo>
                    <a:pt x="12202" y="12945"/>
                  </a:lnTo>
                  <a:cubicBezTo>
                    <a:pt x="12727" y="12945"/>
                    <a:pt x="13155" y="12509"/>
                    <a:pt x="13155" y="11984"/>
                  </a:cubicBezTo>
                  <a:lnTo>
                    <a:pt x="13155" y="953"/>
                  </a:lnTo>
                  <a:cubicBezTo>
                    <a:pt x="13155" y="428"/>
                    <a:pt x="12727" y="0"/>
                    <a:pt x="122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107;p44">
              <a:extLst>
                <a:ext uri="{FF2B5EF4-FFF2-40B4-BE49-F238E27FC236}">
                  <a16:creationId xmlns:a16="http://schemas.microsoft.com/office/drawing/2014/main" id="{32F5F904-634D-47AD-B11A-93CD313E0F65}"/>
                </a:ext>
              </a:extLst>
            </p:cNvPr>
            <p:cNvSpPr/>
            <p:nvPr/>
          </p:nvSpPr>
          <p:spPr>
            <a:xfrm>
              <a:off x="5799125" y="1177350"/>
              <a:ext cx="308300" cy="32325"/>
            </a:xfrm>
            <a:custGeom>
              <a:avLst/>
              <a:gdLst/>
              <a:ahLst/>
              <a:cxnLst/>
              <a:rect l="l" t="t" r="r" b="b"/>
              <a:pathLst>
                <a:path w="12332" h="1293" extrusionOk="0">
                  <a:moveTo>
                    <a:pt x="646" y="0"/>
                  </a:moveTo>
                  <a:cubicBezTo>
                    <a:pt x="299" y="0"/>
                    <a:pt x="0" y="283"/>
                    <a:pt x="0" y="646"/>
                  </a:cubicBezTo>
                  <a:cubicBezTo>
                    <a:pt x="0" y="1001"/>
                    <a:pt x="283" y="1292"/>
                    <a:pt x="646" y="1292"/>
                  </a:cubicBezTo>
                  <a:lnTo>
                    <a:pt x="11685" y="1292"/>
                  </a:lnTo>
                  <a:cubicBezTo>
                    <a:pt x="12032" y="1292"/>
                    <a:pt x="12331" y="1001"/>
                    <a:pt x="12331" y="646"/>
                  </a:cubicBezTo>
                  <a:cubicBezTo>
                    <a:pt x="12331" y="291"/>
                    <a:pt x="12048" y="0"/>
                    <a:pt x="11685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108;p44">
              <a:extLst>
                <a:ext uri="{FF2B5EF4-FFF2-40B4-BE49-F238E27FC236}">
                  <a16:creationId xmlns:a16="http://schemas.microsoft.com/office/drawing/2014/main" id="{94068FB9-8230-4FEA-92DC-E4E9F638C5E4}"/>
                </a:ext>
              </a:extLst>
            </p:cNvPr>
            <p:cNvSpPr/>
            <p:nvPr/>
          </p:nvSpPr>
          <p:spPr>
            <a:xfrm>
              <a:off x="5819100" y="1232650"/>
              <a:ext cx="81800" cy="11750"/>
            </a:xfrm>
            <a:custGeom>
              <a:avLst/>
              <a:gdLst/>
              <a:ahLst/>
              <a:cxnLst/>
              <a:rect l="l" t="t" r="r" b="b"/>
              <a:pathLst>
                <a:path w="3272" h="470" extrusionOk="0">
                  <a:moveTo>
                    <a:pt x="1" y="1"/>
                  </a:moveTo>
                  <a:lnTo>
                    <a:pt x="1" y="469"/>
                  </a:lnTo>
                  <a:lnTo>
                    <a:pt x="3271" y="469"/>
                  </a:lnTo>
                  <a:lnTo>
                    <a:pt x="32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109;p44">
              <a:extLst>
                <a:ext uri="{FF2B5EF4-FFF2-40B4-BE49-F238E27FC236}">
                  <a16:creationId xmlns:a16="http://schemas.microsoft.com/office/drawing/2014/main" id="{5C0163DF-CE0D-4CDD-B269-3F3434F95B85}"/>
                </a:ext>
              </a:extLst>
            </p:cNvPr>
            <p:cNvSpPr/>
            <p:nvPr/>
          </p:nvSpPr>
          <p:spPr>
            <a:xfrm>
              <a:off x="5912175" y="1232650"/>
              <a:ext cx="62600" cy="11750"/>
            </a:xfrm>
            <a:custGeom>
              <a:avLst/>
              <a:gdLst/>
              <a:ahLst/>
              <a:cxnLst/>
              <a:rect l="l" t="t" r="r" b="b"/>
              <a:pathLst>
                <a:path w="2504" h="470" extrusionOk="0">
                  <a:moveTo>
                    <a:pt x="0" y="1"/>
                  </a:moveTo>
                  <a:lnTo>
                    <a:pt x="0" y="469"/>
                  </a:lnTo>
                  <a:lnTo>
                    <a:pt x="2504" y="469"/>
                  </a:lnTo>
                  <a:lnTo>
                    <a:pt x="2504" y="1"/>
                  </a:ln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110;p44">
              <a:extLst>
                <a:ext uri="{FF2B5EF4-FFF2-40B4-BE49-F238E27FC236}">
                  <a16:creationId xmlns:a16="http://schemas.microsoft.com/office/drawing/2014/main" id="{63DFC65E-9119-4551-BAC6-3F57B8FA786B}"/>
                </a:ext>
              </a:extLst>
            </p:cNvPr>
            <p:cNvSpPr/>
            <p:nvPr/>
          </p:nvSpPr>
          <p:spPr>
            <a:xfrm>
              <a:off x="5987675" y="1232650"/>
              <a:ext cx="99750" cy="11750"/>
            </a:xfrm>
            <a:custGeom>
              <a:avLst/>
              <a:gdLst/>
              <a:ahLst/>
              <a:cxnLst/>
              <a:rect l="l" t="t" r="r" b="b"/>
              <a:pathLst>
                <a:path w="3990" h="470" extrusionOk="0">
                  <a:moveTo>
                    <a:pt x="0" y="1"/>
                  </a:moveTo>
                  <a:lnTo>
                    <a:pt x="0" y="469"/>
                  </a:lnTo>
                  <a:lnTo>
                    <a:pt x="3990" y="469"/>
                  </a:lnTo>
                  <a:lnTo>
                    <a:pt x="3990" y="1"/>
                  </a:ln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111;p44">
              <a:extLst>
                <a:ext uri="{FF2B5EF4-FFF2-40B4-BE49-F238E27FC236}">
                  <a16:creationId xmlns:a16="http://schemas.microsoft.com/office/drawing/2014/main" id="{3EEB5C77-EB92-4BAE-AAAC-F57BAFAAE9AF}"/>
                </a:ext>
              </a:extLst>
            </p:cNvPr>
            <p:cNvSpPr/>
            <p:nvPr/>
          </p:nvSpPr>
          <p:spPr>
            <a:xfrm>
              <a:off x="5818300" y="1269600"/>
              <a:ext cx="33125" cy="11925"/>
            </a:xfrm>
            <a:custGeom>
              <a:avLst/>
              <a:gdLst/>
              <a:ahLst/>
              <a:cxnLst/>
              <a:rect l="l" t="t" r="r" b="b"/>
              <a:pathLst>
                <a:path w="1325" h="477" extrusionOk="0">
                  <a:moveTo>
                    <a:pt x="0" y="1"/>
                  </a:moveTo>
                  <a:lnTo>
                    <a:pt x="0" y="477"/>
                  </a:lnTo>
                  <a:lnTo>
                    <a:pt x="1325" y="477"/>
                  </a:lnTo>
                  <a:lnTo>
                    <a:pt x="1325" y="1"/>
                  </a:ln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112;p44">
              <a:extLst>
                <a:ext uri="{FF2B5EF4-FFF2-40B4-BE49-F238E27FC236}">
                  <a16:creationId xmlns:a16="http://schemas.microsoft.com/office/drawing/2014/main" id="{4CA379B5-FA8A-48D5-AF66-457C96CBF916}"/>
                </a:ext>
              </a:extLst>
            </p:cNvPr>
            <p:cNvSpPr/>
            <p:nvPr/>
          </p:nvSpPr>
          <p:spPr>
            <a:xfrm>
              <a:off x="5868375" y="1268175"/>
              <a:ext cx="33125" cy="11750"/>
            </a:xfrm>
            <a:custGeom>
              <a:avLst/>
              <a:gdLst/>
              <a:ahLst/>
              <a:cxnLst/>
              <a:rect l="l" t="t" r="r" b="b"/>
              <a:pathLst>
                <a:path w="1325" h="470" extrusionOk="0">
                  <a:moveTo>
                    <a:pt x="0" y="1"/>
                  </a:moveTo>
                  <a:lnTo>
                    <a:pt x="0" y="469"/>
                  </a:lnTo>
                  <a:lnTo>
                    <a:pt x="1324" y="469"/>
                  </a:lnTo>
                  <a:lnTo>
                    <a:pt x="132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113;p44">
              <a:extLst>
                <a:ext uri="{FF2B5EF4-FFF2-40B4-BE49-F238E27FC236}">
                  <a16:creationId xmlns:a16="http://schemas.microsoft.com/office/drawing/2014/main" id="{9798176B-3156-455E-A9F4-2311FF8D0102}"/>
                </a:ext>
              </a:extLst>
            </p:cNvPr>
            <p:cNvSpPr/>
            <p:nvPr/>
          </p:nvSpPr>
          <p:spPr>
            <a:xfrm>
              <a:off x="5912775" y="1268175"/>
              <a:ext cx="113475" cy="11750"/>
            </a:xfrm>
            <a:custGeom>
              <a:avLst/>
              <a:gdLst/>
              <a:ahLst/>
              <a:cxnLst/>
              <a:rect l="l" t="t" r="r" b="b"/>
              <a:pathLst>
                <a:path w="4539" h="470" extrusionOk="0">
                  <a:moveTo>
                    <a:pt x="1" y="1"/>
                  </a:moveTo>
                  <a:lnTo>
                    <a:pt x="1" y="469"/>
                  </a:lnTo>
                  <a:lnTo>
                    <a:pt x="4539" y="469"/>
                  </a:lnTo>
                  <a:lnTo>
                    <a:pt x="4539" y="1"/>
                  </a:ln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114;p44">
              <a:extLst>
                <a:ext uri="{FF2B5EF4-FFF2-40B4-BE49-F238E27FC236}">
                  <a16:creationId xmlns:a16="http://schemas.microsoft.com/office/drawing/2014/main" id="{6D468091-0BC6-42A4-8235-432923C06420}"/>
                </a:ext>
              </a:extLst>
            </p:cNvPr>
            <p:cNvSpPr/>
            <p:nvPr/>
          </p:nvSpPr>
          <p:spPr>
            <a:xfrm>
              <a:off x="6039150" y="1268175"/>
              <a:ext cx="49075" cy="11750"/>
            </a:xfrm>
            <a:custGeom>
              <a:avLst/>
              <a:gdLst/>
              <a:ahLst/>
              <a:cxnLst/>
              <a:rect l="l" t="t" r="r" b="b"/>
              <a:pathLst>
                <a:path w="1963" h="470" extrusionOk="0">
                  <a:moveTo>
                    <a:pt x="1" y="1"/>
                  </a:moveTo>
                  <a:lnTo>
                    <a:pt x="1" y="469"/>
                  </a:lnTo>
                  <a:lnTo>
                    <a:pt x="1963" y="469"/>
                  </a:lnTo>
                  <a:lnTo>
                    <a:pt x="196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115;p44">
              <a:extLst>
                <a:ext uri="{FF2B5EF4-FFF2-40B4-BE49-F238E27FC236}">
                  <a16:creationId xmlns:a16="http://schemas.microsoft.com/office/drawing/2014/main" id="{39C2E5F5-27C1-4090-B8D8-0168B4FE57A3}"/>
                </a:ext>
              </a:extLst>
            </p:cNvPr>
            <p:cNvSpPr/>
            <p:nvPr/>
          </p:nvSpPr>
          <p:spPr>
            <a:xfrm>
              <a:off x="5819100" y="1305325"/>
              <a:ext cx="48675" cy="11750"/>
            </a:xfrm>
            <a:custGeom>
              <a:avLst/>
              <a:gdLst/>
              <a:ahLst/>
              <a:cxnLst/>
              <a:rect l="l" t="t" r="r" b="b"/>
              <a:pathLst>
                <a:path w="1947" h="470" extrusionOk="0">
                  <a:moveTo>
                    <a:pt x="1" y="1"/>
                  </a:moveTo>
                  <a:lnTo>
                    <a:pt x="1" y="469"/>
                  </a:lnTo>
                  <a:lnTo>
                    <a:pt x="1947" y="469"/>
                  </a:lnTo>
                  <a:lnTo>
                    <a:pt x="194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116;p44">
              <a:extLst>
                <a:ext uri="{FF2B5EF4-FFF2-40B4-BE49-F238E27FC236}">
                  <a16:creationId xmlns:a16="http://schemas.microsoft.com/office/drawing/2014/main" id="{94F7107F-7967-4DB7-965D-2395201125B7}"/>
                </a:ext>
              </a:extLst>
            </p:cNvPr>
            <p:cNvSpPr/>
            <p:nvPr/>
          </p:nvSpPr>
          <p:spPr>
            <a:xfrm>
              <a:off x="5882300" y="1305325"/>
              <a:ext cx="74725" cy="11750"/>
            </a:xfrm>
            <a:custGeom>
              <a:avLst/>
              <a:gdLst/>
              <a:ahLst/>
              <a:cxnLst/>
              <a:rect l="l" t="t" r="r" b="b"/>
              <a:pathLst>
                <a:path w="2989" h="470" extrusionOk="0">
                  <a:moveTo>
                    <a:pt x="0" y="1"/>
                  </a:moveTo>
                  <a:lnTo>
                    <a:pt x="0" y="469"/>
                  </a:lnTo>
                  <a:lnTo>
                    <a:pt x="2988" y="469"/>
                  </a:lnTo>
                  <a:lnTo>
                    <a:pt x="2988" y="1"/>
                  </a:ln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117;p44">
              <a:extLst>
                <a:ext uri="{FF2B5EF4-FFF2-40B4-BE49-F238E27FC236}">
                  <a16:creationId xmlns:a16="http://schemas.microsoft.com/office/drawing/2014/main" id="{07E7EBD4-FF30-40EA-8364-25F878FE6B80}"/>
                </a:ext>
              </a:extLst>
            </p:cNvPr>
            <p:cNvSpPr/>
            <p:nvPr/>
          </p:nvSpPr>
          <p:spPr>
            <a:xfrm>
              <a:off x="5971925" y="1305325"/>
              <a:ext cx="115500" cy="11750"/>
            </a:xfrm>
            <a:custGeom>
              <a:avLst/>
              <a:gdLst/>
              <a:ahLst/>
              <a:cxnLst/>
              <a:rect l="l" t="t" r="r" b="b"/>
              <a:pathLst>
                <a:path w="4620" h="470" extrusionOk="0">
                  <a:moveTo>
                    <a:pt x="1" y="1"/>
                  </a:moveTo>
                  <a:lnTo>
                    <a:pt x="1" y="469"/>
                  </a:lnTo>
                  <a:lnTo>
                    <a:pt x="4620" y="469"/>
                  </a:lnTo>
                  <a:lnTo>
                    <a:pt x="4620" y="1"/>
                  </a:ln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118;p44">
              <a:extLst>
                <a:ext uri="{FF2B5EF4-FFF2-40B4-BE49-F238E27FC236}">
                  <a16:creationId xmlns:a16="http://schemas.microsoft.com/office/drawing/2014/main" id="{AB5455DF-2B16-432F-874B-2CDCDEC40A02}"/>
                </a:ext>
              </a:extLst>
            </p:cNvPr>
            <p:cNvSpPr/>
            <p:nvPr/>
          </p:nvSpPr>
          <p:spPr>
            <a:xfrm>
              <a:off x="5819100" y="1340875"/>
              <a:ext cx="81800" cy="11925"/>
            </a:xfrm>
            <a:custGeom>
              <a:avLst/>
              <a:gdLst/>
              <a:ahLst/>
              <a:cxnLst/>
              <a:rect l="l" t="t" r="r" b="b"/>
              <a:pathLst>
                <a:path w="3272" h="477" extrusionOk="0">
                  <a:moveTo>
                    <a:pt x="1" y="0"/>
                  </a:moveTo>
                  <a:lnTo>
                    <a:pt x="1" y="476"/>
                  </a:lnTo>
                  <a:lnTo>
                    <a:pt x="3271" y="476"/>
                  </a:lnTo>
                  <a:lnTo>
                    <a:pt x="3271" y="0"/>
                  </a:ln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119;p44">
              <a:extLst>
                <a:ext uri="{FF2B5EF4-FFF2-40B4-BE49-F238E27FC236}">
                  <a16:creationId xmlns:a16="http://schemas.microsoft.com/office/drawing/2014/main" id="{509D44CF-E974-417A-B248-8E080F1F2FF0}"/>
                </a:ext>
              </a:extLst>
            </p:cNvPr>
            <p:cNvSpPr/>
            <p:nvPr/>
          </p:nvSpPr>
          <p:spPr>
            <a:xfrm>
              <a:off x="5912175" y="1340875"/>
              <a:ext cx="81775" cy="11925"/>
            </a:xfrm>
            <a:custGeom>
              <a:avLst/>
              <a:gdLst/>
              <a:ahLst/>
              <a:cxnLst/>
              <a:rect l="l" t="t" r="r" b="b"/>
              <a:pathLst>
                <a:path w="3271" h="477" extrusionOk="0">
                  <a:moveTo>
                    <a:pt x="0" y="0"/>
                  </a:moveTo>
                  <a:lnTo>
                    <a:pt x="0" y="476"/>
                  </a:lnTo>
                  <a:lnTo>
                    <a:pt x="3271" y="476"/>
                  </a:lnTo>
                  <a:lnTo>
                    <a:pt x="32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120;p44">
              <a:extLst>
                <a:ext uri="{FF2B5EF4-FFF2-40B4-BE49-F238E27FC236}">
                  <a16:creationId xmlns:a16="http://schemas.microsoft.com/office/drawing/2014/main" id="{9E6250A1-293F-4CD2-AFCD-839CB86250DC}"/>
                </a:ext>
              </a:extLst>
            </p:cNvPr>
            <p:cNvSpPr/>
            <p:nvPr/>
          </p:nvSpPr>
          <p:spPr>
            <a:xfrm>
              <a:off x="6005650" y="1340875"/>
              <a:ext cx="81775" cy="11925"/>
            </a:xfrm>
            <a:custGeom>
              <a:avLst/>
              <a:gdLst/>
              <a:ahLst/>
              <a:cxnLst/>
              <a:rect l="l" t="t" r="r" b="b"/>
              <a:pathLst>
                <a:path w="3271" h="477" extrusionOk="0">
                  <a:moveTo>
                    <a:pt x="0" y="0"/>
                  </a:moveTo>
                  <a:lnTo>
                    <a:pt x="0" y="476"/>
                  </a:lnTo>
                  <a:lnTo>
                    <a:pt x="3271" y="476"/>
                  </a:lnTo>
                  <a:lnTo>
                    <a:pt x="3271" y="0"/>
                  </a:ln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121;p44">
              <a:extLst>
                <a:ext uri="{FF2B5EF4-FFF2-40B4-BE49-F238E27FC236}">
                  <a16:creationId xmlns:a16="http://schemas.microsoft.com/office/drawing/2014/main" id="{3BDC8F34-F767-4338-963B-4044A8A7BBC2}"/>
                </a:ext>
              </a:extLst>
            </p:cNvPr>
            <p:cNvSpPr/>
            <p:nvPr/>
          </p:nvSpPr>
          <p:spPr>
            <a:xfrm>
              <a:off x="5819100" y="1376400"/>
              <a:ext cx="48675" cy="11925"/>
            </a:xfrm>
            <a:custGeom>
              <a:avLst/>
              <a:gdLst/>
              <a:ahLst/>
              <a:cxnLst/>
              <a:rect l="l" t="t" r="r" b="b"/>
              <a:pathLst>
                <a:path w="1947" h="477" extrusionOk="0">
                  <a:moveTo>
                    <a:pt x="1" y="0"/>
                  </a:moveTo>
                  <a:lnTo>
                    <a:pt x="1" y="477"/>
                  </a:lnTo>
                  <a:lnTo>
                    <a:pt x="1947" y="477"/>
                  </a:lnTo>
                  <a:lnTo>
                    <a:pt x="1947" y="0"/>
                  </a:ln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122;p44">
              <a:extLst>
                <a:ext uri="{FF2B5EF4-FFF2-40B4-BE49-F238E27FC236}">
                  <a16:creationId xmlns:a16="http://schemas.microsoft.com/office/drawing/2014/main" id="{F0D3F264-7664-467F-8750-9D4CE517E899}"/>
                </a:ext>
              </a:extLst>
            </p:cNvPr>
            <p:cNvSpPr/>
            <p:nvPr/>
          </p:nvSpPr>
          <p:spPr>
            <a:xfrm>
              <a:off x="5880875" y="1376400"/>
              <a:ext cx="77350" cy="11925"/>
            </a:xfrm>
            <a:custGeom>
              <a:avLst/>
              <a:gdLst/>
              <a:ahLst/>
              <a:cxnLst/>
              <a:rect l="l" t="t" r="r" b="b"/>
              <a:pathLst>
                <a:path w="3094" h="477" extrusionOk="0">
                  <a:moveTo>
                    <a:pt x="1" y="0"/>
                  </a:moveTo>
                  <a:lnTo>
                    <a:pt x="1" y="477"/>
                  </a:lnTo>
                  <a:lnTo>
                    <a:pt x="3094" y="477"/>
                  </a:lnTo>
                  <a:lnTo>
                    <a:pt x="3094" y="0"/>
                  </a:ln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123;p44">
              <a:extLst>
                <a:ext uri="{FF2B5EF4-FFF2-40B4-BE49-F238E27FC236}">
                  <a16:creationId xmlns:a16="http://schemas.microsoft.com/office/drawing/2014/main" id="{C93AB046-3440-4F67-93B3-A423D850FA85}"/>
                </a:ext>
              </a:extLst>
            </p:cNvPr>
            <p:cNvSpPr/>
            <p:nvPr/>
          </p:nvSpPr>
          <p:spPr>
            <a:xfrm>
              <a:off x="5972725" y="1376400"/>
              <a:ext cx="114700" cy="11925"/>
            </a:xfrm>
            <a:custGeom>
              <a:avLst/>
              <a:gdLst/>
              <a:ahLst/>
              <a:cxnLst/>
              <a:rect l="l" t="t" r="r" b="b"/>
              <a:pathLst>
                <a:path w="4588" h="477" extrusionOk="0">
                  <a:moveTo>
                    <a:pt x="1" y="0"/>
                  </a:moveTo>
                  <a:lnTo>
                    <a:pt x="1" y="477"/>
                  </a:lnTo>
                  <a:lnTo>
                    <a:pt x="4588" y="477"/>
                  </a:lnTo>
                  <a:lnTo>
                    <a:pt x="458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124;p44">
              <a:extLst>
                <a:ext uri="{FF2B5EF4-FFF2-40B4-BE49-F238E27FC236}">
                  <a16:creationId xmlns:a16="http://schemas.microsoft.com/office/drawing/2014/main" id="{59F65BC2-F4AF-4BC1-933E-A4FCC63512A3}"/>
                </a:ext>
              </a:extLst>
            </p:cNvPr>
            <p:cNvSpPr/>
            <p:nvPr/>
          </p:nvSpPr>
          <p:spPr>
            <a:xfrm>
              <a:off x="5819100" y="1411925"/>
              <a:ext cx="107225" cy="11925"/>
            </a:xfrm>
            <a:custGeom>
              <a:avLst/>
              <a:gdLst/>
              <a:ahLst/>
              <a:cxnLst/>
              <a:rect l="l" t="t" r="r" b="b"/>
              <a:pathLst>
                <a:path w="4289" h="477" extrusionOk="0">
                  <a:moveTo>
                    <a:pt x="1" y="1"/>
                  </a:moveTo>
                  <a:lnTo>
                    <a:pt x="1" y="477"/>
                  </a:lnTo>
                  <a:lnTo>
                    <a:pt x="4289" y="477"/>
                  </a:lnTo>
                  <a:lnTo>
                    <a:pt x="42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125;p44">
              <a:extLst>
                <a:ext uri="{FF2B5EF4-FFF2-40B4-BE49-F238E27FC236}">
                  <a16:creationId xmlns:a16="http://schemas.microsoft.com/office/drawing/2014/main" id="{DD43F118-4951-4001-A681-301734558233}"/>
                </a:ext>
              </a:extLst>
            </p:cNvPr>
            <p:cNvSpPr/>
            <p:nvPr/>
          </p:nvSpPr>
          <p:spPr>
            <a:xfrm>
              <a:off x="5939025" y="1411925"/>
              <a:ext cx="43625" cy="11925"/>
            </a:xfrm>
            <a:custGeom>
              <a:avLst/>
              <a:gdLst/>
              <a:ahLst/>
              <a:cxnLst/>
              <a:rect l="l" t="t" r="r" b="b"/>
              <a:pathLst>
                <a:path w="1745" h="477" extrusionOk="0">
                  <a:moveTo>
                    <a:pt x="0" y="1"/>
                  </a:moveTo>
                  <a:lnTo>
                    <a:pt x="0" y="477"/>
                  </a:lnTo>
                  <a:lnTo>
                    <a:pt x="1745" y="477"/>
                  </a:lnTo>
                  <a:lnTo>
                    <a:pt x="1745" y="1"/>
                  </a:ln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126;p44">
              <a:extLst>
                <a:ext uri="{FF2B5EF4-FFF2-40B4-BE49-F238E27FC236}">
                  <a16:creationId xmlns:a16="http://schemas.microsoft.com/office/drawing/2014/main" id="{BFAD4995-76D2-42EA-B565-2DF3DFB89139}"/>
                </a:ext>
              </a:extLst>
            </p:cNvPr>
            <p:cNvSpPr/>
            <p:nvPr/>
          </p:nvSpPr>
          <p:spPr>
            <a:xfrm>
              <a:off x="5993925" y="1411925"/>
              <a:ext cx="93500" cy="11925"/>
            </a:xfrm>
            <a:custGeom>
              <a:avLst/>
              <a:gdLst/>
              <a:ahLst/>
              <a:cxnLst/>
              <a:rect l="l" t="t" r="r" b="b"/>
              <a:pathLst>
                <a:path w="3740" h="477" extrusionOk="0">
                  <a:moveTo>
                    <a:pt x="1" y="1"/>
                  </a:moveTo>
                  <a:lnTo>
                    <a:pt x="1" y="477"/>
                  </a:lnTo>
                  <a:lnTo>
                    <a:pt x="3740" y="477"/>
                  </a:lnTo>
                  <a:lnTo>
                    <a:pt x="3740" y="1"/>
                  </a:ln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127;p44">
              <a:extLst>
                <a:ext uri="{FF2B5EF4-FFF2-40B4-BE49-F238E27FC236}">
                  <a16:creationId xmlns:a16="http://schemas.microsoft.com/office/drawing/2014/main" id="{A333C837-4028-46E4-96C6-76D859B3EFC8}"/>
                </a:ext>
              </a:extLst>
            </p:cNvPr>
            <p:cNvSpPr/>
            <p:nvPr/>
          </p:nvSpPr>
          <p:spPr>
            <a:xfrm>
              <a:off x="5819100" y="1447650"/>
              <a:ext cx="54525" cy="11750"/>
            </a:xfrm>
            <a:custGeom>
              <a:avLst/>
              <a:gdLst/>
              <a:ahLst/>
              <a:cxnLst/>
              <a:rect l="l" t="t" r="r" b="b"/>
              <a:pathLst>
                <a:path w="2181" h="470" extrusionOk="0">
                  <a:moveTo>
                    <a:pt x="1" y="1"/>
                  </a:moveTo>
                  <a:lnTo>
                    <a:pt x="1" y="469"/>
                  </a:lnTo>
                  <a:lnTo>
                    <a:pt x="2181" y="469"/>
                  </a:lnTo>
                  <a:lnTo>
                    <a:pt x="2181" y="1"/>
                  </a:ln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128;p44">
              <a:extLst>
                <a:ext uri="{FF2B5EF4-FFF2-40B4-BE49-F238E27FC236}">
                  <a16:creationId xmlns:a16="http://schemas.microsoft.com/office/drawing/2014/main" id="{E06E4D76-F70D-49E2-AB1E-964313EE28DE}"/>
                </a:ext>
              </a:extLst>
            </p:cNvPr>
            <p:cNvSpPr/>
            <p:nvPr/>
          </p:nvSpPr>
          <p:spPr>
            <a:xfrm>
              <a:off x="5887750" y="1447650"/>
              <a:ext cx="70675" cy="11750"/>
            </a:xfrm>
            <a:custGeom>
              <a:avLst/>
              <a:gdLst/>
              <a:ahLst/>
              <a:cxnLst/>
              <a:rect l="l" t="t" r="r" b="b"/>
              <a:pathLst>
                <a:path w="2827" h="470" extrusionOk="0">
                  <a:moveTo>
                    <a:pt x="0" y="1"/>
                  </a:moveTo>
                  <a:lnTo>
                    <a:pt x="0" y="469"/>
                  </a:lnTo>
                  <a:lnTo>
                    <a:pt x="2827" y="469"/>
                  </a:lnTo>
                  <a:lnTo>
                    <a:pt x="28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129;p44">
              <a:extLst>
                <a:ext uri="{FF2B5EF4-FFF2-40B4-BE49-F238E27FC236}">
                  <a16:creationId xmlns:a16="http://schemas.microsoft.com/office/drawing/2014/main" id="{24993C40-5370-46D2-9CEE-74496879FD44}"/>
                </a:ext>
              </a:extLst>
            </p:cNvPr>
            <p:cNvSpPr/>
            <p:nvPr/>
          </p:nvSpPr>
          <p:spPr>
            <a:xfrm>
              <a:off x="5973150" y="1447650"/>
              <a:ext cx="114275" cy="11750"/>
            </a:xfrm>
            <a:custGeom>
              <a:avLst/>
              <a:gdLst/>
              <a:ahLst/>
              <a:cxnLst/>
              <a:rect l="l" t="t" r="r" b="b"/>
              <a:pathLst>
                <a:path w="4571" h="470" extrusionOk="0">
                  <a:moveTo>
                    <a:pt x="0" y="1"/>
                  </a:moveTo>
                  <a:lnTo>
                    <a:pt x="0" y="469"/>
                  </a:lnTo>
                  <a:lnTo>
                    <a:pt x="4571" y="469"/>
                  </a:lnTo>
                  <a:lnTo>
                    <a:pt x="4571" y="1"/>
                  </a:ln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130;p44">
              <a:extLst>
                <a:ext uri="{FF2B5EF4-FFF2-40B4-BE49-F238E27FC236}">
                  <a16:creationId xmlns:a16="http://schemas.microsoft.com/office/drawing/2014/main" id="{77DAFE91-0429-4C79-9FE9-DBEF2306D30D}"/>
                </a:ext>
              </a:extLst>
            </p:cNvPr>
            <p:cNvSpPr/>
            <p:nvPr/>
          </p:nvSpPr>
          <p:spPr>
            <a:xfrm>
              <a:off x="5747650" y="876550"/>
              <a:ext cx="411250" cy="212600"/>
            </a:xfrm>
            <a:custGeom>
              <a:avLst/>
              <a:gdLst/>
              <a:ahLst/>
              <a:cxnLst/>
              <a:rect l="l" t="t" r="r" b="b"/>
              <a:pathLst>
                <a:path w="16450" h="8504" extrusionOk="0">
                  <a:moveTo>
                    <a:pt x="8794" y="0"/>
                  </a:moveTo>
                  <a:cubicBezTo>
                    <a:pt x="6807" y="0"/>
                    <a:pt x="5168" y="1478"/>
                    <a:pt x="4918" y="3400"/>
                  </a:cubicBezTo>
                  <a:cubicBezTo>
                    <a:pt x="4905" y="3510"/>
                    <a:pt x="4809" y="3583"/>
                    <a:pt x="4705" y="3583"/>
                  </a:cubicBezTo>
                  <a:cubicBezTo>
                    <a:pt x="4679" y="3583"/>
                    <a:pt x="4653" y="3579"/>
                    <a:pt x="4627" y="3569"/>
                  </a:cubicBezTo>
                  <a:cubicBezTo>
                    <a:pt x="4329" y="3441"/>
                    <a:pt x="3996" y="3367"/>
                    <a:pt x="3642" y="3367"/>
                  </a:cubicBezTo>
                  <a:cubicBezTo>
                    <a:pt x="3508" y="3367"/>
                    <a:pt x="3370" y="3378"/>
                    <a:pt x="3230" y="3400"/>
                  </a:cubicBezTo>
                  <a:cubicBezTo>
                    <a:pt x="2253" y="3569"/>
                    <a:pt x="1478" y="4345"/>
                    <a:pt x="1300" y="5330"/>
                  </a:cubicBezTo>
                  <a:cubicBezTo>
                    <a:pt x="1219" y="5814"/>
                    <a:pt x="1284" y="6275"/>
                    <a:pt x="1454" y="6678"/>
                  </a:cubicBezTo>
                  <a:cubicBezTo>
                    <a:pt x="1559" y="6929"/>
                    <a:pt x="1389" y="7203"/>
                    <a:pt x="1114" y="7203"/>
                  </a:cubicBezTo>
                  <a:lnTo>
                    <a:pt x="719" y="7203"/>
                  </a:lnTo>
                  <a:cubicBezTo>
                    <a:pt x="372" y="7203"/>
                    <a:pt x="73" y="7453"/>
                    <a:pt x="40" y="7793"/>
                  </a:cubicBezTo>
                  <a:cubicBezTo>
                    <a:pt x="0" y="8188"/>
                    <a:pt x="315" y="8503"/>
                    <a:pt x="686" y="8503"/>
                  </a:cubicBezTo>
                  <a:lnTo>
                    <a:pt x="15763" y="8503"/>
                  </a:lnTo>
                  <a:cubicBezTo>
                    <a:pt x="16142" y="8503"/>
                    <a:pt x="16449" y="8172"/>
                    <a:pt x="16409" y="7793"/>
                  </a:cubicBezTo>
                  <a:cubicBezTo>
                    <a:pt x="16377" y="7462"/>
                    <a:pt x="16070" y="7219"/>
                    <a:pt x="15731" y="7219"/>
                  </a:cubicBezTo>
                  <a:cubicBezTo>
                    <a:pt x="15480" y="7219"/>
                    <a:pt x="15295" y="6977"/>
                    <a:pt x="15367" y="6719"/>
                  </a:cubicBezTo>
                  <a:cubicBezTo>
                    <a:pt x="15456" y="6436"/>
                    <a:pt x="15488" y="6137"/>
                    <a:pt x="15432" y="5814"/>
                  </a:cubicBezTo>
                  <a:cubicBezTo>
                    <a:pt x="15319" y="4942"/>
                    <a:pt x="14640" y="4256"/>
                    <a:pt x="13776" y="4094"/>
                  </a:cubicBezTo>
                  <a:cubicBezTo>
                    <a:pt x="13652" y="4073"/>
                    <a:pt x="13530" y="4063"/>
                    <a:pt x="13412" y="4063"/>
                  </a:cubicBezTo>
                  <a:cubicBezTo>
                    <a:pt x="13253" y="4063"/>
                    <a:pt x="13100" y="4082"/>
                    <a:pt x="12953" y="4118"/>
                  </a:cubicBezTo>
                  <a:cubicBezTo>
                    <a:pt x="12939" y="4121"/>
                    <a:pt x="12926" y="4122"/>
                    <a:pt x="12913" y="4122"/>
                  </a:cubicBezTo>
                  <a:cubicBezTo>
                    <a:pt x="12800" y="4122"/>
                    <a:pt x="12702" y="4031"/>
                    <a:pt x="12702" y="3900"/>
                  </a:cubicBezTo>
                  <a:cubicBezTo>
                    <a:pt x="12702" y="1744"/>
                    <a:pt x="10950" y="0"/>
                    <a:pt x="8794" y="0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131;p44">
              <a:extLst>
                <a:ext uri="{FF2B5EF4-FFF2-40B4-BE49-F238E27FC236}">
                  <a16:creationId xmlns:a16="http://schemas.microsoft.com/office/drawing/2014/main" id="{A61B7C26-1F9A-4B2F-8177-5E185CD1AFDB}"/>
                </a:ext>
              </a:extLst>
            </p:cNvPr>
            <p:cNvSpPr/>
            <p:nvPr/>
          </p:nvSpPr>
          <p:spPr>
            <a:xfrm>
              <a:off x="5893600" y="948000"/>
              <a:ext cx="119125" cy="86425"/>
            </a:xfrm>
            <a:custGeom>
              <a:avLst/>
              <a:gdLst/>
              <a:ahLst/>
              <a:cxnLst/>
              <a:rect l="l" t="t" r="r" b="b"/>
              <a:pathLst>
                <a:path w="4765" h="3457" extrusionOk="0">
                  <a:moveTo>
                    <a:pt x="299" y="1"/>
                  </a:moveTo>
                  <a:cubicBezTo>
                    <a:pt x="130" y="1"/>
                    <a:pt x="0" y="138"/>
                    <a:pt x="0" y="299"/>
                  </a:cubicBezTo>
                  <a:lnTo>
                    <a:pt x="0" y="3158"/>
                  </a:lnTo>
                  <a:cubicBezTo>
                    <a:pt x="0" y="3328"/>
                    <a:pt x="138" y="3457"/>
                    <a:pt x="299" y="3457"/>
                  </a:cubicBezTo>
                  <a:lnTo>
                    <a:pt x="4458" y="3457"/>
                  </a:lnTo>
                  <a:cubicBezTo>
                    <a:pt x="4628" y="3457"/>
                    <a:pt x="4765" y="3320"/>
                    <a:pt x="4765" y="3158"/>
                  </a:cubicBezTo>
                  <a:lnTo>
                    <a:pt x="4765" y="671"/>
                  </a:lnTo>
                  <a:cubicBezTo>
                    <a:pt x="4765" y="501"/>
                    <a:pt x="4619" y="372"/>
                    <a:pt x="4458" y="372"/>
                  </a:cubicBezTo>
                  <a:lnTo>
                    <a:pt x="2342" y="372"/>
                  </a:lnTo>
                  <a:cubicBezTo>
                    <a:pt x="2335" y="373"/>
                    <a:pt x="2327" y="373"/>
                    <a:pt x="2320" y="373"/>
                  </a:cubicBezTo>
                  <a:cubicBezTo>
                    <a:pt x="2225" y="373"/>
                    <a:pt x="2145" y="326"/>
                    <a:pt x="2100" y="251"/>
                  </a:cubicBezTo>
                  <a:lnTo>
                    <a:pt x="2011" y="114"/>
                  </a:lnTo>
                  <a:cubicBezTo>
                    <a:pt x="1947" y="33"/>
                    <a:pt x="1858" y="1"/>
                    <a:pt x="1753" y="1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132;p44">
              <a:extLst>
                <a:ext uri="{FF2B5EF4-FFF2-40B4-BE49-F238E27FC236}">
                  <a16:creationId xmlns:a16="http://schemas.microsoft.com/office/drawing/2014/main" id="{8E99C883-EA51-49D0-9393-1555A3147750}"/>
                </a:ext>
              </a:extLst>
            </p:cNvPr>
            <p:cNvSpPr/>
            <p:nvPr/>
          </p:nvSpPr>
          <p:spPr>
            <a:xfrm>
              <a:off x="5917825" y="1052575"/>
              <a:ext cx="2450" cy="81375"/>
            </a:xfrm>
            <a:custGeom>
              <a:avLst/>
              <a:gdLst/>
              <a:ahLst/>
              <a:cxnLst/>
              <a:rect l="l" t="t" r="r" b="b"/>
              <a:pathLst>
                <a:path w="98" h="3255" extrusionOk="0">
                  <a:moveTo>
                    <a:pt x="49" y="1"/>
                  </a:moveTo>
                  <a:cubicBezTo>
                    <a:pt x="17" y="1"/>
                    <a:pt x="0" y="25"/>
                    <a:pt x="0" y="57"/>
                  </a:cubicBezTo>
                  <a:lnTo>
                    <a:pt x="0" y="3207"/>
                  </a:lnTo>
                  <a:cubicBezTo>
                    <a:pt x="0" y="3231"/>
                    <a:pt x="17" y="3255"/>
                    <a:pt x="49" y="3255"/>
                  </a:cubicBezTo>
                  <a:cubicBezTo>
                    <a:pt x="81" y="3255"/>
                    <a:pt x="97" y="3231"/>
                    <a:pt x="97" y="3207"/>
                  </a:cubicBezTo>
                  <a:lnTo>
                    <a:pt x="97" y="57"/>
                  </a:lnTo>
                  <a:cubicBezTo>
                    <a:pt x="97" y="25"/>
                    <a:pt x="81" y="1"/>
                    <a:pt x="4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133;p44">
              <a:extLst>
                <a:ext uri="{FF2B5EF4-FFF2-40B4-BE49-F238E27FC236}">
                  <a16:creationId xmlns:a16="http://schemas.microsoft.com/office/drawing/2014/main" id="{D76D506C-26A2-4160-9FA6-FD2A77AB74D8}"/>
                </a:ext>
              </a:extLst>
            </p:cNvPr>
            <p:cNvSpPr/>
            <p:nvPr/>
          </p:nvSpPr>
          <p:spPr>
            <a:xfrm>
              <a:off x="5986250" y="1045100"/>
              <a:ext cx="2450" cy="73525"/>
            </a:xfrm>
            <a:custGeom>
              <a:avLst/>
              <a:gdLst/>
              <a:ahLst/>
              <a:cxnLst/>
              <a:rect l="l" t="t" r="r" b="b"/>
              <a:pathLst>
                <a:path w="98" h="2941" extrusionOk="0">
                  <a:moveTo>
                    <a:pt x="49" y="1"/>
                  </a:moveTo>
                  <a:cubicBezTo>
                    <a:pt x="17" y="1"/>
                    <a:pt x="1" y="17"/>
                    <a:pt x="1" y="49"/>
                  </a:cubicBezTo>
                  <a:lnTo>
                    <a:pt x="1" y="2884"/>
                  </a:lnTo>
                  <a:cubicBezTo>
                    <a:pt x="1" y="2916"/>
                    <a:pt x="17" y="2940"/>
                    <a:pt x="49" y="2940"/>
                  </a:cubicBezTo>
                  <a:cubicBezTo>
                    <a:pt x="82" y="2940"/>
                    <a:pt x="98" y="2916"/>
                    <a:pt x="98" y="2900"/>
                  </a:cubicBezTo>
                  <a:lnTo>
                    <a:pt x="98" y="49"/>
                  </a:lnTo>
                  <a:cubicBezTo>
                    <a:pt x="98" y="17"/>
                    <a:pt x="82" y="1"/>
                    <a:pt x="4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134;p44">
              <a:extLst>
                <a:ext uri="{FF2B5EF4-FFF2-40B4-BE49-F238E27FC236}">
                  <a16:creationId xmlns:a16="http://schemas.microsoft.com/office/drawing/2014/main" id="{FF7452F2-92CD-4971-82FC-054C43008A2E}"/>
                </a:ext>
              </a:extLst>
            </p:cNvPr>
            <p:cNvSpPr/>
            <p:nvPr/>
          </p:nvSpPr>
          <p:spPr>
            <a:xfrm>
              <a:off x="5952350" y="1017850"/>
              <a:ext cx="2650" cy="79775"/>
            </a:xfrm>
            <a:custGeom>
              <a:avLst/>
              <a:gdLst/>
              <a:ahLst/>
              <a:cxnLst/>
              <a:rect l="l" t="t" r="r" b="b"/>
              <a:pathLst>
                <a:path w="106" h="3191" extrusionOk="0">
                  <a:moveTo>
                    <a:pt x="49" y="1"/>
                  </a:moveTo>
                  <a:cubicBezTo>
                    <a:pt x="25" y="1"/>
                    <a:pt x="0" y="17"/>
                    <a:pt x="0" y="49"/>
                  </a:cubicBezTo>
                  <a:lnTo>
                    <a:pt x="0" y="3142"/>
                  </a:lnTo>
                  <a:cubicBezTo>
                    <a:pt x="0" y="3166"/>
                    <a:pt x="25" y="3190"/>
                    <a:pt x="49" y="3190"/>
                  </a:cubicBezTo>
                  <a:cubicBezTo>
                    <a:pt x="81" y="3190"/>
                    <a:pt x="105" y="3166"/>
                    <a:pt x="105" y="3142"/>
                  </a:cubicBezTo>
                  <a:lnTo>
                    <a:pt x="105" y="49"/>
                  </a:lnTo>
                  <a:cubicBezTo>
                    <a:pt x="105" y="17"/>
                    <a:pt x="81" y="1"/>
                    <a:pt x="4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135;p44">
              <a:extLst>
                <a:ext uri="{FF2B5EF4-FFF2-40B4-BE49-F238E27FC236}">
                  <a16:creationId xmlns:a16="http://schemas.microsoft.com/office/drawing/2014/main" id="{C5528E95-2B35-42B4-8C43-889E4CDA5F88}"/>
                </a:ext>
              </a:extLst>
            </p:cNvPr>
            <p:cNvSpPr/>
            <p:nvPr/>
          </p:nvSpPr>
          <p:spPr>
            <a:xfrm>
              <a:off x="6525075" y="1390325"/>
              <a:ext cx="250775" cy="144775"/>
            </a:xfrm>
            <a:custGeom>
              <a:avLst/>
              <a:gdLst/>
              <a:ahLst/>
              <a:cxnLst/>
              <a:rect l="l" t="t" r="r" b="b"/>
              <a:pathLst>
                <a:path w="10031" h="5791" extrusionOk="0">
                  <a:moveTo>
                    <a:pt x="1269" y="0"/>
                  </a:moveTo>
                  <a:cubicBezTo>
                    <a:pt x="566" y="0"/>
                    <a:pt x="1" y="566"/>
                    <a:pt x="1" y="1260"/>
                  </a:cubicBezTo>
                  <a:lnTo>
                    <a:pt x="1" y="4531"/>
                  </a:lnTo>
                  <a:cubicBezTo>
                    <a:pt x="1" y="5225"/>
                    <a:pt x="566" y="5790"/>
                    <a:pt x="1269" y="5790"/>
                  </a:cubicBezTo>
                  <a:lnTo>
                    <a:pt x="8762" y="5790"/>
                  </a:lnTo>
                  <a:cubicBezTo>
                    <a:pt x="9465" y="5790"/>
                    <a:pt x="10022" y="5225"/>
                    <a:pt x="10030" y="4531"/>
                  </a:cubicBezTo>
                  <a:lnTo>
                    <a:pt x="10030" y="1260"/>
                  </a:lnTo>
                  <a:cubicBezTo>
                    <a:pt x="10030" y="566"/>
                    <a:pt x="9465" y="0"/>
                    <a:pt x="8762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136;p44">
              <a:extLst>
                <a:ext uri="{FF2B5EF4-FFF2-40B4-BE49-F238E27FC236}">
                  <a16:creationId xmlns:a16="http://schemas.microsoft.com/office/drawing/2014/main" id="{DE2552DD-23FD-4BBC-8C82-97D1DFDCC8D2}"/>
                </a:ext>
              </a:extLst>
            </p:cNvPr>
            <p:cNvSpPr/>
            <p:nvPr/>
          </p:nvSpPr>
          <p:spPr>
            <a:xfrm>
              <a:off x="6563650" y="1432725"/>
              <a:ext cx="53525" cy="59575"/>
            </a:xfrm>
            <a:custGeom>
              <a:avLst/>
              <a:gdLst/>
              <a:ahLst/>
              <a:cxnLst/>
              <a:rect l="l" t="t" r="r" b="b"/>
              <a:pathLst>
                <a:path w="2141" h="2383" extrusionOk="0">
                  <a:moveTo>
                    <a:pt x="2140" y="0"/>
                  </a:moveTo>
                  <a:lnTo>
                    <a:pt x="0" y="1066"/>
                  </a:lnTo>
                  <a:lnTo>
                    <a:pt x="0" y="1430"/>
                  </a:lnTo>
                  <a:lnTo>
                    <a:pt x="2140" y="2382"/>
                  </a:lnTo>
                  <a:lnTo>
                    <a:pt x="2140" y="1753"/>
                  </a:lnTo>
                  <a:lnTo>
                    <a:pt x="824" y="1220"/>
                  </a:lnTo>
                  <a:lnTo>
                    <a:pt x="2140" y="622"/>
                  </a:lnTo>
                  <a:lnTo>
                    <a:pt x="21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137;p44">
              <a:extLst>
                <a:ext uri="{FF2B5EF4-FFF2-40B4-BE49-F238E27FC236}">
                  <a16:creationId xmlns:a16="http://schemas.microsoft.com/office/drawing/2014/main" id="{C90A5338-3A28-4369-833A-7E85FC70EBE1}"/>
                </a:ext>
              </a:extLst>
            </p:cNvPr>
            <p:cNvSpPr/>
            <p:nvPr/>
          </p:nvSpPr>
          <p:spPr>
            <a:xfrm>
              <a:off x="6627025" y="1423025"/>
              <a:ext cx="47275" cy="79575"/>
            </a:xfrm>
            <a:custGeom>
              <a:avLst/>
              <a:gdLst/>
              <a:ahLst/>
              <a:cxnLst/>
              <a:rect l="l" t="t" r="r" b="b"/>
              <a:pathLst>
                <a:path w="1891" h="3183" extrusionOk="0">
                  <a:moveTo>
                    <a:pt x="1155" y="1"/>
                  </a:moveTo>
                  <a:lnTo>
                    <a:pt x="1" y="3182"/>
                  </a:lnTo>
                  <a:lnTo>
                    <a:pt x="744" y="3182"/>
                  </a:lnTo>
                  <a:lnTo>
                    <a:pt x="18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138;p44">
              <a:extLst>
                <a:ext uri="{FF2B5EF4-FFF2-40B4-BE49-F238E27FC236}">
                  <a16:creationId xmlns:a16="http://schemas.microsoft.com/office/drawing/2014/main" id="{34EF9A79-2C53-46E0-9967-91D225A042A2}"/>
                </a:ext>
              </a:extLst>
            </p:cNvPr>
            <p:cNvSpPr/>
            <p:nvPr/>
          </p:nvSpPr>
          <p:spPr>
            <a:xfrm>
              <a:off x="6683550" y="1432525"/>
              <a:ext cx="53525" cy="59575"/>
            </a:xfrm>
            <a:custGeom>
              <a:avLst/>
              <a:gdLst/>
              <a:ahLst/>
              <a:cxnLst/>
              <a:rect l="l" t="t" r="r" b="b"/>
              <a:pathLst>
                <a:path w="2141" h="2383" extrusionOk="0">
                  <a:moveTo>
                    <a:pt x="1" y="0"/>
                  </a:moveTo>
                  <a:lnTo>
                    <a:pt x="1" y="630"/>
                  </a:lnTo>
                  <a:lnTo>
                    <a:pt x="1317" y="1228"/>
                  </a:lnTo>
                  <a:lnTo>
                    <a:pt x="1" y="1761"/>
                  </a:lnTo>
                  <a:lnTo>
                    <a:pt x="1" y="2382"/>
                  </a:lnTo>
                  <a:lnTo>
                    <a:pt x="2141" y="1429"/>
                  </a:lnTo>
                  <a:lnTo>
                    <a:pt x="2141" y="10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08514635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297681D-BC09-4968-A5D3-2A9F2AAAC5E6}"/>
              </a:ext>
            </a:extLst>
          </p:cNvPr>
          <p:cNvSpPr txBox="1"/>
          <p:nvPr/>
        </p:nvSpPr>
        <p:spPr>
          <a:xfrm>
            <a:off x="1227600" y="432912"/>
            <a:ext cx="6688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andal" panose="020B0604020202020204" charset="0"/>
              </a:rPr>
              <a:t>Writing a Detailed </a:t>
            </a:r>
            <a:r>
              <a:rPr lang="en-US" sz="3200" dirty="0">
                <a:solidFill>
                  <a:srgbClr val="EB9921"/>
                </a:solidFill>
                <a:latin typeface="Candal" panose="020B0604020202020204" charset="0"/>
              </a:rPr>
              <a:t>Report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266969-5AA0-4CD3-AB27-48C2904369C5}"/>
              </a:ext>
            </a:extLst>
          </p:cNvPr>
          <p:cNvSpPr txBox="1"/>
          <p:nvPr/>
        </p:nvSpPr>
        <p:spPr>
          <a:xfrm>
            <a:off x="1386000" y="2565740"/>
            <a:ext cx="22572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GPT generates a full report on request with </a:t>
            </a:r>
            <a:r>
              <a:rPr lang="en-US" b="1" dirty="0"/>
              <a:t>findings</a:t>
            </a:r>
            <a:r>
              <a:rPr lang="en-US" dirty="0"/>
              <a:t>, </a:t>
            </a:r>
            <a:r>
              <a:rPr lang="en-US" b="1" dirty="0"/>
              <a:t>insights</a:t>
            </a:r>
            <a:r>
              <a:rPr lang="en-US" dirty="0"/>
              <a:t>, and </a:t>
            </a:r>
            <a:r>
              <a:rPr lang="en-US" b="1" dirty="0"/>
              <a:t>recommendations</a:t>
            </a:r>
            <a:r>
              <a:rPr lang="en-US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858AE5-96F4-4CDF-8FBC-C02C0DAAFDDB}"/>
              </a:ext>
            </a:extLst>
          </p:cNvPr>
          <p:cNvSpPr txBox="1"/>
          <p:nvPr/>
        </p:nvSpPr>
        <p:spPr>
          <a:xfrm>
            <a:off x="3807900" y="2565740"/>
            <a:ext cx="17802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Report includes </a:t>
            </a:r>
            <a:r>
              <a:rPr lang="en-US" b="1" dirty="0"/>
              <a:t>visualizations</a:t>
            </a:r>
            <a:r>
              <a:rPr lang="en-US" dirty="0"/>
              <a:t> </a:t>
            </a:r>
            <a:r>
              <a:rPr lang="en-US" b="1" dirty="0"/>
              <a:t>embedded</a:t>
            </a:r>
            <a:r>
              <a:rPr lang="en-US" dirty="0"/>
              <a:t> directly into the document.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F68565-D08D-4E78-826B-3716D0A21DF1}"/>
              </a:ext>
            </a:extLst>
          </p:cNvPr>
          <p:cNvSpPr txBox="1"/>
          <p:nvPr/>
        </p:nvSpPr>
        <p:spPr>
          <a:xfrm>
            <a:off x="5752800" y="2565740"/>
            <a:ext cx="2163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GPT supports reports of up to </a:t>
            </a:r>
            <a:r>
              <a:rPr lang="en-US" b="1" dirty="0"/>
              <a:t>4000 words</a:t>
            </a:r>
            <a:r>
              <a:rPr lang="en-US" dirty="0"/>
              <a:t> with key statistics and </a:t>
            </a:r>
            <a:r>
              <a:rPr lang="en-US" b="1" dirty="0"/>
              <a:t>professional</a:t>
            </a:r>
            <a:r>
              <a:rPr lang="en-US" dirty="0"/>
              <a:t> formatting.</a:t>
            </a:r>
          </a:p>
        </p:txBody>
      </p:sp>
      <p:grpSp>
        <p:nvGrpSpPr>
          <p:cNvPr id="12" name="Google Shape;5905;p58">
            <a:extLst>
              <a:ext uri="{FF2B5EF4-FFF2-40B4-BE49-F238E27FC236}">
                <a16:creationId xmlns:a16="http://schemas.microsoft.com/office/drawing/2014/main" id="{97F956E2-E0E0-48BD-86A9-6E430BD8B94D}"/>
              </a:ext>
            </a:extLst>
          </p:cNvPr>
          <p:cNvGrpSpPr/>
          <p:nvPr/>
        </p:nvGrpSpPr>
        <p:grpSpPr>
          <a:xfrm>
            <a:off x="4295530" y="2103222"/>
            <a:ext cx="367261" cy="367261"/>
            <a:chOff x="-65145700" y="3727425"/>
            <a:chExt cx="317425" cy="317425"/>
          </a:xfrm>
        </p:grpSpPr>
        <p:sp>
          <p:nvSpPr>
            <p:cNvPr id="13" name="Google Shape;5906;p58">
              <a:extLst>
                <a:ext uri="{FF2B5EF4-FFF2-40B4-BE49-F238E27FC236}">
                  <a16:creationId xmlns:a16="http://schemas.microsoft.com/office/drawing/2014/main" id="{5105395F-20B1-4CC2-A16E-5EA1A0B7CBE8}"/>
                </a:ext>
              </a:extLst>
            </p:cNvPr>
            <p:cNvSpPr/>
            <p:nvPr/>
          </p:nvSpPr>
          <p:spPr>
            <a:xfrm>
              <a:off x="-65145700" y="3769150"/>
              <a:ext cx="275675" cy="275700"/>
            </a:xfrm>
            <a:custGeom>
              <a:avLst/>
              <a:gdLst/>
              <a:ahLst/>
              <a:cxnLst/>
              <a:rect l="l" t="t" r="r" b="b"/>
              <a:pathLst>
                <a:path w="11027" h="11028" extrusionOk="0">
                  <a:moveTo>
                    <a:pt x="5514" y="1"/>
                  </a:moveTo>
                  <a:cubicBezTo>
                    <a:pt x="2489" y="1"/>
                    <a:pt x="0" y="2458"/>
                    <a:pt x="0" y="5514"/>
                  </a:cubicBezTo>
                  <a:cubicBezTo>
                    <a:pt x="0" y="8539"/>
                    <a:pt x="2489" y="11027"/>
                    <a:pt x="5514" y="11027"/>
                  </a:cubicBezTo>
                  <a:cubicBezTo>
                    <a:pt x="8538" y="11027"/>
                    <a:pt x="11027" y="8539"/>
                    <a:pt x="11027" y="5514"/>
                  </a:cubicBezTo>
                  <a:cubicBezTo>
                    <a:pt x="11027" y="5294"/>
                    <a:pt x="10869" y="5105"/>
                    <a:pt x="10649" y="5105"/>
                  </a:cubicBezTo>
                  <a:lnTo>
                    <a:pt x="5955" y="5105"/>
                  </a:lnTo>
                  <a:lnTo>
                    <a:pt x="5955" y="410"/>
                  </a:lnTo>
                  <a:cubicBezTo>
                    <a:pt x="5955" y="190"/>
                    <a:pt x="5766" y="1"/>
                    <a:pt x="55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907;p58">
              <a:extLst>
                <a:ext uri="{FF2B5EF4-FFF2-40B4-BE49-F238E27FC236}">
                  <a16:creationId xmlns:a16="http://schemas.microsoft.com/office/drawing/2014/main" id="{FE931296-1782-4058-8A81-609D8A3D3DD7}"/>
                </a:ext>
              </a:extLst>
            </p:cNvPr>
            <p:cNvSpPr/>
            <p:nvPr/>
          </p:nvSpPr>
          <p:spPr>
            <a:xfrm>
              <a:off x="-64977150" y="3727425"/>
              <a:ext cx="148875" cy="147300"/>
            </a:xfrm>
            <a:custGeom>
              <a:avLst/>
              <a:gdLst/>
              <a:ahLst/>
              <a:cxnLst/>
              <a:rect l="l" t="t" r="r" b="b"/>
              <a:pathLst>
                <a:path w="5955" h="5892" extrusionOk="0">
                  <a:moveTo>
                    <a:pt x="441" y="0"/>
                  </a:moveTo>
                  <a:cubicBezTo>
                    <a:pt x="189" y="0"/>
                    <a:pt x="0" y="158"/>
                    <a:pt x="0" y="378"/>
                  </a:cubicBezTo>
                  <a:lnTo>
                    <a:pt x="0" y="5513"/>
                  </a:lnTo>
                  <a:cubicBezTo>
                    <a:pt x="0" y="5702"/>
                    <a:pt x="189" y="5891"/>
                    <a:pt x="441" y="5891"/>
                  </a:cubicBezTo>
                  <a:lnTo>
                    <a:pt x="5514" y="5891"/>
                  </a:lnTo>
                  <a:cubicBezTo>
                    <a:pt x="5734" y="5891"/>
                    <a:pt x="5955" y="5702"/>
                    <a:pt x="5955" y="5513"/>
                  </a:cubicBezTo>
                  <a:cubicBezTo>
                    <a:pt x="5955" y="2489"/>
                    <a:pt x="3466" y="0"/>
                    <a:pt x="4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6163;p58">
            <a:extLst>
              <a:ext uri="{FF2B5EF4-FFF2-40B4-BE49-F238E27FC236}">
                <a16:creationId xmlns:a16="http://schemas.microsoft.com/office/drawing/2014/main" id="{83EF588F-1E79-47C2-A32B-A65047B4DD19}"/>
              </a:ext>
            </a:extLst>
          </p:cNvPr>
          <p:cNvGrpSpPr/>
          <p:nvPr/>
        </p:nvGrpSpPr>
        <p:grpSpPr>
          <a:xfrm>
            <a:off x="2108595" y="2120434"/>
            <a:ext cx="352886" cy="350049"/>
            <a:chOff x="946175" y="3253275"/>
            <a:chExt cx="298550" cy="296150"/>
          </a:xfrm>
        </p:grpSpPr>
        <p:sp>
          <p:nvSpPr>
            <p:cNvPr id="16" name="Google Shape;6164;p58">
              <a:extLst>
                <a:ext uri="{FF2B5EF4-FFF2-40B4-BE49-F238E27FC236}">
                  <a16:creationId xmlns:a16="http://schemas.microsoft.com/office/drawing/2014/main" id="{BFC4C272-D9C6-4765-8AC3-4A27A2E47D33}"/>
                </a:ext>
              </a:extLst>
            </p:cNvPr>
            <p:cNvSpPr/>
            <p:nvPr/>
          </p:nvSpPr>
          <p:spPr>
            <a:xfrm>
              <a:off x="946175" y="3253275"/>
              <a:ext cx="209550" cy="261500"/>
            </a:xfrm>
            <a:custGeom>
              <a:avLst/>
              <a:gdLst/>
              <a:ahLst/>
              <a:cxnLst/>
              <a:rect l="l" t="t" r="r" b="b"/>
              <a:pathLst>
                <a:path w="8382" h="10460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0113"/>
                  </a:lnTo>
                  <a:cubicBezTo>
                    <a:pt x="1" y="10302"/>
                    <a:pt x="158" y="10460"/>
                    <a:pt x="348" y="10460"/>
                  </a:cubicBezTo>
                  <a:lnTo>
                    <a:pt x="694" y="10460"/>
                  </a:lnTo>
                  <a:lnTo>
                    <a:pt x="694" y="3875"/>
                  </a:lnTo>
                  <a:cubicBezTo>
                    <a:pt x="694" y="3623"/>
                    <a:pt x="820" y="3340"/>
                    <a:pt x="1009" y="3151"/>
                  </a:cubicBezTo>
                  <a:lnTo>
                    <a:pt x="3151" y="1008"/>
                  </a:lnTo>
                  <a:cubicBezTo>
                    <a:pt x="3340" y="819"/>
                    <a:pt x="3624" y="693"/>
                    <a:pt x="3908" y="693"/>
                  </a:cubicBezTo>
                  <a:lnTo>
                    <a:pt x="8381" y="693"/>
                  </a:lnTo>
                  <a:lnTo>
                    <a:pt x="8381" y="347"/>
                  </a:lnTo>
                  <a:cubicBezTo>
                    <a:pt x="8381" y="158"/>
                    <a:pt x="8224" y="0"/>
                    <a:pt x="80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165;p58">
              <a:extLst>
                <a:ext uri="{FF2B5EF4-FFF2-40B4-BE49-F238E27FC236}">
                  <a16:creationId xmlns:a16="http://schemas.microsoft.com/office/drawing/2014/main" id="{A968AEE6-A10D-4F98-BFC6-B6A26EF83640}"/>
                </a:ext>
              </a:extLst>
            </p:cNvPr>
            <p:cNvSpPr/>
            <p:nvPr/>
          </p:nvSpPr>
          <p:spPr>
            <a:xfrm>
              <a:off x="986350" y="3293425"/>
              <a:ext cx="47300" cy="48075"/>
            </a:xfrm>
            <a:custGeom>
              <a:avLst/>
              <a:gdLst/>
              <a:ahLst/>
              <a:cxnLst/>
              <a:rect l="l" t="t" r="r" b="b"/>
              <a:pathLst>
                <a:path w="1892" h="1923" extrusionOk="0">
                  <a:moveTo>
                    <a:pt x="1891" y="1"/>
                  </a:moveTo>
                  <a:lnTo>
                    <a:pt x="1" y="1923"/>
                  </a:lnTo>
                  <a:lnTo>
                    <a:pt x="1891" y="1923"/>
                  </a:lnTo>
                  <a:lnTo>
                    <a:pt x="18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166;p58">
              <a:extLst>
                <a:ext uri="{FF2B5EF4-FFF2-40B4-BE49-F238E27FC236}">
                  <a16:creationId xmlns:a16="http://schemas.microsoft.com/office/drawing/2014/main" id="{675EF3D2-42CC-40A1-AAED-B7FA788B81BE}"/>
                </a:ext>
              </a:extLst>
            </p:cNvPr>
            <p:cNvSpPr/>
            <p:nvPr/>
          </p:nvSpPr>
          <p:spPr>
            <a:xfrm>
              <a:off x="1051725" y="3359600"/>
              <a:ext cx="122100" cy="121325"/>
            </a:xfrm>
            <a:custGeom>
              <a:avLst/>
              <a:gdLst/>
              <a:ahLst/>
              <a:cxnLst/>
              <a:rect l="l" t="t" r="r" b="b"/>
              <a:pathLst>
                <a:path w="4884" h="4853" extrusionOk="0">
                  <a:moveTo>
                    <a:pt x="2427" y="0"/>
                  </a:moveTo>
                  <a:cubicBezTo>
                    <a:pt x="1103" y="0"/>
                    <a:pt x="1" y="1103"/>
                    <a:pt x="1" y="2426"/>
                  </a:cubicBezTo>
                  <a:cubicBezTo>
                    <a:pt x="1" y="3749"/>
                    <a:pt x="1103" y="4852"/>
                    <a:pt x="2427" y="4852"/>
                  </a:cubicBezTo>
                  <a:cubicBezTo>
                    <a:pt x="3781" y="4852"/>
                    <a:pt x="4884" y="3749"/>
                    <a:pt x="4884" y="2426"/>
                  </a:cubicBezTo>
                  <a:cubicBezTo>
                    <a:pt x="4884" y="1103"/>
                    <a:pt x="3781" y="0"/>
                    <a:pt x="24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167;p58">
              <a:extLst>
                <a:ext uri="{FF2B5EF4-FFF2-40B4-BE49-F238E27FC236}">
                  <a16:creationId xmlns:a16="http://schemas.microsoft.com/office/drawing/2014/main" id="{04AD5575-1110-4062-B031-20FF1227D4B5}"/>
                </a:ext>
              </a:extLst>
            </p:cNvPr>
            <p:cNvSpPr/>
            <p:nvPr/>
          </p:nvSpPr>
          <p:spPr>
            <a:xfrm>
              <a:off x="980050" y="3289500"/>
              <a:ext cx="192200" cy="242600"/>
            </a:xfrm>
            <a:custGeom>
              <a:avLst/>
              <a:gdLst/>
              <a:ahLst/>
              <a:cxnLst/>
              <a:rect l="l" t="t" r="r" b="b"/>
              <a:pathLst>
                <a:path w="7688" h="9704" extrusionOk="0">
                  <a:moveTo>
                    <a:pt x="2868" y="0"/>
                  </a:moveTo>
                  <a:lnTo>
                    <a:pt x="2868" y="2426"/>
                  </a:lnTo>
                  <a:cubicBezTo>
                    <a:pt x="2868" y="2647"/>
                    <a:pt x="2679" y="2804"/>
                    <a:pt x="2490" y="2804"/>
                  </a:cubicBezTo>
                  <a:lnTo>
                    <a:pt x="1" y="2804"/>
                  </a:lnTo>
                  <a:lnTo>
                    <a:pt x="1" y="9357"/>
                  </a:lnTo>
                  <a:cubicBezTo>
                    <a:pt x="1" y="9578"/>
                    <a:pt x="190" y="9704"/>
                    <a:pt x="379" y="9704"/>
                  </a:cubicBezTo>
                  <a:lnTo>
                    <a:pt x="7341" y="9704"/>
                  </a:lnTo>
                  <a:cubicBezTo>
                    <a:pt x="7467" y="9704"/>
                    <a:pt x="7593" y="9641"/>
                    <a:pt x="7625" y="9578"/>
                  </a:cubicBezTo>
                  <a:lnTo>
                    <a:pt x="6239" y="8192"/>
                  </a:lnTo>
                  <a:cubicBezTo>
                    <a:pt x="5924" y="8318"/>
                    <a:pt x="5609" y="8349"/>
                    <a:pt x="5262" y="8349"/>
                  </a:cubicBezTo>
                  <a:cubicBezTo>
                    <a:pt x="3529" y="8349"/>
                    <a:pt x="2143" y="6931"/>
                    <a:pt x="2143" y="5230"/>
                  </a:cubicBezTo>
                  <a:cubicBezTo>
                    <a:pt x="2143" y="3529"/>
                    <a:pt x="3561" y="2111"/>
                    <a:pt x="5262" y="2111"/>
                  </a:cubicBezTo>
                  <a:cubicBezTo>
                    <a:pt x="6239" y="2111"/>
                    <a:pt x="7121" y="2584"/>
                    <a:pt x="7688" y="3308"/>
                  </a:cubicBezTo>
                  <a:lnTo>
                    <a:pt x="7688" y="347"/>
                  </a:lnTo>
                  <a:cubicBezTo>
                    <a:pt x="7688" y="158"/>
                    <a:pt x="7530" y="0"/>
                    <a:pt x="73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168;p58">
              <a:extLst>
                <a:ext uri="{FF2B5EF4-FFF2-40B4-BE49-F238E27FC236}">
                  <a16:creationId xmlns:a16="http://schemas.microsoft.com/office/drawing/2014/main" id="{567DDF7D-D75F-492F-A39B-CDDAB8CBC249}"/>
                </a:ext>
              </a:extLst>
            </p:cNvPr>
            <p:cNvSpPr/>
            <p:nvPr/>
          </p:nvSpPr>
          <p:spPr>
            <a:xfrm>
              <a:off x="1154125" y="3460400"/>
              <a:ext cx="90600" cy="89025"/>
            </a:xfrm>
            <a:custGeom>
              <a:avLst/>
              <a:gdLst/>
              <a:ahLst/>
              <a:cxnLst/>
              <a:rect l="l" t="t" r="r" b="b"/>
              <a:pathLst>
                <a:path w="3624" h="3561" extrusionOk="0">
                  <a:moveTo>
                    <a:pt x="977" y="1"/>
                  </a:moveTo>
                  <a:cubicBezTo>
                    <a:pt x="693" y="410"/>
                    <a:pt x="378" y="757"/>
                    <a:pt x="0" y="1009"/>
                  </a:cubicBezTo>
                  <a:lnTo>
                    <a:pt x="2363" y="3372"/>
                  </a:lnTo>
                  <a:cubicBezTo>
                    <a:pt x="2489" y="3498"/>
                    <a:pt x="2662" y="3561"/>
                    <a:pt x="2840" y="3561"/>
                  </a:cubicBezTo>
                  <a:cubicBezTo>
                    <a:pt x="3017" y="3561"/>
                    <a:pt x="3198" y="3498"/>
                    <a:pt x="3340" y="3372"/>
                  </a:cubicBezTo>
                  <a:cubicBezTo>
                    <a:pt x="3623" y="3088"/>
                    <a:pt x="3623" y="2647"/>
                    <a:pt x="3340" y="2364"/>
                  </a:cubicBez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6207;p58">
            <a:extLst>
              <a:ext uri="{FF2B5EF4-FFF2-40B4-BE49-F238E27FC236}">
                <a16:creationId xmlns:a16="http://schemas.microsoft.com/office/drawing/2014/main" id="{73226573-B0F5-4D5C-870B-AB83DC7C9D2D}"/>
              </a:ext>
            </a:extLst>
          </p:cNvPr>
          <p:cNvGrpSpPr/>
          <p:nvPr/>
        </p:nvGrpSpPr>
        <p:grpSpPr>
          <a:xfrm>
            <a:off x="6504483" y="2103222"/>
            <a:ext cx="349163" cy="349133"/>
            <a:chOff x="4628325" y="3599825"/>
            <a:chExt cx="295400" cy="295375"/>
          </a:xfrm>
        </p:grpSpPr>
        <p:sp>
          <p:nvSpPr>
            <p:cNvPr id="22" name="Google Shape;6208;p58">
              <a:extLst>
                <a:ext uri="{FF2B5EF4-FFF2-40B4-BE49-F238E27FC236}">
                  <a16:creationId xmlns:a16="http://schemas.microsoft.com/office/drawing/2014/main" id="{9E3CCF27-329F-4ED2-9BE9-35E877F4FC61}"/>
                </a:ext>
              </a:extLst>
            </p:cNvPr>
            <p:cNvSpPr/>
            <p:nvPr/>
          </p:nvSpPr>
          <p:spPr>
            <a:xfrm>
              <a:off x="4679525" y="3686450"/>
              <a:ext cx="17350" cy="86675"/>
            </a:xfrm>
            <a:custGeom>
              <a:avLst/>
              <a:gdLst/>
              <a:ahLst/>
              <a:cxnLst/>
              <a:rect l="l" t="t" r="r" b="b"/>
              <a:pathLst>
                <a:path w="694" h="3467" extrusionOk="0">
                  <a:moveTo>
                    <a:pt x="0" y="1"/>
                  </a:moveTo>
                  <a:lnTo>
                    <a:pt x="0" y="3466"/>
                  </a:lnTo>
                  <a:lnTo>
                    <a:pt x="694" y="3466"/>
                  </a:lnTo>
                  <a:lnTo>
                    <a:pt x="6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209;p58">
              <a:extLst>
                <a:ext uri="{FF2B5EF4-FFF2-40B4-BE49-F238E27FC236}">
                  <a16:creationId xmlns:a16="http://schemas.microsoft.com/office/drawing/2014/main" id="{C8FE55F9-7A6D-402E-9C90-CCD51EA50E08}"/>
                </a:ext>
              </a:extLst>
            </p:cNvPr>
            <p:cNvSpPr/>
            <p:nvPr/>
          </p:nvSpPr>
          <p:spPr>
            <a:xfrm>
              <a:off x="4854375" y="3686450"/>
              <a:ext cx="18150" cy="86675"/>
            </a:xfrm>
            <a:custGeom>
              <a:avLst/>
              <a:gdLst/>
              <a:ahLst/>
              <a:cxnLst/>
              <a:rect l="l" t="t" r="r" b="b"/>
              <a:pathLst>
                <a:path w="726" h="3467" extrusionOk="0">
                  <a:moveTo>
                    <a:pt x="1" y="1"/>
                  </a:moveTo>
                  <a:lnTo>
                    <a:pt x="1" y="3466"/>
                  </a:lnTo>
                  <a:lnTo>
                    <a:pt x="725" y="3466"/>
                  </a:lnTo>
                  <a:lnTo>
                    <a:pt x="7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210;p58">
              <a:extLst>
                <a:ext uri="{FF2B5EF4-FFF2-40B4-BE49-F238E27FC236}">
                  <a16:creationId xmlns:a16="http://schemas.microsoft.com/office/drawing/2014/main" id="{25CF3C6B-D701-487F-AFF5-36266D328F4C}"/>
                </a:ext>
              </a:extLst>
            </p:cNvPr>
            <p:cNvSpPr/>
            <p:nvPr/>
          </p:nvSpPr>
          <p:spPr>
            <a:xfrm>
              <a:off x="4679525" y="3790425"/>
              <a:ext cx="17350" cy="104000"/>
            </a:xfrm>
            <a:custGeom>
              <a:avLst/>
              <a:gdLst/>
              <a:ahLst/>
              <a:cxnLst/>
              <a:rect l="l" t="t" r="r" b="b"/>
              <a:pathLst>
                <a:path w="694" h="4160" extrusionOk="0">
                  <a:moveTo>
                    <a:pt x="0" y="0"/>
                  </a:moveTo>
                  <a:lnTo>
                    <a:pt x="0" y="4159"/>
                  </a:lnTo>
                  <a:lnTo>
                    <a:pt x="694" y="4159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211;p58">
              <a:extLst>
                <a:ext uri="{FF2B5EF4-FFF2-40B4-BE49-F238E27FC236}">
                  <a16:creationId xmlns:a16="http://schemas.microsoft.com/office/drawing/2014/main" id="{526A698B-2F4D-44F6-B6DE-01212C2C6530}"/>
                </a:ext>
              </a:extLst>
            </p:cNvPr>
            <p:cNvSpPr/>
            <p:nvPr/>
          </p:nvSpPr>
          <p:spPr>
            <a:xfrm>
              <a:off x="4854375" y="3790425"/>
              <a:ext cx="18150" cy="104000"/>
            </a:xfrm>
            <a:custGeom>
              <a:avLst/>
              <a:gdLst/>
              <a:ahLst/>
              <a:cxnLst/>
              <a:rect l="l" t="t" r="r" b="b"/>
              <a:pathLst>
                <a:path w="726" h="4160" extrusionOk="0">
                  <a:moveTo>
                    <a:pt x="1" y="0"/>
                  </a:moveTo>
                  <a:lnTo>
                    <a:pt x="1" y="4159"/>
                  </a:lnTo>
                  <a:lnTo>
                    <a:pt x="725" y="4159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212;p58">
              <a:extLst>
                <a:ext uri="{FF2B5EF4-FFF2-40B4-BE49-F238E27FC236}">
                  <a16:creationId xmlns:a16="http://schemas.microsoft.com/office/drawing/2014/main" id="{53BDBEAF-1054-482A-A784-F9D31F27E837}"/>
                </a:ext>
              </a:extLst>
            </p:cNvPr>
            <p:cNvSpPr/>
            <p:nvPr/>
          </p:nvSpPr>
          <p:spPr>
            <a:xfrm>
              <a:off x="4628325" y="3686450"/>
              <a:ext cx="34675" cy="86675"/>
            </a:xfrm>
            <a:custGeom>
              <a:avLst/>
              <a:gdLst/>
              <a:ahLst/>
              <a:cxnLst/>
              <a:rect l="l" t="t" r="r" b="b"/>
              <a:pathLst>
                <a:path w="1387" h="3467" extrusionOk="0">
                  <a:moveTo>
                    <a:pt x="1009" y="1"/>
                  </a:moveTo>
                  <a:cubicBezTo>
                    <a:pt x="442" y="1"/>
                    <a:pt x="1" y="442"/>
                    <a:pt x="1" y="1009"/>
                  </a:cubicBezTo>
                  <a:lnTo>
                    <a:pt x="1" y="2049"/>
                  </a:lnTo>
                  <a:cubicBezTo>
                    <a:pt x="1" y="2427"/>
                    <a:pt x="158" y="2773"/>
                    <a:pt x="442" y="3025"/>
                  </a:cubicBezTo>
                  <a:cubicBezTo>
                    <a:pt x="662" y="3340"/>
                    <a:pt x="1009" y="3466"/>
                    <a:pt x="1387" y="3466"/>
                  </a:cubicBezTo>
                  <a:lnTo>
                    <a:pt x="13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213;p58">
              <a:extLst>
                <a:ext uri="{FF2B5EF4-FFF2-40B4-BE49-F238E27FC236}">
                  <a16:creationId xmlns:a16="http://schemas.microsoft.com/office/drawing/2014/main" id="{2F54F4B3-4EC3-49F8-9B4B-034E97FB03A9}"/>
                </a:ext>
              </a:extLst>
            </p:cNvPr>
            <p:cNvSpPr/>
            <p:nvPr/>
          </p:nvSpPr>
          <p:spPr>
            <a:xfrm>
              <a:off x="4714975" y="3686450"/>
              <a:ext cx="122100" cy="86675"/>
            </a:xfrm>
            <a:custGeom>
              <a:avLst/>
              <a:gdLst/>
              <a:ahLst/>
              <a:cxnLst/>
              <a:rect l="l" t="t" r="r" b="b"/>
              <a:pathLst>
                <a:path w="4884" h="3467" extrusionOk="0">
                  <a:moveTo>
                    <a:pt x="0" y="1"/>
                  </a:moveTo>
                  <a:lnTo>
                    <a:pt x="0" y="3466"/>
                  </a:lnTo>
                  <a:lnTo>
                    <a:pt x="4883" y="3466"/>
                  </a:lnTo>
                  <a:lnTo>
                    <a:pt x="48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214;p58">
              <a:extLst>
                <a:ext uri="{FF2B5EF4-FFF2-40B4-BE49-F238E27FC236}">
                  <a16:creationId xmlns:a16="http://schemas.microsoft.com/office/drawing/2014/main" id="{0F8FB13C-61EA-4801-9EDF-DD03C4534D96}"/>
                </a:ext>
              </a:extLst>
            </p:cNvPr>
            <p:cNvSpPr/>
            <p:nvPr/>
          </p:nvSpPr>
          <p:spPr>
            <a:xfrm>
              <a:off x="4889025" y="3777825"/>
              <a:ext cx="34700" cy="117375"/>
            </a:xfrm>
            <a:custGeom>
              <a:avLst/>
              <a:gdLst/>
              <a:ahLst/>
              <a:cxnLst/>
              <a:rect l="l" t="t" r="r" b="b"/>
              <a:pathLst>
                <a:path w="1388" h="4695" extrusionOk="0">
                  <a:moveTo>
                    <a:pt x="1387" y="0"/>
                  </a:moveTo>
                  <a:cubicBezTo>
                    <a:pt x="977" y="315"/>
                    <a:pt x="505" y="504"/>
                    <a:pt x="1" y="504"/>
                  </a:cubicBezTo>
                  <a:lnTo>
                    <a:pt x="1" y="4695"/>
                  </a:lnTo>
                  <a:lnTo>
                    <a:pt x="347" y="4695"/>
                  </a:lnTo>
                  <a:cubicBezTo>
                    <a:pt x="946" y="4695"/>
                    <a:pt x="1387" y="4222"/>
                    <a:pt x="1387" y="3655"/>
                  </a:cubicBezTo>
                  <a:lnTo>
                    <a:pt x="13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215;p58">
              <a:extLst>
                <a:ext uri="{FF2B5EF4-FFF2-40B4-BE49-F238E27FC236}">
                  <a16:creationId xmlns:a16="http://schemas.microsoft.com/office/drawing/2014/main" id="{6017084B-896C-4739-8D69-756FAB1C01D8}"/>
                </a:ext>
              </a:extLst>
            </p:cNvPr>
            <p:cNvSpPr/>
            <p:nvPr/>
          </p:nvSpPr>
          <p:spPr>
            <a:xfrm>
              <a:off x="4628325" y="3777825"/>
              <a:ext cx="34675" cy="116600"/>
            </a:xfrm>
            <a:custGeom>
              <a:avLst/>
              <a:gdLst/>
              <a:ahLst/>
              <a:cxnLst/>
              <a:rect l="l" t="t" r="r" b="b"/>
              <a:pathLst>
                <a:path w="1387" h="4664" extrusionOk="0">
                  <a:moveTo>
                    <a:pt x="1" y="0"/>
                  </a:moveTo>
                  <a:lnTo>
                    <a:pt x="1" y="3655"/>
                  </a:lnTo>
                  <a:cubicBezTo>
                    <a:pt x="1" y="4222"/>
                    <a:pt x="442" y="4663"/>
                    <a:pt x="1009" y="4663"/>
                  </a:cubicBezTo>
                  <a:lnTo>
                    <a:pt x="1387" y="4663"/>
                  </a:lnTo>
                  <a:lnTo>
                    <a:pt x="1387" y="504"/>
                  </a:lnTo>
                  <a:cubicBezTo>
                    <a:pt x="851" y="504"/>
                    <a:pt x="379" y="315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216;p58">
              <a:extLst>
                <a:ext uri="{FF2B5EF4-FFF2-40B4-BE49-F238E27FC236}">
                  <a16:creationId xmlns:a16="http://schemas.microsoft.com/office/drawing/2014/main" id="{D10C8945-663F-477E-B2AB-CC87B008782B}"/>
                </a:ext>
              </a:extLst>
            </p:cNvPr>
            <p:cNvSpPr/>
            <p:nvPr/>
          </p:nvSpPr>
          <p:spPr>
            <a:xfrm>
              <a:off x="4766950" y="37904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568"/>
                    <a:pt x="158" y="725"/>
                    <a:pt x="347" y="725"/>
                  </a:cubicBezTo>
                  <a:cubicBezTo>
                    <a:pt x="568" y="725"/>
                    <a:pt x="694" y="568"/>
                    <a:pt x="694" y="347"/>
                  </a:cubicBezTo>
                  <a:lnTo>
                    <a:pt x="6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217;p58">
              <a:extLst>
                <a:ext uri="{FF2B5EF4-FFF2-40B4-BE49-F238E27FC236}">
                  <a16:creationId xmlns:a16="http://schemas.microsoft.com/office/drawing/2014/main" id="{9CE3DBB6-B78F-48AD-9F89-10D143C4B03E}"/>
                </a:ext>
              </a:extLst>
            </p:cNvPr>
            <p:cNvSpPr/>
            <p:nvPr/>
          </p:nvSpPr>
          <p:spPr>
            <a:xfrm>
              <a:off x="4889025" y="3686450"/>
              <a:ext cx="34700" cy="86675"/>
            </a:xfrm>
            <a:custGeom>
              <a:avLst/>
              <a:gdLst/>
              <a:ahLst/>
              <a:cxnLst/>
              <a:rect l="l" t="t" r="r" b="b"/>
              <a:pathLst>
                <a:path w="1388" h="3467" extrusionOk="0">
                  <a:moveTo>
                    <a:pt x="1" y="1"/>
                  </a:moveTo>
                  <a:lnTo>
                    <a:pt x="1" y="3466"/>
                  </a:lnTo>
                  <a:cubicBezTo>
                    <a:pt x="347" y="3466"/>
                    <a:pt x="662" y="3340"/>
                    <a:pt x="946" y="3088"/>
                  </a:cubicBezTo>
                  <a:cubicBezTo>
                    <a:pt x="1229" y="2836"/>
                    <a:pt x="1387" y="2458"/>
                    <a:pt x="1387" y="2080"/>
                  </a:cubicBezTo>
                  <a:lnTo>
                    <a:pt x="1387" y="1040"/>
                  </a:lnTo>
                  <a:cubicBezTo>
                    <a:pt x="1387" y="442"/>
                    <a:pt x="914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218;p58">
              <a:extLst>
                <a:ext uri="{FF2B5EF4-FFF2-40B4-BE49-F238E27FC236}">
                  <a16:creationId xmlns:a16="http://schemas.microsoft.com/office/drawing/2014/main" id="{A54F07B4-55D4-4687-B1DD-FED0AF037832}"/>
                </a:ext>
              </a:extLst>
            </p:cNvPr>
            <p:cNvSpPr/>
            <p:nvPr/>
          </p:nvSpPr>
          <p:spPr>
            <a:xfrm>
              <a:off x="4714975" y="3790425"/>
              <a:ext cx="122100" cy="104000"/>
            </a:xfrm>
            <a:custGeom>
              <a:avLst/>
              <a:gdLst/>
              <a:ahLst/>
              <a:cxnLst/>
              <a:rect l="l" t="t" r="r" b="b"/>
              <a:pathLst>
                <a:path w="4884" h="4160" extrusionOk="0">
                  <a:moveTo>
                    <a:pt x="0" y="0"/>
                  </a:moveTo>
                  <a:lnTo>
                    <a:pt x="0" y="4159"/>
                  </a:lnTo>
                  <a:lnTo>
                    <a:pt x="4883" y="4159"/>
                  </a:lnTo>
                  <a:lnTo>
                    <a:pt x="4883" y="0"/>
                  </a:lnTo>
                  <a:lnTo>
                    <a:pt x="3466" y="0"/>
                  </a:lnTo>
                  <a:lnTo>
                    <a:pt x="3466" y="347"/>
                  </a:lnTo>
                  <a:cubicBezTo>
                    <a:pt x="3466" y="946"/>
                    <a:pt x="2993" y="1387"/>
                    <a:pt x="2426" y="1387"/>
                  </a:cubicBezTo>
                  <a:cubicBezTo>
                    <a:pt x="1827" y="1387"/>
                    <a:pt x="1418" y="914"/>
                    <a:pt x="1418" y="347"/>
                  </a:cubicBezTo>
                  <a:lnTo>
                    <a:pt x="14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219;p58">
              <a:extLst>
                <a:ext uri="{FF2B5EF4-FFF2-40B4-BE49-F238E27FC236}">
                  <a16:creationId xmlns:a16="http://schemas.microsoft.com/office/drawing/2014/main" id="{9919FDE6-42A7-4370-9A9F-3DB060D17319}"/>
                </a:ext>
              </a:extLst>
            </p:cNvPr>
            <p:cNvSpPr/>
            <p:nvPr/>
          </p:nvSpPr>
          <p:spPr>
            <a:xfrm>
              <a:off x="4714175" y="3599825"/>
              <a:ext cx="122100" cy="69325"/>
            </a:xfrm>
            <a:custGeom>
              <a:avLst/>
              <a:gdLst/>
              <a:ahLst/>
              <a:cxnLst/>
              <a:rect l="l" t="t" r="r" b="b"/>
              <a:pathLst>
                <a:path w="4884" h="2773" extrusionOk="0">
                  <a:moveTo>
                    <a:pt x="2427" y="0"/>
                  </a:moveTo>
                  <a:cubicBezTo>
                    <a:pt x="1103" y="0"/>
                    <a:pt x="1" y="1103"/>
                    <a:pt x="1" y="2426"/>
                  </a:cubicBezTo>
                  <a:lnTo>
                    <a:pt x="1" y="2773"/>
                  </a:lnTo>
                  <a:lnTo>
                    <a:pt x="1355" y="2773"/>
                  </a:lnTo>
                  <a:lnTo>
                    <a:pt x="1355" y="2426"/>
                  </a:lnTo>
                  <a:cubicBezTo>
                    <a:pt x="1355" y="1828"/>
                    <a:pt x="1828" y="1418"/>
                    <a:pt x="2395" y="1418"/>
                  </a:cubicBezTo>
                  <a:cubicBezTo>
                    <a:pt x="2994" y="1418"/>
                    <a:pt x="3403" y="1891"/>
                    <a:pt x="3403" y="2426"/>
                  </a:cubicBezTo>
                  <a:lnTo>
                    <a:pt x="3403" y="2773"/>
                  </a:lnTo>
                  <a:lnTo>
                    <a:pt x="4884" y="2773"/>
                  </a:lnTo>
                  <a:lnTo>
                    <a:pt x="4884" y="2426"/>
                  </a:lnTo>
                  <a:cubicBezTo>
                    <a:pt x="4884" y="1103"/>
                    <a:pt x="3781" y="0"/>
                    <a:pt x="24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6240;p58">
            <a:extLst>
              <a:ext uri="{FF2B5EF4-FFF2-40B4-BE49-F238E27FC236}">
                <a16:creationId xmlns:a16="http://schemas.microsoft.com/office/drawing/2014/main" id="{07E4F0AF-D881-48B4-B4AC-CDA69513A246}"/>
              </a:ext>
            </a:extLst>
          </p:cNvPr>
          <p:cNvGrpSpPr/>
          <p:nvPr/>
        </p:nvGrpSpPr>
        <p:grpSpPr>
          <a:xfrm>
            <a:off x="519131" y="1921973"/>
            <a:ext cx="351941" cy="351675"/>
            <a:chOff x="1310075" y="3980250"/>
            <a:chExt cx="297750" cy="297525"/>
          </a:xfrm>
        </p:grpSpPr>
        <p:sp>
          <p:nvSpPr>
            <p:cNvPr id="35" name="Google Shape;6241;p58">
              <a:extLst>
                <a:ext uri="{FF2B5EF4-FFF2-40B4-BE49-F238E27FC236}">
                  <a16:creationId xmlns:a16="http://schemas.microsoft.com/office/drawing/2014/main" id="{EC917CD4-AAFD-4AE8-A3E0-A537A89F7536}"/>
                </a:ext>
              </a:extLst>
            </p:cNvPr>
            <p:cNvSpPr/>
            <p:nvPr/>
          </p:nvSpPr>
          <p:spPr>
            <a:xfrm>
              <a:off x="1310075" y="3980250"/>
              <a:ext cx="297750" cy="297525"/>
            </a:xfrm>
            <a:custGeom>
              <a:avLst/>
              <a:gdLst/>
              <a:ahLst/>
              <a:cxnLst/>
              <a:rect l="l" t="t" r="r" b="b"/>
              <a:pathLst>
                <a:path w="11910" h="11901" extrusionOk="0">
                  <a:moveTo>
                    <a:pt x="3844" y="4946"/>
                  </a:moveTo>
                  <a:cubicBezTo>
                    <a:pt x="4033" y="4946"/>
                    <a:pt x="4190" y="5104"/>
                    <a:pt x="4190" y="5293"/>
                  </a:cubicBezTo>
                  <a:lnTo>
                    <a:pt x="4190" y="6679"/>
                  </a:lnTo>
                  <a:cubicBezTo>
                    <a:pt x="4190" y="6868"/>
                    <a:pt x="4033" y="7026"/>
                    <a:pt x="3844" y="7026"/>
                  </a:cubicBezTo>
                  <a:lnTo>
                    <a:pt x="2458" y="7026"/>
                  </a:lnTo>
                  <a:cubicBezTo>
                    <a:pt x="2269" y="7026"/>
                    <a:pt x="2111" y="6868"/>
                    <a:pt x="2111" y="6679"/>
                  </a:cubicBezTo>
                  <a:lnTo>
                    <a:pt x="2111" y="5293"/>
                  </a:lnTo>
                  <a:cubicBezTo>
                    <a:pt x="2111" y="5104"/>
                    <a:pt x="2269" y="4946"/>
                    <a:pt x="2458" y="4946"/>
                  </a:cubicBezTo>
                  <a:close/>
                  <a:moveTo>
                    <a:pt x="6616" y="3560"/>
                  </a:moveTo>
                  <a:cubicBezTo>
                    <a:pt x="6837" y="3560"/>
                    <a:pt x="6994" y="3718"/>
                    <a:pt x="6994" y="3907"/>
                  </a:cubicBezTo>
                  <a:lnTo>
                    <a:pt x="6994" y="6679"/>
                  </a:lnTo>
                  <a:cubicBezTo>
                    <a:pt x="6994" y="6868"/>
                    <a:pt x="6837" y="7026"/>
                    <a:pt x="6616" y="7026"/>
                  </a:cubicBezTo>
                  <a:lnTo>
                    <a:pt x="5262" y="7026"/>
                  </a:lnTo>
                  <a:cubicBezTo>
                    <a:pt x="5041" y="7026"/>
                    <a:pt x="4884" y="6868"/>
                    <a:pt x="4884" y="6679"/>
                  </a:cubicBezTo>
                  <a:lnTo>
                    <a:pt x="4884" y="3907"/>
                  </a:lnTo>
                  <a:cubicBezTo>
                    <a:pt x="4884" y="3718"/>
                    <a:pt x="5041" y="3560"/>
                    <a:pt x="5262" y="3560"/>
                  </a:cubicBezTo>
                  <a:close/>
                  <a:moveTo>
                    <a:pt x="9389" y="2174"/>
                  </a:moveTo>
                  <a:cubicBezTo>
                    <a:pt x="9578" y="2174"/>
                    <a:pt x="9735" y="2331"/>
                    <a:pt x="9735" y="2520"/>
                  </a:cubicBezTo>
                  <a:lnTo>
                    <a:pt x="9735" y="6679"/>
                  </a:lnTo>
                  <a:cubicBezTo>
                    <a:pt x="9735" y="6868"/>
                    <a:pt x="9578" y="7026"/>
                    <a:pt x="9389" y="7026"/>
                  </a:cubicBezTo>
                  <a:lnTo>
                    <a:pt x="8003" y="7026"/>
                  </a:lnTo>
                  <a:cubicBezTo>
                    <a:pt x="7813" y="7026"/>
                    <a:pt x="7656" y="6868"/>
                    <a:pt x="7656" y="6679"/>
                  </a:cubicBezTo>
                  <a:lnTo>
                    <a:pt x="7656" y="2520"/>
                  </a:lnTo>
                  <a:cubicBezTo>
                    <a:pt x="7656" y="2331"/>
                    <a:pt x="7813" y="2174"/>
                    <a:pt x="8003" y="2174"/>
                  </a:cubicBezTo>
                  <a:close/>
                  <a:moveTo>
                    <a:pt x="5577" y="8412"/>
                  </a:moveTo>
                  <a:lnTo>
                    <a:pt x="5577" y="9105"/>
                  </a:lnTo>
                  <a:lnTo>
                    <a:pt x="5167" y="9105"/>
                  </a:lnTo>
                  <a:lnTo>
                    <a:pt x="5451" y="8412"/>
                  </a:lnTo>
                  <a:close/>
                  <a:moveTo>
                    <a:pt x="6396" y="8412"/>
                  </a:moveTo>
                  <a:lnTo>
                    <a:pt x="6679" y="9105"/>
                  </a:lnTo>
                  <a:lnTo>
                    <a:pt x="6270" y="9105"/>
                  </a:lnTo>
                  <a:lnTo>
                    <a:pt x="6270" y="8412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78"/>
                  </a:cubicBezTo>
                  <a:lnTo>
                    <a:pt x="5608" y="725"/>
                  </a:lnTo>
                  <a:lnTo>
                    <a:pt x="347" y="725"/>
                  </a:lnTo>
                  <a:cubicBezTo>
                    <a:pt x="158" y="725"/>
                    <a:pt x="0" y="882"/>
                    <a:pt x="0" y="1071"/>
                  </a:cubicBezTo>
                  <a:cubicBezTo>
                    <a:pt x="0" y="1260"/>
                    <a:pt x="158" y="1418"/>
                    <a:pt x="347" y="1418"/>
                  </a:cubicBezTo>
                  <a:lnTo>
                    <a:pt x="725" y="1418"/>
                  </a:lnTo>
                  <a:lnTo>
                    <a:pt x="725" y="7719"/>
                  </a:lnTo>
                  <a:lnTo>
                    <a:pt x="378" y="7719"/>
                  </a:lnTo>
                  <a:cubicBezTo>
                    <a:pt x="158" y="7719"/>
                    <a:pt x="0" y="7876"/>
                    <a:pt x="0" y="8097"/>
                  </a:cubicBezTo>
                  <a:cubicBezTo>
                    <a:pt x="0" y="8286"/>
                    <a:pt x="158" y="8443"/>
                    <a:pt x="378" y="8443"/>
                  </a:cubicBezTo>
                  <a:lnTo>
                    <a:pt x="4726" y="8443"/>
                  </a:lnTo>
                  <a:lnTo>
                    <a:pt x="3560" y="11436"/>
                  </a:lnTo>
                  <a:cubicBezTo>
                    <a:pt x="3466" y="11625"/>
                    <a:pt x="3560" y="11814"/>
                    <a:pt x="3749" y="11877"/>
                  </a:cubicBezTo>
                  <a:cubicBezTo>
                    <a:pt x="3788" y="11893"/>
                    <a:pt x="3831" y="11901"/>
                    <a:pt x="3876" y="11901"/>
                  </a:cubicBezTo>
                  <a:cubicBezTo>
                    <a:pt x="4016" y="11901"/>
                    <a:pt x="4167" y="11824"/>
                    <a:pt x="4190" y="11657"/>
                  </a:cubicBezTo>
                  <a:lnTo>
                    <a:pt x="4947" y="9830"/>
                  </a:lnTo>
                  <a:lnTo>
                    <a:pt x="5608" y="9830"/>
                  </a:lnTo>
                  <a:lnTo>
                    <a:pt x="5608" y="10838"/>
                  </a:lnTo>
                  <a:cubicBezTo>
                    <a:pt x="5608" y="11027"/>
                    <a:pt x="5766" y="11184"/>
                    <a:pt x="5955" y="11184"/>
                  </a:cubicBezTo>
                  <a:cubicBezTo>
                    <a:pt x="6144" y="11184"/>
                    <a:pt x="6301" y="11027"/>
                    <a:pt x="6301" y="10838"/>
                  </a:cubicBezTo>
                  <a:lnTo>
                    <a:pt x="6301" y="9830"/>
                  </a:lnTo>
                  <a:lnTo>
                    <a:pt x="6994" y="9830"/>
                  </a:lnTo>
                  <a:lnTo>
                    <a:pt x="7719" y="11657"/>
                  </a:lnTo>
                  <a:cubicBezTo>
                    <a:pt x="7791" y="11824"/>
                    <a:pt x="7916" y="11901"/>
                    <a:pt x="8042" y="11901"/>
                  </a:cubicBezTo>
                  <a:cubicBezTo>
                    <a:pt x="8082" y="11901"/>
                    <a:pt x="8122" y="11893"/>
                    <a:pt x="8160" y="11877"/>
                  </a:cubicBezTo>
                  <a:cubicBezTo>
                    <a:pt x="8349" y="11783"/>
                    <a:pt x="8444" y="11594"/>
                    <a:pt x="8349" y="11436"/>
                  </a:cubicBezTo>
                  <a:lnTo>
                    <a:pt x="7183" y="8443"/>
                  </a:lnTo>
                  <a:lnTo>
                    <a:pt x="11531" y="8443"/>
                  </a:lnTo>
                  <a:cubicBezTo>
                    <a:pt x="11752" y="8443"/>
                    <a:pt x="11909" y="8286"/>
                    <a:pt x="11909" y="8097"/>
                  </a:cubicBezTo>
                  <a:cubicBezTo>
                    <a:pt x="11909" y="7876"/>
                    <a:pt x="11752" y="7719"/>
                    <a:pt x="11531" y="7719"/>
                  </a:cubicBezTo>
                  <a:lnTo>
                    <a:pt x="11185" y="7719"/>
                  </a:lnTo>
                  <a:lnTo>
                    <a:pt x="11185" y="1418"/>
                  </a:lnTo>
                  <a:lnTo>
                    <a:pt x="11531" y="1418"/>
                  </a:lnTo>
                  <a:cubicBezTo>
                    <a:pt x="11752" y="1418"/>
                    <a:pt x="11909" y="1260"/>
                    <a:pt x="11909" y="1071"/>
                  </a:cubicBezTo>
                  <a:cubicBezTo>
                    <a:pt x="11909" y="882"/>
                    <a:pt x="11752" y="725"/>
                    <a:pt x="11531" y="725"/>
                  </a:cubicBezTo>
                  <a:lnTo>
                    <a:pt x="6301" y="725"/>
                  </a:lnTo>
                  <a:lnTo>
                    <a:pt x="6301" y="378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242;p58">
              <a:extLst>
                <a:ext uri="{FF2B5EF4-FFF2-40B4-BE49-F238E27FC236}">
                  <a16:creationId xmlns:a16="http://schemas.microsoft.com/office/drawing/2014/main" id="{CA7970A2-9190-432F-AE2A-1D921CAC044A}"/>
                </a:ext>
              </a:extLst>
            </p:cNvPr>
            <p:cNvSpPr/>
            <p:nvPr/>
          </p:nvSpPr>
          <p:spPr>
            <a:xfrm>
              <a:off x="1449475" y="4086575"/>
              <a:ext cx="17350" cy="52000"/>
            </a:xfrm>
            <a:custGeom>
              <a:avLst/>
              <a:gdLst/>
              <a:ahLst/>
              <a:cxnLst/>
              <a:rect l="l" t="t" r="r" b="b"/>
              <a:pathLst>
                <a:path w="694" h="2080" extrusionOk="0">
                  <a:moveTo>
                    <a:pt x="1" y="0"/>
                  </a:moveTo>
                  <a:lnTo>
                    <a:pt x="1" y="2080"/>
                  </a:lnTo>
                  <a:lnTo>
                    <a:pt x="694" y="2080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243;p58">
              <a:extLst>
                <a:ext uri="{FF2B5EF4-FFF2-40B4-BE49-F238E27FC236}">
                  <a16:creationId xmlns:a16="http://schemas.microsoft.com/office/drawing/2014/main" id="{F92084B7-1F30-4851-89D5-2845367FBD35}"/>
                </a:ext>
              </a:extLst>
            </p:cNvPr>
            <p:cNvSpPr/>
            <p:nvPr/>
          </p:nvSpPr>
          <p:spPr>
            <a:xfrm>
              <a:off x="1380175" y="412122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0" y="0"/>
                  </a:moveTo>
                  <a:lnTo>
                    <a:pt x="0" y="694"/>
                  </a:lnTo>
                  <a:lnTo>
                    <a:pt x="693" y="694"/>
                  </a:lnTo>
                  <a:lnTo>
                    <a:pt x="6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244;p58">
              <a:extLst>
                <a:ext uri="{FF2B5EF4-FFF2-40B4-BE49-F238E27FC236}">
                  <a16:creationId xmlns:a16="http://schemas.microsoft.com/office/drawing/2014/main" id="{C48F9F1C-A39B-4D64-B38E-B48F23AA3544}"/>
                </a:ext>
              </a:extLst>
            </p:cNvPr>
            <p:cNvSpPr/>
            <p:nvPr/>
          </p:nvSpPr>
          <p:spPr>
            <a:xfrm>
              <a:off x="1518800" y="4051925"/>
              <a:ext cx="18125" cy="86650"/>
            </a:xfrm>
            <a:custGeom>
              <a:avLst/>
              <a:gdLst/>
              <a:ahLst/>
              <a:cxnLst/>
              <a:rect l="l" t="t" r="r" b="b"/>
              <a:pathLst>
                <a:path w="725" h="3466" extrusionOk="0">
                  <a:moveTo>
                    <a:pt x="0" y="0"/>
                  </a:moveTo>
                  <a:lnTo>
                    <a:pt x="0" y="3466"/>
                  </a:lnTo>
                  <a:lnTo>
                    <a:pt x="725" y="3466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6303;p58">
            <a:extLst>
              <a:ext uri="{FF2B5EF4-FFF2-40B4-BE49-F238E27FC236}">
                <a16:creationId xmlns:a16="http://schemas.microsoft.com/office/drawing/2014/main" id="{BAEE03C5-CB02-40EF-B59C-F8C5E351551B}"/>
              </a:ext>
            </a:extLst>
          </p:cNvPr>
          <p:cNvGrpSpPr/>
          <p:nvPr/>
        </p:nvGrpSpPr>
        <p:grpSpPr>
          <a:xfrm>
            <a:off x="6853646" y="130516"/>
            <a:ext cx="349133" cy="347272"/>
            <a:chOff x="3497300" y="3591950"/>
            <a:chExt cx="295375" cy="293800"/>
          </a:xfrm>
        </p:grpSpPr>
        <p:sp>
          <p:nvSpPr>
            <p:cNvPr id="40" name="Google Shape;6304;p58">
              <a:extLst>
                <a:ext uri="{FF2B5EF4-FFF2-40B4-BE49-F238E27FC236}">
                  <a16:creationId xmlns:a16="http://schemas.microsoft.com/office/drawing/2014/main" id="{57E0F979-8329-4E09-B1B1-83AB1820BFC0}"/>
                </a:ext>
              </a:extLst>
            </p:cNvPr>
            <p:cNvSpPr/>
            <p:nvPr/>
          </p:nvSpPr>
          <p:spPr>
            <a:xfrm>
              <a:off x="3628825" y="3724275"/>
              <a:ext cx="18150" cy="16550"/>
            </a:xfrm>
            <a:custGeom>
              <a:avLst/>
              <a:gdLst/>
              <a:ahLst/>
              <a:cxnLst/>
              <a:rect l="l" t="t" r="r" b="b"/>
              <a:pathLst>
                <a:path w="726" h="662" extrusionOk="0">
                  <a:moveTo>
                    <a:pt x="375" y="0"/>
                  </a:moveTo>
                  <a:cubicBezTo>
                    <a:pt x="292" y="0"/>
                    <a:pt x="206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cubicBezTo>
                    <a:pt x="190" y="630"/>
                    <a:pt x="277" y="662"/>
                    <a:pt x="363" y="662"/>
                  </a:cubicBezTo>
                  <a:cubicBezTo>
                    <a:pt x="450" y="662"/>
                    <a:pt x="536" y="630"/>
                    <a:pt x="599" y="567"/>
                  </a:cubicBezTo>
                  <a:cubicBezTo>
                    <a:pt x="725" y="441"/>
                    <a:pt x="725" y="221"/>
                    <a:pt x="599" y="95"/>
                  </a:cubicBezTo>
                  <a:cubicBezTo>
                    <a:pt x="536" y="32"/>
                    <a:pt x="458" y="0"/>
                    <a:pt x="3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305;p58">
              <a:extLst>
                <a:ext uri="{FF2B5EF4-FFF2-40B4-BE49-F238E27FC236}">
                  <a16:creationId xmlns:a16="http://schemas.microsoft.com/office/drawing/2014/main" id="{16633F01-ECF2-4B8B-8346-4AEE5673B343}"/>
                </a:ext>
              </a:extLst>
            </p:cNvPr>
            <p:cNvSpPr/>
            <p:nvPr/>
          </p:nvSpPr>
          <p:spPr>
            <a:xfrm>
              <a:off x="3590250" y="3689400"/>
              <a:ext cx="94525" cy="86675"/>
            </a:xfrm>
            <a:custGeom>
              <a:avLst/>
              <a:gdLst/>
              <a:ahLst/>
              <a:cxnLst/>
              <a:rect l="l" t="t" r="r" b="b"/>
              <a:pathLst>
                <a:path w="3781" h="3467" extrusionOk="0">
                  <a:moveTo>
                    <a:pt x="1922" y="710"/>
                  </a:moveTo>
                  <a:cubicBezTo>
                    <a:pt x="2190" y="710"/>
                    <a:pt x="2458" y="812"/>
                    <a:pt x="2647" y="1017"/>
                  </a:cubicBezTo>
                  <a:cubicBezTo>
                    <a:pt x="3088" y="1395"/>
                    <a:pt x="3088" y="2088"/>
                    <a:pt x="2647" y="2466"/>
                  </a:cubicBezTo>
                  <a:cubicBezTo>
                    <a:pt x="2458" y="2671"/>
                    <a:pt x="2190" y="2773"/>
                    <a:pt x="1922" y="2773"/>
                  </a:cubicBezTo>
                  <a:cubicBezTo>
                    <a:pt x="1654" y="2773"/>
                    <a:pt x="1386" y="2671"/>
                    <a:pt x="1197" y="2466"/>
                  </a:cubicBezTo>
                  <a:cubicBezTo>
                    <a:pt x="788" y="2088"/>
                    <a:pt x="788" y="1395"/>
                    <a:pt x="1197" y="1017"/>
                  </a:cubicBezTo>
                  <a:cubicBezTo>
                    <a:pt x="1386" y="812"/>
                    <a:pt x="1654" y="710"/>
                    <a:pt x="1922" y="710"/>
                  </a:cubicBezTo>
                  <a:close/>
                  <a:moveTo>
                    <a:pt x="1930" y="1"/>
                  </a:moveTo>
                  <a:cubicBezTo>
                    <a:pt x="1489" y="1"/>
                    <a:pt x="1040" y="182"/>
                    <a:pt x="693" y="544"/>
                  </a:cubicBezTo>
                  <a:cubicBezTo>
                    <a:pt x="0" y="1206"/>
                    <a:pt x="0" y="2309"/>
                    <a:pt x="693" y="2970"/>
                  </a:cubicBezTo>
                  <a:cubicBezTo>
                    <a:pt x="1024" y="3301"/>
                    <a:pt x="1473" y="3466"/>
                    <a:pt x="1918" y="3466"/>
                  </a:cubicBezTo>
                  <a:cubicBezTo>
                    <a:pt x="2363" y="3466"/>
                    <a:pt x="2804" y="3301"/>
                    <a:pt x="3119" y="2970"/>
                  </a:cubicBezTo>
                  <a:cubicBezTo>
                    <a:pt x="3781" y="2309"/>
                    <a:pt x="3781" y="1206"/>
                    <a:pt x="3119" y="544"/>
                  </a:cubicBezTo>
                  <a:cubicBezTo>
                    <a:pt x="2804" y="182"/>
                    <a:pt x="2371" y="1"/>
                    <a:pt x="19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306;p58">
              <a:extLst>
                <a:ext uri="{FF2B5EF4-FFF2-40B4-BE49-F238E27FC236}">
                  <a16:creationId xmlns:a16="http://schemas.microsoft.com/office/drawing/2014/main" id="{358F52F8-0A0A-4326-88C7-2F8DB552F7C9}"/>
                </a:ext>
              </a:extLst>
            </p:cNvPr>
            <p:cNvSpPr/>
            <p:nvPr/>
          </p:nvSpPr>
          <p:spPr>
            <a:xfrm>
              <a:off x="3674525" y="3601400"/>
              <a:ext cx="118150" cy="118950"/>
            </a:xfrm>
            <a:custGeom>
              <a:avLst/>
              <a:gdLst/>
              <a:ahLst/>
              <a:cxnLst/>
              <a:rect l="l" t="t" r="r" b="b"/>
              <a:pathLst>
                <a:path w="4726" h="4758" extrusionOk="0">
                  <a:moveTo>
                    <a:pt x="3533" y="0"/>
                  </a:moveTo>
                  <a:cubicBezTo>
                    <a:pt x="3442" y="0"/>
                    <a:pt x="3355" y="32"/>
                    <a:pt x="3308" y="95"/>
                  </a:cubicBezTo>
                  <a:lnTo>
                    <a:pt x="0" y="3308"/>
                  </a:lnTo>
                  <a:cubicBezTo>
                    <a:pt x="410" y="3623"/>
                    <a:pt x="788" y="4127"/>
                    <a:pt x="1953" y="4758"/>
                  </a:cubicBezTo>
                  <a:lnTo>
                    <a:pt x="4600" y="2678"/>
                  </a:lnTo>
                  <a:cubicBezTo>
                    <a:pt x="4663" y="2615"/>
                    <a:pt x="4726" y="2521"/>
                    <a:pt x="4726" y="2395"/>
                  </a:cubicBezTo>
                  <a:cubicBezTo>
                    <a:pt x="4726" y="1544"/>
                    <a:pt x="4348" y="693"/>
                    <a:pt x="3781" y="95"/>
                  </a:cubicBezTo>
                  <a:cubicBezTo>
                    <a:pt x="3718" y="32"/>
                    <a:pt x="3623" y="0"/>
                    <a:pt x="35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307;p58">
              <a:extLst>
                <a:ext uri="{FF2B5EF4-FFF2-40B4-BE49-F238E27FC236}">
                  <a16:creationId xmlns:a16="http://schemas.microsoft.com/office/drawing/2014/main" id="{A78C288A-7C30-48B1-8DC3-C49A1EFC1C2A}"/>
                </a:ext>
              </a:extLst>
            </p:cNvPr>
            <p:cNvSpPr/>
            <p:nvPr/>
          </p:nvSpPr>
          <p:spPr>
            <a:xfrm>
              <a:off x="3631200" y="3774675"/>
              <a:ext cx="103200" cy="102400"/>
            </a:xfrm>
            <a:custGeom>
              <a:avLst/>
              <a:gdLst/>
              <a:ahLst/>
              <a:cxnLst/>
              <a:rect l="l" t="t" r="r" b="b"/>
              <a:pathLst>
                <a:path w="4128" h="4096" extrusionOk="0">
                  <a:moveTo>
                    <a:pt x="2048" y="0"/>
                  </a:moveTo>
                  <a:cubicBezTo>
                    <a:pt x="1985" y="32"/>
                    <a:pt x="1985" y="63"/>
                    <a:pt x="1954" y="126"/>
                  </a:cubicBezTo>
                  <a:cubicBezTo>
                    <a:pt x="1506" y="546"/>
                    <a:pt x="859" y="767"/>
                    <a:pt x="235" y="767"/>
                  </a:cubicBezTo>
                  <a:cubicBezTo>
                    <a:pt x="156" y="767"/>
                    <a:pt x="78" y="764"/>
                    <a:pt x="0" y="756"/>
                  </a:cubicBezTo>
                  <a:lnTo>
                    <a:pt x="0" y="756"/>
                  </a:lnTo>
                  <a:cubicBezTo>
                    <a:pt x="567" y="1670"/>
                    <a:pt x="1355" y="3749"/>
                    <a:pt x="1418" y="3875"/>
                  </a:cubicBezTo>
                  <a:cubicBezTo>
                    <a:pt x="1450" y="4001"/>
                    <a:pt x="1607" y="4096"/>
                    <a:pt x="1733" y="4096"/>
                  </a:cubicBezTo>
                  <a:cubicBezTo>
                    <a:pt x="1891" y="4096"/>
                    <a:pt x="1985" y="4033"/>
                    <a:pt x="2048" y="3875"/>
                  </a:cubicBezTo>
                  <a:lnTo>
                    <a:pt x="2426" y="2647"/>
                  </a:lnTo>
                  <a:lnTo>
                    <a:pt x="3182" y="2647"/>
                  </a:lnTo>
                  <a:cubicBezTo>
                    <a:pt x="4128" y="2647"/>
                    <a:pt x="2710" y="630"/>
                    <a:pt x="2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308;p58">
              <a:extLst>
                <a:ext uri="{FF2B5EF4-FFF2-40B4-BE49-F238E27FC236}">
                  <a16:creationId xmlns:a16="http://schemas.microsoft.com/office/drawing/2014/main" id="{CF8947A1-4DFE-4BAF-A06B-E504A1D6FB2D}"/>
                </a:ext>
              </a:extLst>
            </p:cNvPr>
            <p:cNvSpPr/>
            <p:nvPr/>
          </p:nvSpPr>
          <p:spPr>
            <a:xfrm>
              <a:off x="3691850" y="3726625"/>
              <a:ext cx="89800" cy="89050"/>
            </a:xfrm>
            <a:custGeom>
              <a:avLst/>
              <a:gdLst/>
              <a:ahLst/>
              <a:cxnLst/>
              <a:rect l="l" t="t" r="r" b="b"/>
              <a:pathLst>
                <a:path w="3592" h="3562" extrusionOk="0">
                  <a:moveTo>
                    <a:pt x="252" y="1"/>
                  </a:moveTo>
                  <a:cubicBezTo>
                    <a:pt x="284" y="410"/>
                    <a:pt x="189" y="883"/>
                    <a:pt x="0" y="1292"/>
                  </a:cubicBezTo>
                  <a:cubicBezTo>
                    <a:pt x="630" y="1922"/>
                    <a:pt x="1134" y="2615"/>
                    <a:pt x="1544" y="3466"/>
                  </a:cubicBezTo>
                  <a:cubicBezTo>
                    <a:pt x="1565" y="3530"/>
                    <a:pt x="1634" y="3562"/>
                    <a:pt x="1715" y="3562"/>
                  </a:cubicBezTo>
                  <a:cubicBezTo>
                    <a:pt x="1874" y="3562"/>
                    <a:pt x="2080" y="3443"/>
                    <a:pt x="2080" y="3214"/>
                  </a:cubicBezTo>
                  <a:lnTo>
                    <a:pt x="2080" y="2458"/>
                  </a:lnTo>
                  <a:lnTo>
                    <a:pt x="3308" y="2080"/>
                  </a:lnTo>
                  <a:cubicBezTo>
                    <a:pt x="3497" y="1985"/>
                    <a:pt x="3592" y="1891"/>
                    <a:pt x="3592" y="1733"/>
                  </a:cubicBezTo>
                  <a:cubicBezTo>
                    <a:pt x="3592" y="1576"/>
                    <a:pt x="3497" y="1450"/>
                    <a:pt x="3340" y="1418"/>
                  </a:cubicBezTo>
                  <a:cubicBezTo>
                    <a:pt x="3182" y="1355"/>
                    <a:pt x="1134" y="568"/>
                    <a:pt x="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309;p58">
              <a:extLst>
                <a:ext uri="{FF2B5EF4-FFF2-40B4-BE49-F238E27FC236}">
                  <a16:creationId xmlns:a16="http://schemas.microsoft.com/office/drawing/2014/main" id="{46FDA681-A982-4D7D-9D04-59D93C5F5D15}"/>
                </a:ext>
              </a:extLst>
            </p:cNvPr>
            <p:cNvSpPr/>
            <p:nvPr/>
          </p:nvSpPr>
          <p:spPr>
            <a:xfrm>
              <a:off x="3505175" y="3767575"/>
              <a:ext cx="120525" cy="118175"/>
            </a:xfrm>
            <a:custGeom>
              <a:avLst/>
              <a:gdLst/>
              <a:ahLst/>
              <a:cxnLst/>
              <a:rect l="l" t="t" r="r" b="b"/>
              <a:pathLst>
                <a:path w="4821" h="4727" extrusionOk="0">
                  <a:moveTo>
                    <a:pt x="3372" y="1"/>
                  </a:moveTo>
                  <a:lnTo>
                    <a:pt x="95" y="3277"/>
                  </a:lnTo>
                  <a:cubicBezTo>
                    <a:pt x="1" y="3435"/>
                    <a:pt x="1" y="3687"/>
                    <a:pt x="158" y="3781"/>
                  </a:cubicBezTo>
                  <a:cubicBezTo>
                    <a:pt x="788" y="4411"/>
                    <a:pt x="1607" y="4727"/>
                    <a:pt x="2458" y="4727"/>
                  </a:cubicBezTo>
                  <a:cubicBezTo>
                    <a:pt x="2584" y="4727"/>
                    <a:pt x="2679" y="4695"/>
                    <a:pt x="2742" y="4632"/>
                  </a:cubicBezTo>
                  <a:lnTo>
                    <a:pt x="4821" y="1986"/>
                  </a:lnTo>
                  <a:cubicBezTo>
                    <a:pt x="4254" y="851"/>
                    <a:pt x="3718" y="442"/>
                    <a:pt x="33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310;p58">
              <a:extLst>
                <a:ext uri="{FF2B5EF4-FFF2-40B4-BE49-F238E27FC236}">
                  <a16:creationId xmlns:a16="http://schemas.microsoft.com/office/drawing/2014/main" id="{9CDF8ACB-691E-4430-BB6E-DE763C17A7A6}"/>
                </a:ext>
              </a:extLst>
            </p:cNvPr>
            <p:cNvSpPr/>
            <p:nvPr/>
          </p:nvSpPr>
          <p:spPr>
            <a:xfrm>
              <a:off x="3631200" y="3591950"/>
              <a:ext cx="104000" cy="84300"/>
            </a:xfrm>
            <a:custGeom>
              <a:avLst/>
              <a:gdLst/>
              <a:ahLst/>
              <a:cxnLst/>
              <a:rect l="l" t="t" r="r" b="b"/>
              <a:pathLst>
                <a:path w="4160" h="3372" extrusionOk="0">
                  <a:moveTo>
                    <a:pt x="2836" y="0"/>
                  </a:moveTo>
                  <a:cubicBezTo>
                    <a:pt x="2678" y="0"/>
                    <a:pt x="2584" y="32"/>
                    <a:pt x="2521" y="95"/>
                  </a:cubicBezTo>
                  <a:lnTo>
                    <a:pt x="0" y="3245"/>
                  </a:lnTo>
                  <a:cubicBezTo>
                    <a:pt x="90" y="3238"/>
                    <a:pt x="181" y="3234"/>
                    <a:pt x="272" y="3234"/>
                  </a:cubicBezTo>
                  <a:cubicBezTo>
                    <a:pt x="568" y="3234"/>
                    <a:pt x="870" y="3275"/>
                    <a:pt x="1135" y="3371"/>
                  </a:cubicBezTo>
                  <a:cubicBezTo>
                    <a:pt x="1324" y="3119"/>
                    <a:pt x="3939" y="567"/>
                    <a:pt x="4159" y="347"/>
                  </a:cubicBezTo>
                  <a:cubicBezTo>
                    <a:pt x="3718" y="158"/>
                    <a:pt x="3308" y="0"/>
                    <a:pt x="28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311;p58">
              <a:extLst>
                <a:ext uri="{FF2B5EF4-FFF2-40B4-BE49-F238E27FC236}">
                  <a16:creationId xmlns:a16="http://schemas.microsoft.com/office/drawing/2014/main" id="{DF856480-5F45-4C43-AEEA-4A70CC96D001}"/>
                </a:ext>
              </a:extLst>
            </p:cNvPr>
            <p:cNvSpPr/>
            <p:nvPr/>
          </p:nvSpPr>
          <p:spPr>
            <a:xfrm>
              <a:off x="3497300" y="3721900"/>
              <a:ext cx="84300" cy="107150"/>
            </a:xfrm>
            <a:custGeom>
              <a:avLst/>
              <a:gdLst/>
              <a:ahLst/>
              <a:cxnLst/>
              <a:rect l="l" t="t" r="r" b="b"/>
              <a:pathLst>
                <a:path w="3372" h="4286" extrusionOk="0">
                  <a:moveTo>
                    <a:pt x="3246" y="1"/>
                  </a:moveTo>
                  <a:lnTo>
                    <a:pt x="95" y="2552"/>
                  </a:lnTo>
                  <a:cubicBezTo>
                    <a:pt x="32" y="2615"/>
                    <a:pt x="1" y="2710"/>
                    <a:pt x="1" y="2836"/>
                  </a:cubicBezTo>
                  <a:cubicBezTo>
                    <a:pt x="1" y="3340"/>
                    <a:pt x="95" y="3844"/>
                    <a:pt x="347" y="4285"/>
                  </a:cubicBezTo>
                  <a:lnTo>
                    <a:pt x="3372" y="1261"/>
                  </a:lnTo>
                  <a:cubicBezTo>
                    <a:pt x="3214" y="851"/>
                    <a:pt x="3183" y="410"/>
                    <a:pt x="32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529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1"/>
          <p:cNvSpPr txBox="1">
            <a:spLocks noGrp="1"/>
          </p:cNvSpPr>
          <p:nvPr>
            <p:ph type="title"/>
          </p:nvPr>
        </p:nvSpPr>
        <p:spPr>
          <a:xfrm>
            <a:off x="2041072" y="1407197"/>
            <a:ext cx="1617000" cy="9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01</a:t>
            </a:r>
            <a:endParaRPr dirty="0"/>
          </a:p>
        </p:txBody>
      </p:sp>
      <p:sp>
        <p:nvSpPr>
          <p:cNvPr id="267" name="Google Shape;267;p31"/>
          <p:cNvSpPr txBox="1">
            <a:spLocks noGrp="1"/>
          </p:cNvSpPr>
          <p:nvPr>
            <p:ph type="title" idx="2"/>
          </p:nvPr>
        </p:nvSpPr>
        <p:spPr>
          <a:xfrm>
            <a:off x="886157" y="2306640"/>
            <a:ext cx="4157553" cy="9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dirty="0">
                <a:solidFill>
                  <a:schemeClr val="tx1"/>
                </a:solidFill>
              </a:rPr>
              <a:t>Introduction</a:t>
            </a:r>
            <a:endParaRPr sz="2800" dirty="0">
              <a:solidFill>
                <a:schemeClr val="tx1"/>
              </a:solidFill>
            </a:endParaRPr>
          </a:p>
        </p:txBody>
      </p:sp>
      <p:grpSp>
        <p:nvGrpSpPr>
          <p:cNvPr id="65" name="Google Shape;916;p44">
            <a:extLst>
              <a:ext uri="{FF2B5EF4-FFF2-40B4-BE49-F238E27FC236}">
                <a16:creationId xmlns:a16="http://schemas.microsoft.com/office/drawing/2014/main" id="{7A9E69E2-5F1D-4E02-9FAE-4A72FCAC196D}"/>
              </a:ext>
            </a:extLst>
          </p:cNvPr>
          <p:cNvGrpSpPr/>
          <p:nvPr/>
        </p:nvGrpSpPr>
        <p:grpSpPr>
          <a:xfrm>
            <a:off x="4807645" y="1355026"/>
            <a:ext cx="3551555" cy="2456413"/>
            <a:chOff x="5395150" y="3961875"/>
            <a:chExt cx="1362925" cy="977750"/>
          </a:xfrm>
        </p:grpSpPr>
        <p:sp>
          <p:nvSpPr>
            <p:cNvPr id="66" name="Google Shape;917;p44">
              <a:extLst>
                <a:ext uri="{FF2B5EF4-FFF2-40B4-BE49-F238E27FC236}">
                  <a16:creationId xmlns:a16="http://schemas.microsoft.com/office/drawing/2014/main" id="{14F86D36-EE07-478F-A550-FFEE6965F882}"/>
                </a:ext>
              </a:extLst>
            </p:cNvPr>
            <p:cNvSpPr/>
            <p:nvPr/>
          </p:nvSpPr>
          <p:spPr>
            <a:xfrm>
              <a:off x="5395150" y="4291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close/>
                </a:path>
              </a:pathLst>
            </a:custGeom>
            <a:noFill/>
            <a:ln w="2625" cap="flat" cmpd="sng">
              <a:solidFill>
                <a:srgbClr val="000000"/>
              </a:solidFill>
              <a:prstDash val="solid"/>
              <a:miter lim="80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918;p44">
              <a:extLst>
                <a:ext uri="{FF2B5EF4-FFF2-40B4-BE49-F238E27FC236}">
                  <a16:creationId xmlns:a16="http://schemas.microsoft.com/office/drawing/2014/main" id="{AD03FC5A-1B51-4E0D-B9AC-CBBFA500255B}"/>
                </a:ext>
              </a:extLst>
            </p:cNvPr>
            <p:cNvSpPr/>
            <p:nvPr/>
          </p:nvSpPr>
          <p:spPr>
            <a:xfrm>
              <a:off x="5509225" y="4039225"/>
              <a:ext cx="1129750" cy="747550"/>
            </a:xfrm>
            <a:custGeom>
              <a:avLst/>
              <a:gdLst/>
              <a:ahLst/>
              <a:cxnLst/>
              <a:rect l="l" t="t" r="r" b="b"/>
              <a:pathLst>
                <a:path w="45190" h="29902" extrusionOk="0">
                  <a:moveTo>
                    <a:pt x="22351" y="0"/>
                  </a:moveTo>
                  <a:cubicBezTo>
                    <a:pt x="20849" y="0"/>
                    <a:pt x="19372" y="121"/>
                    <a:pt x="17968" y="411"/>
                  </a:cubicBezTo>
                  <a:cubicBezTo>
                    <a:pt x="12799" y="1477"/>
                    <a:pt x="8285" y="4449"/>
                    <a:pt x="5136" y="8648"/>
                  </a:cubicBezTo>
                  <a:cubicBezTo>
                    <a:pt x="4312" y="9762"/>
                    <a:pt x="3569" y="10941"/>
                    <a:pt x="2956" y="12185"/>
                  </a:cubicBezTo>
                  <a:cubicBezTo>
                    <a:pt x="808" y="16505"/>
                    <a:pt x="0" y="22376"/>
                    <a:pt x="3053" y="26526"/>
                  </a:cubicBezTo>
                  <a:cubicBezTo>
                    <a:pt x="3884" y="27665"/>
                    <a:pt x="5007" y="28569"/>
                    <a:pt x="6307" y="29135"/>
                  </a:cubicBezTo>
                  <a:cubicBezTo>
                    <a:pt x="7547" y="29672"/>
                    <a:pt x="8750" y="29902"/>
                    <a:pt x="9927" y="29902"/>
                  </a:cubicBezTo>
                  <a:cubicBezTo>
                    <a:pt x="16601" y="29902"/>
                    <a:pt x="22418" y="22523"/>
                    <a:pt x="29111" y="22077"/>
                  </a:cubicBezTo>
                  <a:cubicBezTo>
                    <a:pt x="29764" y="22031"/>
                    <a:pt x="30419" y="22020"/>
                    <a:pt x="31074" y="22020"/>
                  </a:cubicBezTo>
                  <a:cubicBezTo>
                    <a:pt x="31699" y="22020"/>
                    <a:pt x="32325" y="22030"/>
                    <a:pt x="32950" y="22030"/>
                  </a:cubicBezTo>
                  <a:cubicBezTo>
                    <a:pt x="34231" y="22030"/>
                    <a:pt x="35511" y="21988"/>
                    <a:pt x="36783" y="21730"/>
                  </a:cubicBezTo>
                  <a:cubicBezTo>
                    <a:pt x="41515" y="20761"/>
                    <a:pt x="45189" y="16448"/>
                    <a:pt x="44705" y="11498"/>
                  </a:cubicBezTo>
                  <a:cubicBezTo>
                    <a:pt x="44059" y="4836"/>
                    <a:pt x="37025" y="2293"/>
                    <a:pt x="31405" y="1097"/>
                  </a:cubicBezTo>
                  <a:cubicBezTo>
                    <a:pt x="28567" y="502"/>
                    <a:pt x="25409" y="0"/>
                    <a:pt x="22351" y="0"/>
                  </a:cubicBezTo>
                  <a:close/>
                </a:path>
              </a:pathLst>
            </a:custGeom>
            <a:solidFill>
              <a:srgbClr val="DFE6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919;p44">
              <a:extLst>
                <a:ext uri="{FF2B5EF4-FFF2-40B4-BE49-F238E27FC236}">
                  <a16:creationId xmlns:a16="http://schemas.microsoft.com/office/drawing/2014/main" id="{AE8891E9-4821-4233-9A66-93A968B3DDB6}"/>
                </a:ext>
              </a:extLst>
            </p:cNvPr>
            <p:cNvSpPr/>
            <p:nvPr/>
          </p:nvSpPr>
          <p:spPr>
            <a:xfrm>
              <a:off x="5509025" y="4304875"/>
              <a:ext cx="202900" cy="202900"/>
            </a:xfrm>
            <a:custGeom>
              <a:avLst/>
              <a:gdLst/>
              <a:ahLst/>
              <a:cxnLst/>
              <a:rect l="l" t="t" r="r" b="b"/>
              <a:pathLst>
                <a:path w="8116" h="8116" extrusionOk="0">
                  <a:moveTo>
                    <a:pt x="4054" y="0"/>
                  </a:moveTo>
                  <a:cubicBezTo>
                    <a:pt x="1817" y="0"/>
                    <a:pt x="0" y="1817"/>
                    <a:pt x="0" y="4062"/>
                  </a:cubicBezTo>
                  <a:cubicBezTo>
                    <a:pt x="0" y="6299"/>
                    <a:pt x="1817" y="8116"/>
                    <a:pt x="4054" y="8116"/>
                  </a:cubicBezTo>
                  <a:cubicBezTo>
                    <a:pt x="6299" y="8116"/>
                    <a:pt x="8116" y="6299"/>
                    <a:pt x="8116" y="4062"/>
                  </a:cubicBezTo>
                  <a:cubicBezTo>
                    <a:pt x="8116" y="1817"/>
                    <a:pt x="6299" y="0"/>
                    <a:pt x="4054" y="0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920;p44">
              <a:extLst>
                <a:ext uri="{FF2B5EF4-FFF2-40B4-BE49-F238E27FC236}">
                  <a16:creationId xmlns:a16="http://schemas.microsoft.com/office/drawing/2014/main" id="{AAE8781C-488D-405B-A1A5-5D1F90AFD0A2}"/>
                </a:ext>
              </a:extLst>
            </p:cNvPr>
            <p:cNvSpPr/>
            <p:nvPr/>
          </p:nvSpPr>
          <p:spPr>
            <a:xfrm>
              <a:off x="5545350" y="4359800"/>
              <a:ext cx="130450" cy="92875"/>
            </a:xfrm>
            <a:custGeom>
              <a:avLst/>
              <a:gdLst/>
              <a:ahLst/>
              <a:cxnLst/>
              <a:rect l="l" t="t" r="r" b="b"/>
              <a:pathLst>
                <a:path w="5218" h="3715" extrusionOk="0">
                  <a:moveTo>
                    <a:pt x="4701" y="1"/>
                  </a:moveTo>
                  <a:cubicBezTo>
                    <a:pt x="4596" y="1"/>
                    <a:pt x="4490" y="40"/>
                    <a:pt x="4402" y="121"/>
                  </a:cubicBezTo>
                  <a:lnTo>
                    <a:pt x="1608" y="2608"/>
                  </a:lnTo>
                  <a:lnTo>
                    <a:pt x="849" y="1712"/>
                  </a:lnTo>
                  <a:cubicBezTo>
                    <a:pt x="760" y="1606"/>
                    <a:pt x="636" y="1553"/>
                    <a:pt x="510" y="1553"/>
                  </a:cubicBezTo>
                  <a:cubicBezTo>
                    <a:pt x="405" y="1553"/>
                    <a:pt x="299" y="1590"/>
                    <a:pt x="211" y="1663"/>
                  </a:cubicBezTo>
                  <a:cubicBezTo>
                    <a:pt x="17" y="1825"/>
                    <a:pt x="1" y="2107"/>
                    <a:pt x="162" y="2301"/>
                  </a:cubicBezTo>
                  <a:lnTo>
                    <a:pt x="1220" y="3553"/>
                  </a:lnTo>
                  <a:cubicBezTo>
                    <a:pt x="1301" y="3642"/>
                    <a:pt x="1414" y="3698"/>
                    <a:pt x="1535" y="3714"/>
                  </a:cubicBezTo>
                  <a:lnTo>
                    <a:pt x="1567" y="3714"/>
                  </a:lnTo>
                  <a:cubicBezTo>
                    <a:pt x="1672" y="3714"/>
                    <a:pt x="1785" y="3674"/>
                    <a:pt x="1858" y="3609"/>
                  </a:cubicBezTo>
                  <a:lnTo>
                    <a:pt x="5007" y="807"/>
                  </a:lnTo>
                  <a:cubicBezTo>
                    <a:pt x="5201" y="629"/>
                    <a:pt x="5217" y="347"/>
                    <a:pt x="5048" y="161"/>
                  </a:cubicBezTo>
                  <a:cubicBezTo>
                    <a:pt x="4951" y="56"/>
                    <a:pt x="4826" y="1"/>
                    <a:pt x="47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921;p44">
              <a:extLst>
                <a:ext uri="{FF2B5EF4-FFF2-40B4-BE49-F238E27FC236}">
                  <a16:creationId xmlns:a16="http://schemas.microsoft.com/office/drawing/2014/main" id="{F0923E71-7416-4F96-A912-9870B9F5CFAE}"/>
                </a:ext>
              </a:extLst>
            </p:cNvPr>
            <p:cNvSpPr/>
            <p:nvPr/>
          </p:nvSpPr>
          <p:spPr>
            <a:xfrm>
              <a:off x="5572000" y="3961875"/>
              <a:ext cx="17600" cy="17375"/>
            </a:xfrm>
            <a:custGeom>
              <a:avLst/>
              <a:gdLst/>
              <a:ahLst/>
              <a:cxnLst/>
              <a:rect l="l" t="t" r="r" b="b"/>
              <a:pathLst>
                <a:path w="704" h="695" extrusionOk="0">
                  <a:moveTo>
                    <a:pt x="352" y="0"/>
                  </a:moveTo>
                  <a:cubicBezTo>
                    <a:pt x="261" y="0"/>
                    <a:pt x="170" y="33"/>
                    <a:pt x="106" y="97"/>
                  </a:cubicBezTo>
                  <a:cubicBezTo>
                    <a:pt x="97" y="105"/>
                    <a:pt x="73" y="130"/>
                    <a:pt x="65" y="146"/>
                  </a:cubicBezTo>
                  <a:lnTo>
                    <a:pt x="33" y="210"/>
                  </a:lnTo>
                  <a:cubicBezTo>
                    <a:pt x="25" y="227"/>
                    <a:pt x="9" y="251"/>
                    <a:pt x="9" y="267"/>
                  </a:cubicBezTo>
                  <a:cubicBezTo>
                    <a:pt x="1" y="291"/>
                    <a:pt x="1" y="315"/>
                    <a:pt x="1" y="340"/>
                  </a:cubicBezTo>
                  <a:cubicBezTo>
                    <a:pt x="1" y="356"/>
                    <a:pt x="9" y="388"/>
                    <a:pt x="9" y="412"/>
                  </a:cubicBezTo>
                  <a:cubicBezTo>
                    <a:pt x="9" y="436"/>
                    <a:pt x="25" y="461"/>
                    <a:pt x="33" y="477"/>
                  </a:cubicBezTo>
                  <a:lnTo>
                    <a:pt x="65" y="541"/>
                  </a:lnTo>
                  <a:cubicBezTo>
                    <a:pt x="73" y="558"/>
                    <a:pt x="81" y="574"/>
                    <a:pt x="106" y="590"/>
                  </a:cubicBezTo>
                  <a:cubicBezTo>
                    <a:pt x="170" y="654"/>
                    <a:pt x="267" y="695"/>
                    <a:pt x="356" y="695"/>
                  </a:cubicBezTo>
                  <a:cubicBezTo>
                    <a:pt x="388" y="695"/>
                    <a:pt x="404" y="695"/>
                    <a:pt x="421" y="679"/>
                  </a:cubicBezTo>
                  <a:cubicBezTo>
                    <a:pt x="445" y="679"/>
                    <a:pt x="469" y="671"/>
                    <a:pt x="485" y="663"/>
                  </a:cubicBezTo>
                  <a:lnTo>
                    <a:pt x="550" y="630"/>
                  </a:lnTo>
                  <a:cubicBezTo>
                    <a:pt x="566" y="622"/>
                    <a:pt x="582" y="614"/>
                    <a:pt x="598" y="590"/>
                  </a:cubicBezTo>
                  <a:cubicBezTo>
                    <a:pt x="606" y="582"/>
                    <a:pt x="630" y="558"/>
                    <a:pt x="639" y="541"/>
                  </a:cubicBezTo>
                  <a:lnTo>
                    <a:pt x="671" y="477"/>
                  </a:lnTo>
                  <a:cubicBezTo>
                    <a:pt x="679" y="453"/>
                    <a:pt x="687" y="428"/>
                    <a:pt x="687" y="412"/>
                  </a:cubicBezTo>
                  <a:cubicBezTo>
                    <a:pt x="703" y="388"/>
                    <a:pt x="703" y="356"/>
                    <a:pt x="703" y="340"/>
                  </a:cubicBezTo>
                  <a:cubicBezTo>
                    <a:pt x="703" y="315"/>
                    <a:pt x="703" y="291"/>
                    <a:pt x="687" y="267"/>
                  </a:cubicBezTo>
                  <a:cubicBezTo>
                    <a:pt x="687" y="251"/>
                    <a:pt x="679" y="227"/>
                    <a:pt x="671" y="210"/>
                  </a:cubicBezTo>
                  <a:lnTo>
                    <a:pt x="639" y="146"/>
                  </a:lnTo>
                  <a:cubicBezTo>
                    <a:pt x="630" y="130"/>
                    <a:pt x="614" y="113"/>
                    <a:pt x="598" y="97"/>
                  </a:cubicBezTo>
                  <a:cubicBezTo>
                    <a:pt x="534" y="33"/>
                    <a:pt x="443" y="0"/>
                    <a:pt x="352" y="0"/>
                  </a:cubicBezTo>
                  <a:close/>
                </a:path>
              </a:pathLst>
            </a:custGeom>
            <a:solidFill>
              <a:srgbClr val="DFE6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922;p44">
              <a:extLst>
                <a:ext uri="{FF2B5EF4-FFF2-40B4-BE49-F238E27FC236}">
                  <a16:creationId xmlns:a16="http://schemas.microsoft.com/office/drawing/2014/main" id="{82237BD0-8D9E-47FB-9F57-FAE87E37D5B8}"/>
                </a:ext>
              </a:extLst>
            </p:cNvPr>
            <p:cNvSpPr/>
            <p:nvPr/>
          </p:nvSpPr>
          <p:spPr>
            <a:xfrm>
              <a:off x="5572000" y="4016775"/>
              <a:ext cx="17800" cy="128025"/>
            </a:xfrm>
            <a:custGeom>
              <a:avLst/>
              <a:gdLst/>
              <a:ahLst/>
              <a:cxnLst/>
              <a:rect l="l" t="t" r="r" b="b"/>
              <a:pathLst>
                <a:path w="712" h="5121" extrusionOk="0">
                  <a:moveTo>
                    <a:pt x="356" y="1"/>
                  </a:moveTo>
                  <a:cubicBezTo>
                    <a:pt x="162" y="1"/>
                    <a:pt x="1" y="162"/>
                    <a:pt x="1" y="356"/>
                  </a:cubicBezTo>
                  <a:cubicBezTo>
                    <a:pt x="1" y="542"/>
                    <a:pt x="162" y="703"/>
                    <a:pt x="356" y="703"/>
                  </a:cubicBezTo>
                  <a:cubicBezTo>
                    <a:pt x="550" y="703"/>
                    <a:pt x="711" y="542"/>
                    <a:pt x="711" y="356"/>
                  </a:cubicBezTo>
                  <a:cubicBezTo>
                    <a:pt x="711" y="162"/>
                    <a:pt x="550" y="1"/>
                    <a:pt x="356" y="1"/>
                  </a:cubicBezTo>
                  <a:close/>
                  <a:moveTo>
                    <a:pt x="356" y="2213"/>
                  </a:moveTo>
                  <a:cubicBezTo>
                    <a:pt x="162" y="2213"/>
                    <a:pt x="1" y="2375"/>
                    <a:pt x="1" y="2561"/>
                  </a:cubicBezTo>
                  <a:cubicBezTo>
                    <a:pt x="1" y="2754"/>
                    <a:pt x="162" y="2916"/>
                    <a:pt x="356" y="2916"/>
                  </a:cubicBezTo>
                  <a:cubicBezTo>
                    <a:pt x="550" y="2916"/>
                    <a:pt x="711" y="2754"/>
                    <a:pt x="711" y="2561"/>
                  </a:cubicBezTo>
                  <a:cubicBezTo>
                    <a:pt x="711" y="2375"/>
                    <a:pt x="550" y="2213"/>
                    <a:pt x="356" y="2213"/>
                  </a:cubicBezTo>
                  <a:close/>
                  <a:moveTo>
                    <a:pt x="356" y="4410"/>
                  </a:moveTo>
                  <a:cubicBezTo>
                    <a:pt x="162" y="4410"/>
                    <a:pt x="1" y="4571"/>
                    <a:pt x="1" y="4765"/>
                  </a:cubicBezTo>
                  <a:cubicBezTo>
                    <a:pt x="1" y="4967"/>
                    <a:pt x="162" y="5121"/>
                    <a:pt x="356" y="5121"/>
                  </a:cubicBezTo>
                  <a:cubicBezTo>
                    <a:pt x="550" y="5121"/>
                    <a:pt x="711" y="4959"/>
                    <a:pt x="711" y="4765"/>
                  </a:cubicBezTo>
                  <a:cubicBezTo>
                    <a:pt x="711" y="4571"/>
                    <a:pt x="550" y="4410"/>
                    <a:pt x="356" y="4410"/>
                  </a:cubicBezTo>
                  <a:close/>
                </a:path>
              </a:pathLst>
            </a:custGeom>
            <a:solidFill>
              <a:srgbClr val="DFE6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923;p44">
              <a:extLst>
                <a:ext uri="{FF2B5EF4-FFF2-40B4-BE49-F238E27FC236}">
                  <a16:creationId xmlns:a16="http://schemas.microsoft.com/office/drawing/2014/main" id="{21112402-656F-412C-A26A-911FC38543F0}"/>
                </a:ext>
              </a:extLst>
            </p:cNvPr>
            <p:cNvSpPr/>
            <p:nvPr/>
          </p:nvSpPr>
          <p:spPr>
            <a:xfrm>
              <a:off x="5572000" y="4182150"/>
              <a:ext cx="17400" cy="17775"/>
            </a:xfrm>
            <a:custGeom>
              <a:avLst/>
              <a:gdLst/>
              <a:ahLst/>
              <a:cxnLst/>
              <a:rect l="l" t="t" r="r" b="b"/>
              <a:pathLst>
                <a:path w="696" h="711" extrusionOk="0">
                  <a:moveTo>
                    <a:pt x="350" y="1"/>
                  </a:moveTo>
                  <a:cubicBezTo>
                    <a:pt x="262" y="1"/>
                    <a:pt x="171" y="39"/>
                    <a:pt x="106" y="104"/>
                  </a:cubicBezTo>
                  <a:cubicBezTo>
                    <a:pt x="41" y="177"/>
                    <a:pt x="1" y="266"/>
                    <a:pt x="1" y="363"/>
                  </a:cubicBezTo>
                  <a:cubicBezTo>
                    <a:pt x="1" y="452"/>
                    <a:pt x="33" y="540"/>
                    <a:pt x="106" y="613"/>
                  </a:cubicBezTo>
                  <a:cubicBezTo>
                    <a:pt x="170" y="670"/>
                    <a:pt x="267" y="710"/>
                    <a:pt x="356" y="710"/>
                  </a:cubicBezTo>
                  <a:cubicBezTo>
                    <a:pt x="388" y="710"/>
                    <a:pt x="404" y="710"/>
                    <a:pt x="412" y="694"/>
                  </a:cubicBezTo>
                  <a:cubicBezTo>
                    <a:pt x="445" y="686"/>
                    <a:pt x="469" y="686"/>
                    <a:pt x="485" y="670"/>
                  </a:cubicBezTo>
                  <a:lnTo>
                    <a:pt x="550" y="645"/>
                  </a:lnTo>
                  <a:cubicBezTo>
                    <a:pt x="566" y="629"/>
                    <a:pt x="574" y="621"/>
                    <a:pt x="598" y="605"/>
                  </a:cubicBezTo>
                  <a:cubicBezTo>
                    <a:pt x="655" y="532"/>
                    <a:pt x="695" y="444"/>
                    <a:pt x="695" y="347"/>
                  </a:cubicBezTo>
                  <a:cubicBezTo>
                    <a:pt x="695" y="250"/>
                    <a:pt x="671" y="161"/>
                    <a:pt x="598" y="96"/>
                  </a:cubicBezTo>
                  <a:cubicBezTo>
                    <a:pt x="590" y="88"/>
                    <a:pt x="566" y="64"/>
                    <a:pt x="550" y="56"/>
                  </a:cubicBezTo>
                  <a:lnTo>
                    <a:pt x="485" y="24"/>
                  </a:lnTo>
                  <a:cubicBezTo>
                    <a:pt x="469" y="16"/>
                    <a:pt x="437" y="8"/>
                    <a:pt x="412" y="8"/>
                  </a:cubicBezTo>
                  <a:cubicBezTo>
                    <a:pt x="392" y="3"/>
                    <a:pt x="371" y="1"/>
                    <a:pt x="350" y="1"/>
                  </a:cubicBezTo>
                  <a:close/>
                </a:path>
              </a:pathLst>
            </a:custGeom>
            <a:solidFill>
              <a:srgbClr val="DFE6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924;p44">
              <a:extLst>
                <a:ext uri="{FF2B5EF4-FFF2-40B4-BE49-F238E27FC236}">
                  <a16:creationId xmlns:a16="http://schemas.microsoft.com/office/drawing/2014/main" id="{47CE3181-25BF-4665-B8CB-D5039CB36D65}"/>
                </a:ext>
              </a:extLst>
            </p:cNvPr>
            <p:cNvSpPr/>
            <p:nvPr/>
          </p:nvSpPr>
          <p:spPr>
            <a:xfrm>
              <a:off x="6740500" y="4478325"/>
              <a:ext cx="17575" cy="17750"/>
            </a:xfrm>
            <a:custGeom>
              <a:avLst/>
              <a:gdLst/>
              <a:ahLst/>
              <a:cxnLst/>
              <a:rect l="l" t="t" r="r" b="b"/>
              <a:pathLst>
                <a:path w="703" h="710" extrusionOk="0">
                  <a:moveTo>
                    <a:pt x="351" y="1"/>
                  </a:moveTo>
                  <a:cubicBezTo>
                    <a:pt x="329" y="1"/>
                    <a:pt x="307" y="3"/>
                    <a:pt x="283" y="7"/>
                  </a:cubicBezTo>
                  <a:cubicBezTo>
                    <a:pt x="250" y="7"/>
                    <a:pt x="226" y="23"/>
                    <a:pt x="210" y="31"/>
                  </a:cubicBezTo>
                  <a:lnTo>
                    <a:pt x="145" y="63"/>
                  </a:lnTo>
                  <a:cubicBezTo>
                    <a:pt x="129" y="71"/>
                    <a:pt x="121" y="80"/>
                    <a:pt x="97" y="104"/>
                  </a:cubicBezTo>
                  <a:cubicBezTo>
                    <a:pt x="89" y="112"/>
                    <a:pt x="65" y="128"/>
                    <a:pt x="57" y="152"/>
                  </a:cubicBezTo>
                  <a:cubicBezTo>
                    <a:pt x="48" y="168"/>
                    <a:pt x="40" y="184"/>
                    <a:pt x="24" y="209"/>
                  </a:cubicBezTo>
                  <a:cubicBezTo>
                    <a:pt x="16" y="241"/>
                    <a:pt x="8" y="265"/>
                    <a:pt x="8" y="281"/>
                  </a:cubicBezTo>
                  <a:cubicBezTo>
                    <a:pt x="0" y="306"/>
                    <a:pt x="0" y="330"/>
                    <a:pt x="0" y="354"/>
                  </a:cubicBezTo>
                  <a:cubicBezTo>
                    <a:pt x="0" y="451"/>
                    <a:pt x="32" y="532"/>
                    <a:pt x="97" y="604"/>
                  </a:cubicBezTo>
                  <a:cubicBezTo>
                    <a:pt x="170" y="669"/>
                    <a:pt x="258" y="709"/>
                    <a:pt x="347" y="709"/>
                  </a:cubicBezTo>
                  <a:cubicBezTo>
                    <a:pt x="444" y="709"/>
                    <a:pt x="533" y="669"/>
                    <a:pt x="606" y="596"/>
                  </a:cubicBezTo>
                  <a:cubicBezTo>
                    <a:pt x="614" y="588"/>
                    <a:pt x="630" y="564"/>
                    <a:pt x="646" y="548"/>
                  </a:cubicBezTo>
                  <a:lnTo>
                    <a:pt x="670" y="483"/>
                  </a:lnTo>
                  <a:cubicBezTo>
                    <a:pt x="686" y="467"/>
                    <a:pt x="694" y="443"/>
                    <a:pt x="694" y="427"/>
                  </a:cubicBezTo>
                  <a:cubicBezTo>
                    <a:pt x="703" y="394"/>
                    <a:pt x="703" y="370"/>
                    <a:pt x="703" y="354"/>
                  </a:cubicBezTo>
                  <a:cubicBezTo>
                    <a:pt x="703" y="330"/>
                    <a:pt x="694" y="306"/>
                    <a:pt x="694" y="281"/>
                  </a:cubicBezTo>
                  <a:cubicBezTo>
                    <a:pt x="694" y="249"/>
                    <a:pt x="686" y="233"/>
                    <a:pt x="670" y="209"/>
                  </a:cubicBezTo>
                  <a:lnTo>
                    <a:pt x="646" y="152"/>
                  </a:lnTo>
                  <a:cubicBezTo>
                    <a:pt x="630" y="128"/>
                    <a:pt x="614" y="112"/>
                    <a:pt x="606" y="104"/>
                  </a:cubicBezTo>
                  <a:cubicBezTo>
                    <a:pt x="590" y="88"/>
                    <a:pt x="573" y="71"/>
                    <a:pt x="549" y="63"/>
                  </a:cubicBezTo>
                  <a:lnTo>
                    <a:pt x="493" y="31"/>
                  </a:lnTo>
                  <a:cubicBezTo>
                    <a:pt x="460" y="15"/>
                    <a:pt x="444" y="7"/>
                    <a:pt x="420" y="7"/>
                  </a:cubicBezTo>
                  <a:cubicBezTo>
                    <a:pt x="396" y="3"/>
                    <a:pt x="373" y="1"/>
                    <a:pt x="35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925;p44">
              <a:extLst>
                <a:ext uri="{FF2B5EF4-FFF2-40B4-BE49-F238E27FC236}">
                  <a16:creationId xmlns:a16="http://schemas.microsoft.com/office/drawing/2014/main" id="{F4D6C60E-9FC6-4BAE-9A86-B023AD73722B}"/>
                </a:ext>
              </a:extLst>
            </p:cNvPr>
            <p:cNvSpPr/>
            <p:nvPr/>
          </p:nvSpPr>
          <p:spPr>
            <a:xfrm>
              <a:off x="6574950" y="4478275"/>
              <a:ext cx="128000" cy="17800"/>
            </a:xfrm>
            <a:custGeom>
              <a:avLst/>
              <a:gdLst/>
              <a:ahLst/>
              <a:cxnLst/>
              <a:rect l="l" t="t" r="r" b="b"/>
              <a:pathLst>
                <a:path w="5120" h="712" extrusionOk="0">
                  <a:moveTo>
                    <a:pt x="356" y="1"/>
                  </a:moveTo>
                  <a:cubicBezTo>
                    <a:pt x="162" y="1"/>
                    <a:pt x="0" y="162"/>
                    <a:pt x="0" y="356"/>
                  </a:cubicBezTo>
                  <a:cubicBezTo>
                    <a:pt x="0" y="558"/>
                    <a:pt x="162" y="711"/>
                    <a:pt x="356" y="711"/>
                  </a:cubicBezTo>
                  <a:cubicBezTo>
                    <a:pt x="541" y="711"/>
                    <a:pt x="703" y="550"/>
                    <a:pt x="703" y="356"/>
                  </a:cubicBezTo>
                  <a:cubicBezTo>
                    <a:pt x="703" y="162"/>
                    <a:pt x="541" y="1"/>
                    <a:pt x="356" y="1"/>
                  </a:cubicBezTo>
                  <a:close/>
                  <a:moveTo>
                    <a:pt x="2560" y="1"/>
                  </a:moveTo>
                  <a:cubicBezTo>
                    <a:pt x="2374" y="1"/>
                    <a:pt x="2213" y="162"/>
                    <a:pt x="2213" y="356"/>
                  </a:cubicBezTo>
                  <a:cubicBezTo>
                    <a:pt x="2213" y="558"/>
                    <a:pt x="2374" y="711"/>
                    <a:pt x="2560" y="711"/>
                  </a:cubicBezTo>
                  <a:cubicBezTo>
                    <a:pt x="2754" y="711"/>
                    <a:pt x="2915" y="550"/>
                    <a:pt x="2915" y="356"/>
                  </a:cubicBezTo>
                  <a:cubicBezTo>
                    <a:pt x="2915" y="162"/>
                    <a:pt x="2754" y="1"/>
                    <a:pt x="2560" y="1"/>
                  </a:cubicBezTo>
                  <a:close/>
                  <a:moveTo>
                    <a:pt x="4765" y="1"/>
                  </a:moveTo>
                  <a:cubicBezTo>
                    <a:pt x="4571" y="1"/>
                    <a:pt x="4409" y="162"/>
                    <a:pt x="4409" y="356"/>
                  </a:cubicBezTo>
                  <a:cubicBezTo>
                    <a:pt x="4409" y="558"/>
                    <a:pt x="4571" y="711"/>
                    <a:pt x="4765" y="711"/>
                  </a:cubicBezTo>
                  <a:cubicBezTo>
                    <a:pt x="4959" y="711"/>
                    <a:pt x="5120" y="550"/>
                    <a:pt x="5120" y="356"/>
                  </a:cubicBezTo>
                  <a:cubicBezTo>
                    <a:pt x="5120" y="162"/>
                    <a:pt x="4959" y="1"/>
                    <a:pt x="47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926;p44">
              <a:extLst>
                <a:ext uri="{FF2B5EF4-FFF2-40B4-BE49-F238E27FC236}">
                  <a16:creationId xmlns:a16="http://schemas.microsoft.com/office/drawing/2014/main" id="{F602EFF6-2081-4E14-9449-30EDFC2D6F6F}"/>
                </a:ext>
              </a:extLst>
            </p:cNvPr>
            <p:cNvSpPr/>
            <p:nvPr/>
          </p:nvSpPr>
          <p:spPr>
            <a:xfrm>
              <a:off x="6519825" y="4478375"/>
              <a:ext cx="17800" cy="17700"/>
            </a:xfrm>
            <a:custGeom>
              <a:avLst/>
              <a:gdLst/>
              <a:ahLst/>
              <a:cxnLst/>
              <a:rect l="l" t="t" r="r" b="b"/>
              <a:pathLst>
                <a:path w="712" h="708" extrusionOk="0">
                  <a:moveTo>
                    <a:pt x="347" y="0"/>
                  </a:moveTo>
                  <a:cubicBezTo>
                    <a:pt x="326" y="0"/>
                    <a:pt x="304" y="2"/>
                    <a:pt x="283" y="5"/>
                  </a:cubicBezTo>
                  <a:cubicBezTo>
                    <a:pt x="259" y="5"/>
                    <a:pt x="235" y="21"/>
                    <a:pt x="219" y="29"/>
                  </a:cubicBezTo>
                  <a:lnTo>
                    <a:pt x="154" y="61"/>
                  </a:lnTo>
                  <a:cubicBezTo>
                    <a:pt x="138" y="69"/>
                    <a:pt x="114" y="86"/>
                    <a:pt x="106" y="102"/>
                  </a:cubicBezTo>
                  <a:cubicBezTo>
                    <a:pt x="98" y="110"/>
                    <a:pt x="73" y="126"/>
                    <a:pt x="65" y="150"/>
                  </a:cubicBezTo>
                  <a:cubicBezTo>
                    <a:pt x="57" y="166"/>
                    <a:pt x="41" y="182"/>
                    <a:pt x="33" y="207"/>
                  </a:cubicBezTo>
                  <a:cubicBezTo>
                    <a:pt x="25" y="239"/>
                    <a:pt x="17" y="263"/>
                    <a:pt x="17" y="279"/>
                  </a:cubicBezTo>
                  <a:cubicBezTo>
                    <a:pt x="1" y="304"/>
                    <a:pt x="1" y="328"/>
                    <a:pt x="1" y="352"/>
                  </a:cubicBezTo>
                  <a:cubicBezTo>
                    <a:pt x="1" y="449"/>
                    <a:pt x="33" y="530"/>
                    <a:pt x="106" y="602"/>
                  </a:cubicBezTo>
                  <a:cubicBezTo>
                    <a:pt x="114" y="610"/>
                    <a:pt x="138" y="635"/>
                    <a:pt x="154" y="643"/>
                  </a:cubicBezTo>
                  <a:lnTo>
                    <a:pt x="219" y="675"/>
                  </a:lnTo>
                  <a:cubicBezTo>
                    <a:pt x="243" y="683"/>
                    <a:pt x="267" y="691"/>
                    <a:pt x="283" y="691"/>
                  </a:cubicBezTo>
                  <a:cubicBezTo>
                    <a:pt x="308" y="707"/>
                    <a:pt x="340" y="707"/>
                    <a:pt x="356" y="707"/>
                  </a:cubicBezTo>
                  <a:lnTo>
                    <a:pt x="437" y="707"/>
                  </a:lnTo>
                  <a:cubicBezTo>
                    <a:pt x="461" y="707"/>
                    <a:pt x="477" y="691"/>
                    <a:pt x="501" y="683"/>
                  </a:cubicBezTo>
                  <a:lnTo>
                    <a:pt x="558" y="651"/>
                  </a:lnTo>
                  <a:cubicBezTo>
                    <a:pt x="582" y="643"/>
                    <a:pt x="590" y="635"/>
                    <a:pt x="606" y="610"/>
                  </a:cubicBezTo>
                  <a:cubicBezTo>
                    <a:pt x="671" y="546"/>
                    <a:pt x="711" y="449"/>
                    <a:pt x="711" y="360"/>
                  </a:cubicBezTo>
                  <a:cubicBezTo>
                    <a:pt x="711" y="263"/>
                    <a:pt x="671" y="182"/>
                    <a:pt x="606" y="110"/>
                  </a:cubicBezTo>
                  <a:cubicBezTo>
                    <a:pt x="534" y="31"/>
                    <a:pt x="440" y="0"/>
                    <a:pt x="3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927;p44">
              <a:extLst>
                <a:ext uri="{FF2B5EF4-FFF2-40B4-BE49-F238E27FC236}">
                  <a16:creationId xmlns:a16="http://schemas.microsoft.com/office/drawing/2014/main" id="{CFA05896-96F5-40F6-9CD4-64ED221F47FA}"/>
                </a:ext>
              </a:extLst>
            </p:cNvPr>
            <p:cNvSpPr/>
            <p:nvPr/>
          </p:nvSpPr>
          <p:spPr>
            <a:xfrm>
              <a:off x="6196625" y="4068675"/>
              <a:ext cx="421950" cy="287500"/>
            </a:xfrm>
            <a:custGeom>
              <a:avLst/>
              <a:gdLst/>
              <a:ahLst/>
              <a:cxnLst/>
              <a:rect l="l" t="t" r="r" b="b"/>
              <a:pathLst>
                <a:path w="16878" h="11500" extrusionOk="0">
                  <a:moveTo>
                    <a:pt x="1179" y="0"/>
                  </a:moveTo>
                  <a:cubicBezTo>
                    <a:pt x="525" y="0"/>
                    <a:pt x="0" y="525"/>
                    <a:pt x="0" y="1187"/>
                  </a:cubicBezTo>
                  <a:lnTo>
                    <a:pt x="0" y="10320"/>
                  </a:lnTo>
                  <a:cubicBezTo>
                    <a:pt x="0" y="10974"/>
                    <a:pt x="525" y="11499"/>
                    <a:pt x="1179" y="11499"/>
                  </a:cubicBezTo>
                  <a:lnTo>
                    <a:pt x="15699" y="11499"/>
                  </a:lnTo>
                  <a:cubicBezTo>
                    <a:pt x="16353" y="11499"/>
                    <a:pt x="16878" y="10974"/>
                    <a:pt x="16878" y="10320"/>
                  </a:cubicBezTo>
                  <a:lnTo>
                    <a:pt x="16878" y="1187"/>
                  </a:lnTo>
                  <a:cubicBezTo>
                    <a:pt x="16878" y="525"/>
                    <a:pt x="16353" y="0"/>
                    <a:pt x="156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928;p44">
              <a:extLst>
                <a:ext uri="{FF2B5EF4-FFF2-40B4-BE49-F238E27FC236}">
                  <a16:creationId xmlns:a16="http://schemas.microsoft.com/office/drawing/2014/main" id="{0223942A-7662-4FEB-A070-031C41576C8D}"/>
                </a:ext>
              </a:extLst>
            </p:cNvPr>
            <p:cNvSpPr/>
            <p:nvPr/>
          </p:nvSpPr>
          <p:spPr>
            <a:xfrm>
              <a:off x="6247900" y="4213425"/>
              <a:ext cx="28075" cy="99550"/>
            </a:xfrm>
            <a:custGeom>
              <a:avLst/>
              <a:gdLst/>
              <a:ahLst/>
              <a:cxnLst/>
              <a:rect l="l" t="t" r="r" b="b"/>
              <a:pathLst>
                <a:path w="1123" h="3982" extrusionOk="0">
                  <a:moveTo>
                    <a:pt x="0" y="0"/>
                  </a:moveTo>
                  <a:lnTo>
                    <a:pt x="0" y="3981"/>
                  </a:lnTo>
                  <a:lnTo>
                    <a:pt x="1123" y="3981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929;p44">
              <a:extLst>
                <a:ext uri="{FF2B5EF4-FFF2-40B4-BE49-F238E27FC236}">
                  <a16:creationId xmlns:a16="http://schemas.microsoft.com/office/drawing/2014/main" id="{E4AF906F-A4C3-4C46-9777-72CA4AA47E81}"/>
                </a:ext>
              </a:extLst>
            </p:cNvPr>
            <p:cNvSpPr/>
            <p:nvPr/>
          </p:nvSpPr>
          <p:spPr>
            <a:xfrm>
              <a:off x="6306250" y="4166375"/>
              <a:ext cx="27875" cy="146600"/>
            </a:xfrm>
            <a:custGeom>
              <a:avLst/>
              <a:gdLst/>
              <a:ahLst/>
              <a:cxnLst/>
              <a:rect l="l" t="t" r="r" b="b"/>
              <a:pathLst>
                <a:path w="1115" h="5864" extrusionOk="0">
                  <a:moveTo>
                    <a:pt x="0" y="1"/>
                  </a:moveTo>
                  <a:lnTo>
                    <a:pt x="0" y="5863"/>
                  </a:lnTo>
                  <a:lnTo>
                    <a:pt x="1115" y="5863"/>
                  </a:lnTo>
                  <a:lnTo>
                    <a:pt x="1115" y="1"/>
                  </a:ln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930;p44">
              <a:extLst>
                <a:ext uri="{FF2B5EF4-FFF2-40B4-BE49-F238E27FC236}">
                  <a16:creationId xmlns:a16="http://schemas.microsoft.com/office/drawing/2014/main" id="{1130AD84-A583-4FA7-A456-9403C190679A}"/>
                </a:ext>
              </a:extLst>
            </p:cNvPr>
            <p:cNvSpPr/>
            <p:nvPr/>
          </p:nvSpPr>
          <p:spPr>
            <a:xfrm>
              <a:off x="6364375" y="4230775"/>
              <a:ext cx="28100" cy="82200"/>
            </a:xfrm>
            <a:custGeom>
              <a:avLst/>
              <a:gdLst/>
              <a:ahLst/>
              <a:cxnLst/>
              <a:rect l="l" t="t" r="r" b="b"/>
              <a:pathLst>
                <a:path w="1124" h="3288" extrusionOk="0">
                  <a:moveTo>
                    <a:pt x="1" y="1"/>
                  </a:moveTo>
                  <a:lnTo>
                    <a:pt x="1" y="3287"/>
                  </a:lnTo>
                  <a:lnTo>
                    <a:pt x="1123" y="3287"/>
                  </a:lnTo>
                  <a:lnTo>
                    <a:pt x="1123" y="1"/>
                  </a:ln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931;p44">
              <a:extLst>
                <a:ext uri="{FF2B5EF4-FFF2-40B4-BE49-F238E27FC236}">
                  <a16:creationId xmlns:a16="http://schemas.microsoft.com/office/drawing/2014/main" id="{587E4172-BCB7-48DC-8576-8A5255CEA788}"/>
                </a:ext>
              </a:extLst>
            </p:cNvPr>
            <p:cNvSpPr/>
            <p:nvPr/>
          </p:nvSpPr>
          <p:spPr>
            <a:xfrm>
              <a:off x="6422725" y="4193425"/>
              <a:ext cx="28100" cy="119550"/>
            </a:xfrm>
            <a:custGeom>
              <a:avLst/>
              <a:gdLst/>
              <a:ahLst/>
              <a:cxnLst/>
              <a:rect l="l" t="t" r="r" b="b"/>
              <a:pathLst>
                <a:path w="1124" h="4782" extrusionOk="0">
                  <a:moveTo>
                    <a:pt x="1" y="1"/>
                  </a:moveTo>
                  <a:lnTo>
                    <a:pt x="1" y="4781"/>
                  </a:lnTo>
                  <a:lnTo>
                    <a:pt x="1123" y="4781"/>
                  </a:lnTo>
                  <a:lnTo>
                    <a:pt x="1123" y="1"/>
                  </a:ln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932;p44">
              <a:extLst>
                <a:ext uri="{FF2B5EF4-FFF2-40B4-BE49-F238E27FC236}">
                  <a16:creationId xmlns:a16="http://schemas.microsoft.com/office/drawing/2014/main" id="{522DA1F2-71A5-4767-AD73-07EFFC2A0467}"/>
                </a:ext>
              </a:extLst>
            </p:cNvPr>
            <p:cNvSpPr/>
            <p:nvPr/>
          </p:nvSpPr>
          <p:spPr>
            <a:xfrm>
              <a:off x="6481275" y="4213425"/>
              <a:ext cx="28075" cy="99550"/>
            </a:xfrm>
            <a:custGeom>
              <a:avLst/>
              <a:gdLst/>
              <a:ahLst/>
              <a:cxnLst/>
              <a:rect l="l" t="t" r="r" b="b"/>
              <a:pathLst>
                <a:path w="1123" h="3982" extrusionOk="0">
                  <a:moveTo>
                    <a:pt x="0" y="0"/>
                  </a:moveTo>
                  <a:lnTo>
                    <a:pt x="0" y="3981"/>
                  </a:lnTo>
                  <a:lnTo>
                    <a:pt x="1123" y="3981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933;p44">
              <a:extLst>
                <a:ext uri="{FF2B5EF4-FFF2-40B4-BE49-F238E27FC236}">
                  <a16:creationId xmlns:a16="http://schemas.microsoft.com/office/drawing/2014/main" id="{47E30D7F-EDA4-4A9B-B522-4E63A5F2314F}"/>
                </a:ext>
              </a:extLst>
            </p:cNvPr>
            <p:cNvSpPr/>
            <p:nvPr/>
          </p:nvSpPr>
          <p:spPr>
            <a:xfrm>
              <a:off x="6539625" y="4242475"/>
              <a:ext cx="28075" cy="70500"/>
            </a:xfrm>
            <a:custGeom>
              <a:avLst/>
              <a:gdLst/>
              <a:ahLst/>
              <a:cxnLst/>
              <a:rect l="l" t="t" r="r" b="b"/>
              <a:pathLst>
                <a:path w="1123" h="2820" extrusionOk="0">
                  <a:moveTo>
                    <a:pt x="0" y="1"/>
                  </a:moveTo>
                  <a:lnTo>
                    <a:pt x="0" y="2819"/>
                  </a:lnTo>
                  <a:lnTo>
                    <a:pt x="1123" y="2819"/>
                  </a:lnTo>
                  <a:lnTo>
                    <a:pt x="1123" y="1"/>
                  </a:ln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934;p44">
              <a:extLst>
                <a:ext uri="{FF2B5EF4-FFF2-40B4-BE49-F238E27FC236}">
                  <a16:creationId xmlns:a16="http://schemas.microsoft.com/office/drawing/2014/main" id="{CE2527B5-73AF-447F-BA74-1507298BBCB3}"/>
                </a:ext>
              </a:extLst>
            </p:cNvPr>
            <p:cNvSpPr/>
            <p:nvPr/>
          </p:nvSpPr>
          <p:spPr>
            <a:xfrm>
              <a:off x="6232150" y="4123575"/>
              <a:ext cx="351300" cy="89450"/>
            </a:xfrm>
            <a:custGeom>
              <a:avLst/>
              <a:gdLst/>
              <a:ahLst/>
              <a:cxnLst/>
              <a:rect l="l" t="t" r="r" b="b"/>
              <a:pathLst>
                <a:path w="14052" h="3578" extrusionOk="0">
                  <a:moveTo>
                    <a:pt x="2819" y="1"/>
                  </a:moveTo>
                  <a:cubicBezTo>
                    <a:pt x="2480" y="1"/>
                    <a:pt x="2165" y="138"/>
                    <a:pt x="1939" y="388"/>
                  </a:cubicBezTo>
                  <a:lnTo>
                    <a:pt x="25" y="2593"/>
                  </a:lnTo>
                  <a:cubicBezTo>
                    <a:pt x="1" y="2609"/>
                    <a:pt x="1" y="2641"/>
                    <a:pt x="25" y="2665"/>
                  </a:cubicBezTo>
                  <a:cubicBezTo>
                    <a:pt x="33" y="2674"/>
                    <a:pt x="45" y="2678"/>
                    <a:pt x="57" y="2678"/>
                  </a:cubicBezTo>
                  <a:cubicBezTo>
                    <a:pt x="69" y="2678"/>
                    <a:pt x="81" y="2674"/>
                    <a:pt x="89" y="2665"/>
                  </a:cubicBezTo>
                  <a:lnTo>
                    <a:pt x="2011" y="461"/>
                  </a:lnTo>
                  <a:cubicBezTo>
                    <a:pt x="2213" y="227"/>
                    <a:pt x="2504" y="98"/>
                    <a:pt x="2811" y="98"/>
                  </a:cubicBezTo>
                  <a:cubicBezTo>
                    <a:pt x="3110" y="98"/>
                    <a:pt x="3408" y="227"/>
                    <a:pt x="3610" y="461"/>
                  </a:cubicBezTo>
                  <a:lnTo>
                    <a:pt x="4910" y="1979"/>
                  </a:lnTo>
                  <a:cubicBezTo>
                    <a:pt x="5137" y="2236"/>
                    <a:pt x="5458" y="2370"/>
                    <a:pt x="5785" y="2370"/>
                  </a:cubicBezTo>
                  <a:cubicBezTo>
                    <a:pt x="5982" y="2370"/>
                    <a:pt x="6182" y="2322"/>
                    <a:pt x="6364" y="2221"/>
                  </a:cubicBezTo>
                  <a:lnTo>
                    <a:pt x="7963" y="1293"/>
                  </a:lnTo>
                  <a:cubicBezTo>
                    <a:pt x="8126" y="1195"/>
                    <a:pt x="8308" y="1147"/>
                    <a:pt x="8490" y="1147"/>
                  </a:cubicBezTo>
                  <a:cubicBezTo>
                    <a:pt x="8715" y="1147"/>
                    <a:pt x="8939" y="1219"/>
                    <a:pt x="9126" y="1357"/>
                  </a:cubicBezTo>
                  <a:lnTo>
                    <a:pt x="11798" y="3352"/>
                  </a:lnTo>
                  <a:cubicBezTo>
                    <a:pt x="12017" y="3497"/>
                    <a:pt x="12259" y="3578"/>
                    <a:pt x="12501" y="3578"/>
                  </a:cubicBezTo>
                  <a:cubicBezTo>
                    <a:pt x="12776" y="3578"/>
                    <a:pt x="13034" y="3481"/>
                    <a:pt x="13252" y="3295"/>
                  </a:cubicBezTo>
                  <a:lnTo>
                    <a:pt x="14019" y="2641"/>
                  </a:lnTo>
                  <a:cubicBezTo>
                    <a:pt x="14051" y="2625"/>
                    <a:pt x="14051" y="2593"/>
                    <a:pt x="14035" y="2569"/>
                  </a:cubicBezTo>
                  <a:cubicBezTo>
                    <a:pt x="14022" y="2555"/>
                    <a:pt x="14006" y="2549"/>
                    <a:pt x="13992" y="2549"/>
                  </a:cubicBezTo>
                  <a:cubicBezTo>
                    <a:pt x="13980" y="2549"/>
                    <a:pt x="13970" y="2553"/>
                    <a:pt x="13963" y="2560"/>
                  </a:cubicBezTo>
                  <a:lnTo>
                    <a:pt x="13196" y="3215"/>
                  </a:lnTo>
                  <a:cubicBezTo>
                    <a:pt x="13001" y="3383"/>
                    <a:pt x="12759" y="3468"/>
                    <a:pt x="12515" y="3468"/>
                  </a:cubicBezTo>
                  <a:cubicBezTo>
                    <a:pt x="12292" y="3468"/>
                    <a:pt x="12068" y="3398"/>
                    <a:pt x="11879" y="3255"/>
                  </a:cubicBezTo>
                  <a:lnTo>
                    <a:pt x="9206" y="1268"/>
                  </a:lnTo>
                  <a:cubicBezTo>
                    <a:pt x="9003" y="1118"/>
                    <a:pt x="8763" y="1043"/>
                    <a:pt x="8521" y="1043"/>
                  </a:cubicBezTo>
                  <a:cubicBezTo>
                    <a:pt x="8321" y="1043"/>
                    <a:pt x="8121" y="1094"/>
                    <a:pt x="7939" y="1196"/>
                  </a:cubicBezTo>
                  <a:lnTo>
                    <a:pt x="6332" y="2124"/>
                  </a:lnTo>
                  <a:cubicBezTo>
                    <a:pt x="6164" y="2222"/>
                    <a:pt x="5979" y="2269"/>
                    <a:pt x="5797" y="2269"/>
                  </a:cubicBezTo>
                  <a:cubicBezTo>
                    <a:pt x="5498" y="2269"/>
                    <a:pt x="5205" y="2142"/>
                    <a:pt x="4999" y="1906"/>
                  </a:cubicBezTo>
                  <a:lnTo>
                    <a:pt x="3699" y="404"/>
                  </a:lnTo>
                  <a:cubicBezTo>
                    <a:pt x="3473" y="146"/>
                    <a:pt x="3150" y="1"/>
                    <a:pt x="28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935;p44">
              <a:extLst>
                <a:ext uri="{FF2B5EF4-FFF2-40B4-BE49-F238E27FC236}">
                  <a16:creationId xmlns:a16="http://schemas.microsoft.com/office/drawing/2014/main" id="{BE2C5471-4508-4836-9811-F45CB91ADE37}"/>
                </a:ext>
              </a:extLst>
            </p:cNvPr>
            <p:cNvSpPr/>
            <p:nvPr/>
          </p:nvSpPr>
          <p:spPr>
            <a:xfrm>
              <a:off x="6539625" y="4100575"/>
              <a:ext cx="28075" cy="11925"/>
            </a:xfrm>
            <a:custGeom>
              <a:avLst/>
              <a:gdLst/>
              <a:ahLst/>
              <a:cxnLst/>
              <a:rect l="l" t="t" r="r" b="b"/>
              <a:pathLst>
                <a:path w="1123" h="477" extrusionOk="0">
                  <a:moveTo>
                    <a:pt x="0" y="0"/>
                  </a:moveTo>
                  <a:lnTo>
                    <a:pt x="0" y="477"/>
                  </a:lnTo>
                  <a:lnTo>
                    <a:pt x="1123" y="477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936;p44">
              <a:extLst>
                <a:ext uri="{FF2B5EF4-FFF2-40B4-BE49-F238E27FC236}">
                  <a16:creationId xmlns:a16="http://schemas.microsoft.com/office/drawing/2014/main" id="{3D3F3ACB-103E-4699-B613-B234DBE16B6B}"/>
                </a:ext>
              </a:extLst>
            </p:cNvPr>
            <p:cNvSpPr/>
            <p:nvPr/>
          </p:nvSpPr>
          <p:spPr>
            <a:xfrm>
              <a:off x="6539625" y="4120950"/>
              <a:ext cx="28075" cy="11950"/>
            </a:xfrm>
            <a:custGeom>
              <a:avLst/>
              <a:gdLst/>
              <a:ahLst/>
              <a:cxnLst/>
              <a:rect l="l" t="t" r="r" b="b"/>
              <a:pathLst>
                <a:path w="1123" h="478" extrusionOk="0">
                  <a:moveTo>
                    <a:pt x="0" y="1"/>
                  </a:moveTo>
                  <a:lnTo>
                    <a:pt x="0" y="477"/>
                  </a:lnTo>
                  <a:lnTo>
                    <a:pt x="1123" y="477"/>
                  </a:lnTo>
                  <a:lnTo>
                    <a:pt x="1123" y="1"/>
                  </a:ln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937;p44">
              <a:extLst>
                <a:ext uri="{FF2B5EF4-FFF2-40B4-BE49-F238E27FC236}">
                  <a16:creationId xmlns:a16="http://schemas.microsoft.com/office/drawing/2014/main" id="{A29EF360-2E84-4934-B2D6-453398BAD79F}"/>
                </a:ext>
              </a:extLst>
            </p:cNvPr>
            <p:cNvSpPr/>
            <p:nvPr/>
          </p:nvSpPr>
          <p:spPr>
            <a:xfrm>
              <a:off x="6539625" y="4141550"/>
              <a:ext cx="28075" cy="11925"/>
            </a:xfrm>
            <a:custGeom>
              <a:avLst/>
              <a:gdLst/>
              <a:ahLst/>
              <a:cxnLst/>
              <a:rect l="l" t="t" r="r" b="b"/>
              <a:pathLst>
                <a:path w="1123" h="477" extrusionOk="0">
                  <a:moveTo>
                    <a:pt x="0" y="0"/>
                  </a:moveTo>
                  <a:lnTo>
                    <a:pt x="0" y="477"/>
                  </a:lnTo>
                  <a:lnTo>
                    <a:pt x="1123" y="477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938;p44">
              <a:extLst>
                <a:ext uri="{FF2B5EF4-FFF2-40B4-BE49-F238E27FC236}">
                  <a16:creationId xmlns:a16="http://schemas.microsoft.com/office/drawing/2014/main" id="{A655BFCC-A122-4CCC-A92E-FF4A73718DC2}"/>
                </a:ext>
              </a:extLst>
            </p:cNvPr>
            <p:cNvSpPr/>
            <p:nvPr/>
          </p:nvSpPr>
          <p:spPr>
            <a:xfrm>
              <a:off x="6488350" y="4100575"/>
              <a:ext cx="43225" cy="52900"/>
            </a:xfrm>
            <a:custGeom>
              <a:avLst/>
              <a:gdLst/>
              <a:ahLst/>
              <a:cxnLst/>
              <a:rect l="l" t="t" r="r" b="b"/>
              <a:pathLst>
                <a:path w="1729" h="2116" extrusionOk="0">
                  <a:moveTo>
                    <a:pt x="170" y="0"/>
                  </a:moveTo>
                  <a:cubicBezTo>
                    <a:pt x="81" y="0"/>
                    <a:pt x="0" y="81"/>
                    <a:pt x="0" y="170"/>
                  </a:cubicBezTo>
                  <a:lnTo>
                    <a:pt x="0" y="1946"/>
                  </a:lnTo>
                  <a:cubicBezTo>
                    <a:pt x="0" y="2035"/>
                    <a:pt x="81" y="2116"/>
                    <a:pt x="170" y="2116"/>
                  </a:cubicBezTo>
                  <a:lnTo>
                    <a:pt x="1550" y="2116"/>
                  </a:lnTo>
                  <a:cubicBezTo>
                    <a:pt x="1647" y="2116"/>
                    <a:pt x="1728" y="2035"/>
                    <a:pt x="1728" y="1946"/>
                  </a:cubicBezTo>
                  <a:lnTo>
                    <a:pt x="1728" y="170"/>
                  </a:lnTo>
                  <a:cubicBezTo>
                    <a:pt x="1728" y="81"/>
                    <a:pt x="1647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939;p44">
              <a:extLst>
                <a:ext uri="{FF2B5EF4-FFF2-40B4-BE49-F238E27FC236}">
                  <a16:creationId xmlns:a16="http://schemas.microsoft.com/office/drawing/2014/main" id="{00739B9E-AEE7-41B4-9D85-3FFC79A683B0}"/>
                </a:ext>
              </a:extLst>
            </p:cNvPr>
            <p:cNvSpPr/>
            <p:nvPr/>
          </p:nvSpPr>
          <p:spPr>
            <a:xfrm>
              <a:off x="6101950" y="4225925"/>
              <a:ext cx="112375" cy="108650"/>
            </a:xfrm>
            <a:custGeom>
              <a:avLst/>
              <a:gdLst/>
              <a:ahLst/>
              <a:cxnLst/>
              <a:rect l="l" t="t" r="r" b="b"/>
              <a:pathLst>
                <a:path w="4495" h="4346" extrusionOk="0">
                  <a:moveTo>
                    <a:pt x="1284" y="1"/>
                  </a:moveTo>
                  <a:lnTo>
                    <a:pt x="1284" y="1"/>
                  </a:lnTo>
                  <a:cubicBezTo>
                    <a:pt x="1437" y="162"/>
                    <a:pt x="1526" y="388"/>
                    <a:pt x="1526" y="614"/>
                  </a:cubicBezTo>
                  <a:cubicBezTo>
                    <a:pt x="1526" y="1123"/>
                    <a:pt x="1114" y="1535"/>
                    <a:pt x="606" y="1535"/>
                  </a:cubicBezTo>
                  <a:cubicBezTo>
                    <a:pt x="380" y="1535"/>
                    <a:pt x="162" y="1446"/>
                    <a:pt x="0" y="1301"/>
                  </a:cubicBezTo>
                  <a:lnTo>
                    <a:pt x="0" y="1301"/>
                  </a:lnTo>
                  <a:cubicBezTo>
                    <a:pt x="162" y="2351"/>
                    <a:pt x="2520" y="3643"/>
                    <a:pt x="3860" y="4305"/>
                  </a:cubicBezTo>
                  <a:cubicBezTo>
                    <a:pt x="3917" y="4333"/>
                    <a:pt x="3974" y="4345"/>
                    <a:pt x="4028" y="4345"/>
                  </a:cubicBezTo>
                  <a:cubicBezTo>
                    <a:pt x="4290" y="4345"/>
                    <a:pt x="4494" y="4055"/>
                    <a:pt x="4361" y="3788"/>
                  </a:cubicBezTo>
                  <a:cubicBezTo>
                    <a:pt x="3392" y="1882"/>
                    <a:pt x="1841" y="469"/>
                    <a:pt x="128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940;p44">
              <a:extLst>
                <a:ext uri="{FF2B5EF4-FFF2-40B4-BE49-F238E27FC236}">
                  <a16:creationId xmlns:a16="http://schemas.microsoft.com/office/drawing/2014/main" id="{0655B280-9BE2-4F61-8187-B44E0BC88200}"/>
                </a:ext>
              </a:extLst>
            </p:cNvPr>
            <p:cNvSpPr/>
            <p:nvPr/>
          </p:nvSpPr>
          <p:spPr>
            <a:xfrm>
              <a:off x="6094475" y="4218675"/>
              <a:ext cx="45850" cy="45850"/>
            </a:xfrm>
            <a:custGeom>
              <a:avLst/>
              <a:gdLst/>
              <a:ahLst/>
              <a:cxnLst/>
              <a:rect l="l" t="t" r="r" b="b"/>
              <a:pathLst>
                <a:path w="1834" h="1834" extrusionOk="0">
                  <a:moveTo>
                    <a:pt x="921" y="0"/>
                  </a:moveTo>
                  <a:cubicBezTo>
                    <a:pt x="412" y="0"/>
                    <a:pt x="0" y="412"/>
                    <a:pt x="0" y="921"/>
                  </a:cubicBezTo>
                  <a:cubicBezTo>
                    <a:pt x="0" y="1187"/>
                    <a:pt x="121" y="1429"/>
                    <a:pt x="315" y="1607"/>
                  </a:cubicBezTo>
                  <a:cubicBezTo>
                    <a:pt x="477" y="1744"/>
                    <a:pt x="687" y="1833"/>
                    <a:pt x="921" y="1833"/>
                  </a:cubicBezTo>
                  <a:cubicBezTo>
                    <a:pt x="1422" y="1833"/>
                    <a:pt x="1833" y="1421"/>
                    <a:pt x="1833" y="921"/>
                  </a:cubicBezTo>
                  <a:cubicBezTo>
                    <a:pt x="1833" y="678"/>
                    <a:pt x="1745" y="460"/>
                    <a:pt x="1591" y="291"/>
                  </a:cubicBezTo>
                  <a:cubicBezTo>
                    <a:pt x="1422" y="113"/>
                    <a:pt x="1179" y="0"/>
                    <a:pt x="921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41;p44">
              <a:extLst>
                <a:ext uri="{FF2B5EF4-FFF2-40B4-BE49-F238E27FC236}">
                  <a16:creationId xmlns:a16="http://schemas.microsoft.com/office/drawing/2014/main" id="{38A77D97-6BB7-48BE-B6EB-E980EFBF3B37}"/>
                </a:ext>
              </a:extLst>
            </p:cNvPr>
            <p:cNvSpPr/>
            <p:nvPr/>
          </p:nvSpPr>
          <p:spPr>
            <a:xfrm>
              <a:off x="6279400" y="4417325"/>
              <a:ext cx="27875" cy="34950"/>
            </a:xfrm>
            <a:custGeom>
              <a:avLst/>
              <a:gdLst/>
              <a:ahLst/>
              <a:cxnLst/>
              <a:rect l="l" t="t" r="r" b="b"/>
              <a:pathLst>
                <a:path w="1115" h="1398" extrusionOk="0">
                  <a:moveTo>
                    <a:pt x="396" y="0"/>
                  </a:moveTo>
                  <a:cubicBezTo>
                    <a:pt x="389" y="166"/>
                    <a:pt x="233" y="313"/>
                    <a:pt x="61" y="313"/>
                  </a:cubicBezTo>
                  <a:cubicBezTo>
                    <a:pt x="41" y="313"/>
                    <a:pt x="21" y="311"/>
                    <a:pt x="0" y="307"/>
                  </a:cubicBezTo>
                  <a:lnTo>
                    <a:pt x="0" y="307"/>
                  </a:lnTo>
                  <a:lnTo>
                    <a:pt x="331" y="1397"/>
                  </a:lnTo>
                  <a:lnTo>
                    <a:pt x="1115" y="791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42;p44">
              <a:extLst>
                <a:ext uri="{FF2B5EF4-FFF2-40B4-BE49-F238E27FC236}">
                  <a16:creationId xmlns:a16="http://schemas.microsoft.com/office/drawing/2014/main" id="{1DAA099B-7004-4A05-B900-16948104A158}"/>
                </a:ext>
              </a:extLst>
            </p:cNvPr>
            <p:cNvSpPr/>
            <p:nvPr/>
          </p:nvSpPr>
          <p:spPr>
            <a:xfrm>
              <a:off x="6281625" y="4437100"/>
              <a:ext cx="59175" cy="49475"/>
            </a:xfrm>
            <a:custGeom>
              <a:avLst/>
              <a:gdLst/>
              <a:ahLst/>
              <a:cxnLst/>
              <a:rect l="l" t="t" r="r" b="b"/>
              <a:pathLst>
                <a:path w="2367" h="1979" extrusionOk="0">
                  <a:moveTo>
                    <a:pt x="1009" y="0"/>
                  </a:moveTo>
                  <a:lnTo>
                    <a:pt x="234" y="606"/>
                  </a:lnTo>
                  <a:cubicBezTo>
                    <a:pt x="234" y="606"/>
                    <a:pt x="0" y="1874"/>
                    <a:pt x="848" y="1979"/>
                  </a:cubicBezTo>
                  <a:lnTo>
                    <a:pt x="630" y="953"/>
                  </a:lnTo>
                  <a:cubicBezTo>
                    <a:pt x="606" y="840"/>
                    <a:pt x="646" y="727"/>
                    <a:pt x="743" y="671"/>
                  </a:cubicBezTo>
                  <a:cubicBezTo>
                    <a:pt x="791" y="638"/>
                    <a:pt x="848" y="622"/>
                    <a:pt x="913" y="622"/>
                  </a:cubicBezTo>
                  <a:cubicBezTo>
                    <a:pt x="1026" y="622"/>
                    <a:pt x="1131" y="679"/>
                    <a:pt x="1171" y="792"/>
                  </a:cubicBezTo>
                  <a:cubicBezTo>
                    <a:pt x="1292" y="1091"/>
                    <a:pt x="1470" y="1535"/>
                    <a:pt x="1591" y="1914"/>
                  </a:cubicBezTo>
                  <a:cubicBezTo>
                    <a:pt x="1591" y="1914"/>
                    <a:pt x="2366" y="1753"/>
                    <a:pt x="2245" y="969"/>
                  </a:cubicBezTo>
                  <a:cubicBezTo>
                    <a:pt x="2164" y="485"/>
                    <a:pt x="1760" y="113"/>
                    <a:pt x="1276" y="41"/>
                  </a:cubicBezTo>
                  <a:lnTo>
                    <a:pt x="1009" y="0"/>
                  </a:ln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43;p44">
              <a:extLst>
                <a:ext uri="{FF2B5EF4-FFF2-40B4-BE49-F238E27FC236}">
                  <a16:creationId xmlns:a16="http://schemas.microsoft.com/office/drawing/2014/main" id="{FBCB78A2-3163-4E2A-8915-C26D4A39825B}"/>
                </a:ext>
              </a:extLst>
            </p:cNvPr>
            <p:cNvSpPr/>
            <p:nvPr/>
          </p:nvSpPr>
          <p:spPr>
            <a:xfrm>
              <a:off x="6188750" y="4317125"/>
              <a:ext cx="100550" cy="108050"/>
            </a:xfrm>
            <a:custGeom>
              <a:avLst/>
              <a:gdLst/>
              <a:ahLst/>
              <a:cxnLst/>
              <a:rect l="l" t="t" r="r" b="b"/>
              <a:pathLst>
                <a:path w="4022" h="4322" extrusionOk="0">
                  <a:moveTo>
                    <a:pt x="863" y="0"/>
                  </a:moveTo>
                  <a:cubicBezTo>
                    <a:pt x="437" y="0"/>
                    <a:pt x="71" y="324"/>
                    <a:pt x="57" y="762"/>
                  </a:cubicBezTo>
                  <a:cubicBezTo>
                    <a:pt x="0" y="1812"/>
                    <a:pt x="1519" y="2926"/>
                    <a:pt x="1519" y="2926"/>
                  </a:cubicBezTo>
                  <a:lnTo>
                    <a:pt x="3497" y="4258"/>
                  </a:lnTo>
                  <a:cubicBezTo>
                    <a:pt x="3537" y="4291"/>
                    <a:pt x="3586" y="4307"/>
                    <a:pt x="3626" y="4315"/>
                  </a:cubicBezTo>
                  <a:cubicBezTo>
                    <a:pt x="3646" y="4319"/>
                    <a:pt x="3667" y="4321"/>
                    <a:pt x="3687" y="4321"/>
                  </a:cubicBezTo>
                  <a:cubicBezTo>
                    <a:pt x="3858" y="4321"/>
                    <a:pt x="4015" y="4173"/>
                    <a:pt x="4022" y="3992"/>
                  </a:cubicBezTo>
                  <a:cubicBezTo>
                    <a:pt x="4022" y="3935"/>
                    <a:pt x="4006" y="3871"/>
                    <a:pt x="3982" y="3814"/>
                  </a:cubicBezTo>
                  <a:lnTo>
                    <a:pt x="2956" y="1909"/>
                  </a:lnTo>
                  <a:cubicBezTo>
                    <a:pt x="2221" y="592"/>
                    <a:pt x="1543" y="148"/>
                    <a:pt x="1074" y="27"/>
                  </a:cubicBezTo>
                  <a:cubicBezTo>
                    <a:pt x="1003" y="9"/>
                    <a:pt x="932" y="0"/>
                    <a:pt x="863" y="0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44;p44">
              <a:extLst>
                <a:ext uri="{FF2B5EF4-FFF2-40B4-BE49-F238E27FC236}">
                  <a16:creationId xmlns:a16="http://schemas.microsoft.com/office/drawing/2014/main" id="{001DEDB1-5DA5-45E5-B870-506E76207E73}"/>
                </a:ext>
              </a:extLst>
            </p:cNvPr>
            <p:cNvSpPr/>
            <p:nvPr/>
          </p:nvSpPr>
          <p:spPr>
            <a:xfrm>
              <a:off x="5871925" y="4225925"/>
              <a:ext cx="112350" cy="108650"/>
            </a:xfrm>
            <a:custGeom>
              <a:avLst/>
              <a:gdLst/>
              <a:ahLst/>
              <a:cxnLst/>
              <a:rect l="l" t="t" r="r" b="b"/>
              <a:pathLst>
                <a:path w="4494" h="4346" extrusionOk="0">
                  <a:moveTo>
                    <a:pt x="3201" y="1"/>
                  </a:moveTo>
                  <a:lnTo>
                    <a:pt x="3201" y="1"/>
                  </a:lnTo>
                  <a:cubicBezTo>
                    <a:pt x="2652" y="469"/>
                    <a:pt x="1110" y="1882"/>
                    <a:pt x="141" y="3788"/>
                  </a:cubicBezTo>
                  <a:cubicBezTo>
                    <a:pt x="0" y="4055"/>
                    <a:pt x="209" y="4345"/>
                    <a:pt x="468" y="4345"/>
                  </a:cubicBezTo>
                  <a:cubicBezTo>
                    <a:pt x="522" y="4345"/>
                    <a:pt x="578" y="4333"/>
                    <a:pt x="633" y="4305"/>
                  </a:cubicBezTo>
                  <a:cubicBezTo>
                    <a:pt x="1974" y="3643"/>
                    <a:pt x="4340" y="2351"/>
                    <a:pt x="4493" y="1301"/>
                  </a:cubicBezTo>
                  <a:lnTo>
                    <a:pt x="4493" y="1301"/>
                  </a:lnTo>
                  <a:cubicBezTo>
                    <a:pt x="4332" y="1446"/>
                    <a:pt x="4114" y="1535"/>
                    <a:pt x="3888" y="1535"/>
                  </a:cubicBezTo>
                  <a:cubicBezTo>
                    <a:pt x="3379" y="1535"/>
                    <a:pt x="2967" y="1131"/>
                    <a:pt x="2959" y="614"/>
                  </a:cubicBezTo>
                  <a:cubicBezTo>
                    <a:pt x="2959" y="388"/>
                    <a:pt x="3048" y="162"/>
                    <a:pt x="32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5;p44">
              <a:extLst>
                <a:ext uri="{FF2B5EF4-FFF2-40B4-BE49-F238E27FC236}">
                  <a16:creationId xmlns:a16="http://schemas.microsoft.com/office/drawing/2014/main" id="{DF0BDCA0-26ED-4478-8416-C4E67EE0B8EC}"/>
                </a:ext>
              </a:extLst>
            </p:cNvPr>
            <p:cNvSpPr/>
            <p:nvPr/>
          </p:nvSpPr>
          <p:spPr>
            <a:xfrm>
              <a:off x="5946075" y="4218675"/>
              <a:ext cx="45875" cy="45850"/>
            </a:xfrm>
            <a:custGeom>
              <a:avLst/>
              <a:gdLst/>
              <a:ahLst/>
              <a:cxnLst/>
              <a:rect l="l" t="t" r="r" b="b"/>
              <a:pathLst>
                <a:path w="1835" h="1834" extrusionOk="0">
                  <a:moveTo>
                    <a:pt x="922" y="0"/>
                  </a:moveTo>
                  <a:cubicBezTo>
                    <a:pt x="647" y="0"/>
                    <a:pt x="413" y="113"/>
                    <a:pt x="243" y="291"/>
                  </a:cubicBezTo>
                  <a:cubicBezTo>
                    <a:pt x="90" y="452"/>
                    <a:pt x="1" y="678"/>
                    <a:pt x="1" y="913"/>
                  </a:cubicBezTo>
                  <a:cubicBezTo>
                    <a:pt x="1" y="1421"/>
                    <a:pt x="413" y="1833"/>
                    <a:pt x="922" y="1833"/>
                  </a:cubicBezTo>
                  <a:cubicBezTo>
                    <a:pt x="1148" y="1833"/>
                    <a:pt x="1366" y="1744"/>
                    <a:pt x="1527" y="1599"/>
                  </a:cubicBezTo>
                  <a:cubicBezTo>
                    <a:pt x="1713" y="1429"/>
                    <a:pt x="1834" y="1187"/>
                    <a:pt x="1834" y="913"/>
                  </a:cubicBezTo>
                  <a:cubicBezTo>
                    <a:pt x="1834" y="412"/>
                    <a:pt x="1422" y="0"/>
                    <a:pt x="922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46;p44">
              <a:extLst>
                <a:ext uri="{FF2B5EF4-FFF2-40B4-BE49-F238E27FC236}">
                  <a16:creationId xmlns:a16="http://schemas.microsoft.com/office/drawing/2014/main" id="{54387E18-CA6B-4DC6-9EB1-630454D91566}"/>
                </a:ext>
              </a:extLst>
            </p:cNvPr>
            <p:cNvSpPr/>
            <p:nvPr/>
          </p:nvSpPr>
          <p:spPr>
            <a:xfrm>
              <a:off x="5779325" y="4417325"/>
              <a:ext cx="27700" cy="34950"/>
            </a:xfrm>
            <a:custGeom>
              <a:avLst/>
              <a:gdLst/>
              <a:ahLst/>
              <a:cxnLst/>
              <a:rect l="l" t="t" r="r" b="b"/>
              <a:pathLst>
                <a:path w="1108" h="1398" extrusionOk="0">
                  <a:moveTo>
                    <a:pt x="711" y="0"/>
                  </a:moveTo>
                  <a:lnTo>
                    <a:pt x="1" y="791"/>
                  </a:lnTo>
                  <a:lnTo>
                    <a:pt x="776" y="1397"/>
                  </a:lnTo>
                  <a:lnTo>
                    <a:pt x="1107" y="307"/>
                  </a:lnTo>
                  <a:lnTo>
                    <a:pt x="1107" y="307"/>
                  </a:lnTo>
                  <a:cubicBezTo>
                    <a:pt x="1086" y="311"/>
                    <a:pt x="1065" y="313"/>
                    <a:pt x="1045" y="313"/>
                  </a:cubicBezTo>
                  <a:cubicBezTo>
                    <a:pt x="870" y="313"/>
                    <a:pt x="726" y="166"/>
                    <a:pt x="7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47;p44">
              <a:extLst>
                <a:ext uri="{FF2B5EF4-FFF2-40B4-BE49-F238E27FC236}">
                  <a16:creationId xmlns:a16="http://schemas.microsoft.com/office/drawing/2014/main" id="{21D64FDE-C221-4263-852B-38997FB2D738}"/>
                </a:ext>
              </a:extLst>
            </p:cNvPr>
            <p:cNvSpPr/>
            <p:nvPr/>
          </p:nvSpPr>
          <p:spPr>
            <a:xfrm>
              <a:off x="5797100" y="4317125"/>
              <a:ext cx="100550" cy="108000"/>
            </a:xfrm>
            <a:custGeom>
              <a:avLst/>
              <a:gdLst/>
              <a:ahLst/>
              <a:cxnLst/>
              <a:rect l="l" t="t" r="r" b="b"/>
              <a:pathLst>
                <a:path w="4022" h="4320" extrusionOk="0">
                  <a:moveTo>
                    <a:pt x="3157" y="0"/>
                  </a:moveTo>
                  <a:cubicBezTo>
                    <a:pt x="3088" y="0"/>
                    <a:pt x="3018" y="9"/>
                    <a:pt x="2948" y="27"/>
                  </a:cubicBezTo>
                  <a:cubicBezTo>
                    <a:pt x="2480" y="148"/>
                    <a:pt x="1801" y="592"/>
                    <a:pt x="1066" y="1909"/>
                  </a:cubicBezTo>
                  <a:lnTo>
                    <a:pt x="41" y="3814"/>
                  </a:lnTo>
                  <a:cubicBezTo>
                    <a:pt x="17" y="3871"/>
                    <a:pt x="0" y="3935"/>
                    <a:pt x="0" y="3992"/>
                  </a:cubicBezTo>
                  <a:cubicBezTo>
                    <a:pt x="15" y="4176"/>
                    <a:pt x="164" y="4319"/>
                    <a:pt x="342" y="4319"/>
                  </a:cubicBezTo>
                  <a:cubicBezTo>
                    <a:pt x="360" y="4319"/>
                    <a:pt x="378" y="4318"/>
                    <a:pt x="396" y="4315"/>
                  </a:cubicBezTo>
                  <a:cubicBezTo>
                    <a:pt x="437" y="4307"/>
                    <a:pt x="485" y="4299"/>
                    <a:pt x="525" y="4258"/>
                  </a:cubicBezTo>
                  <a:lnTo>
                    <a:pt x="2504" y="2926"/>
                  </a:lnTo>
                  <a:cubicBezTo>
                    <a:pt x="2504" y="2926"/>
                    <a:pt x="4022" y="1812"/>
                    <a:pt x="3965" y="762"/>
                  </a:cubicBezTo>
                  <a:cubicBezTo>
                    <a:pt x="3945" y="324"/>
                    <a:pt x="3577" y="0"/>
                    <a:pt x="3157" y="0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48;p44">
              <a:extLst>
                <a:ext uri="{FF2B5EF4-FFF2-40B4-BE49-F238E27FC236}">
                  <a16:creationId xmlns:a16="http://schemas.microsoft.com/office/drawing/2014/main" id="{E7A97C5B-CEA8-4E3F-BDD0-EAED495A78D9}"/>
                </a:ext>
              </a:extLst>
            </p:cNvPr>
            <p:cNvSpPr/>
            <p:nvPr/>
          </p:nvSpPr>
          <p:spPr>
            <a:xfrm>
              <a:off x="5745425" y="4437100"/>
              <a:ext cx="58775" cy="49475"/>
            </a:xfrm>
            <a:custGeom>
              <a:avLst/>
              <a:gdLst/>
              <a:ahLst/>
              <a:cxnLst/>
              <a:rect l="l" t="t" r="r" b="b"/>
              <a:pathLst>
                <a:path w="2351" h="1979" extrusionOk="0">
                  <a:moveTo>
                    <a:pt x="1341" y="0"/>
                  </a:moveTo>
                  <a:lnTo>
                    <a:pt x="1090" y="41"/>
                  </a:lnTo>
                  <a:cubicBezTo>
                    <a:pt x="606" y="113"/>
                    <a:pt x="202" y="485"/>
                    <a:pt x="121" y="969"/>
                  </a:cubicBezTo>
                  <a:cubicBezTo>
                    <a:pt x="0" y="1753"/>
                    <a:pt x="775" y="1914"/>
                    <a:pt x="775" y="1914"/>
                  </a:cubicBezTo>
                  <a:cubicBezTo>
                    <a:pt x="897" y="1535"/>
                    <a:pt x="1074" y="1083"/>
                    <a:pt x="1187" y="792"/>
                  </a:cubicBezTo>
                  <a:cubicBezTo>
                    <a:pt x="1244" y="679"/>
                    <a:pt x="1341" y="622"/>
                    <a:pt x="1454" y="622"/>
                  </a:cubicBezTo>
                  <a:cubicBezTo>
                    <a:pt x="1502" y="622"/>
                    <a:pt x="1567" y="630"/>
                    <a:pt x="1615" y="671"/>
                  </a:cubicBezTo>
                  <a:cubicBezTo>
                    <a:pt x="1704" y="727"/>
                    <a:pt x="1744" y="840"/>
                    <a:pt x="1728" y="953"/>
                  </a:cubicBezTo>
                  <a:lnTo>
                    <a:pt x="1502" y="1979"/>
                  </a:lnTo>
                  <a:cubicBezTo>
                    <a:pt x="2350" y="1874"/>
                    <a:pt x="2116" y="606"/>
                    <a:pt x="2116" y="606"/>
                  </a:cubicBezTo>
                  <a:lnTo>
                    <a:pt x="1341" y="0"/>
                  </a:ln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49;p44">
              <a:extLst>
                <a:ext uri="{FF2B5EF4-FFF2-40B4-BE49-F238E27FC236}">
                  <a16:creationId xmlns:a16="http://schemas.microsoft.com/office/drawing/2014/main" id="{0F3523E4-5A6E-4C77-9774-BDAAE426A772}"/>
                </a:ext>
              </a:extLst>
            </p:cNvPr>
            <p:cNvSpPr/>
            <p:nvPr/>
          </p:nvSpPr>
          <p:spPr>
            <a:xfrm>
              <a:off x="6077175" y="4816225"/>
              <a:ext cx="90800" cy="123200"/>
            </a:xfrm>
            <a:custGeom>
              <a:avLst/>
              <a:gdLst/>
              <a:ahLst/>
              <a:cxnLst/>
              <a:rect l="l" t="t" r="r" b="b"/>
              <a:pathLst>
                <a:path w="3632" h="4928" extrusionOk="0">
                  <a:moveTo>
                    <a:pt x="507" y="1"/>
                  </a:moveTo>
                  <a:cubicBezTo>
                    <a:pt x="402" y="130"/>
                    <a:pt x="361" y="2375"/>
                    <a:pt x="361" y="2375"/>
                  </a:cubicBezTo>
                  <a:cubicBezTo>
                    <a:pt x="0" y="4820"/>
                    <a:pt x="1473" y="4928"/>
                    <a:pt x="1735" y="4928"/>
                  </a:cubicBezTo>
                  <a:cubicBezTo>
                    <a:pt x="1760" y="4928"/>
                    <a:pt x="1774" y="4927"/>
                    <a:pt x="1774" y="4927"/>
                  </a:cubicBezTo>
                  <a:cubicBezTo>
                    <a:pt x="3632" y="4612"/>
                    <a:pt x="1774" y="865"/>
                    <a:pt x="1774" y="865"/>
                  </a:cubicBezTo>
                  <a:cubicBezTo>
                    <a:pt x="1718" y="1010"/>
                    <a:pt x="1669" y="1131"/>
                    <a:pt x="1621" y="1252"/>
                  </a:cubicBezTo>
                  <a:cubicBezTo>
                    <a:pt x="1548" y="1422"/>
                    <a:pt x="1387" y="1503"/>
                    <a:pt x="1225" y="1503"/>
                  </a:cubicBezTo>
                  <a:cubicBezTo>
                    <a:pt x="1072" y="1503"/>
                    <a:pt x="910" y="1414"/>
                    <a:pt x="854" y="1244"/>
                  </a:cubicBezTo>
                  <a:cubicBezTo>
                    <a:pt x="741" y="970"/>
                    <a:pt x="620" y="574"/>
                    <a:pt x="50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50;p44">
              <a:extLst>
                <a:ext uri="{FF2B5EF4-FFF2-40B4-BE49-F238E27FC236}">
                  <a16:creationId xmlns:a16="http://schemas.microsoft.com/office/drawing/2014/main" id="{1D1092A3-5BB5-4AFD-9A93-E4C3CA00FE49}"/>
                </a:ext>
              </a:extLst>
            </p:cNvPr>
            <p:cNvSpPr/>
            <p:nvPr/>
          </p:nvSpPr>
          <p:spPr>
            <a:xfrm>
              <a:off x="6105775" y="4788150"/>
              <a:ext cx="29100" cy="65675"/>
            </a:xfrm>
            <a:custGeom>
              <a:avLst/>
              <a:gdLst/>
              <a:ahLst/>
              <a:cxnLst/>
              <a:rect l="l" t="t" r="r" b="b"/>
              <a:pathLst>
                <a:path w="1164" h="2627" extrusionOk="0">
                  <a:moveTo>
                    <a:pt x="1073" y="1"/>
                  </a:moveTo>
                  <a:cubicBezTo>
                    <a:pt x="799" y="1"/>
                    <a:pt x="1" y="206"/>
                    <a:pt x="81" y="2626"/>
                  </a:cubicBezTo>
                  <a:cubicBezTo>
                    <a:pt x="89" y="2626"/>
                    <a:pt x="96" y="2626"/>
                    <a:pt x="103" y="2626"/>
                  </a:cubicBezTo>
                  <a:cubicBezTo>
                    <a:pt x="256" y="2626"/>
                    <a:pt x="399" y="2545"/>
                    <a:pt x="461" y="2375"/>
                  </a:cubicBezTo>
                  <a:cubicBezTo>
                    <a:pt x="517" y="2254"/>
                    <a:pt x="566" y="2117"/>
                    <a:pt x="614" y="1988"/>
                  </a:cubicBezTo>
                  <a:cubicBezTo>
                    <a:pt x="921" y="1140"/>
                    <a:pt x="1163" y="9"/>
                    <a:pt x="1163" y="9"/>
                  </a:cubicBezTo>
                  <a:cubicBezTo>
                    <a:pt x="1163" y="9"/>
                    <a:pt x="1129" y="1"/>
                    <a:pt x="1073" y="1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951;p44">
              <a:extLst>
                <a:ext uri="{FF2B5EF4-FFF2-40B4-BE49-F238E27FC236}">
                  <a16:creationId xmlns:a16="http://schemas.microsoft.com/office/drawing/2014/main" id="{16311F7A-1C4B-4188-BF81-046E77536222}"/>
                </a:ext>
              </a:extLst>
            </p:cNvPr>
            <p:cNvSpPr/>
            <p:nvPr/>
          </p:nvSpPr>
          <p:spPr>
            <a:xfrm>
              <a:off x="6069425" y="4608100"/>
              <a:ext cx="76750" cy="56775"/>
            </a:xfrm>
            <a:custGeom>
              <a:avLst/>
              <a:gdLst/>
              <a:ahLst/>
              <a:cxnLst/>
              <a:rect l="l" t="t" r="r" b="b"/>
              <a:pathLst>
                <a:path w="3070" h="2271" extrusionOk="0">
                  <a:moveTo>
                    <a:pt x="235" y="0"/>
                  </a:moveTo>
                  <a:cubicBezTo>
                    <a:pt x="130" y="444"/>
                    <a:pt x="49" y="856"/>
                    <a:pt x="1" y="1252"/>
                  </a:cubicBezTo>
                  <a:cubicBezTo>
                    <a:pt x="195" y="1744"/>
                    <a:pt x="671" y="2003"/>
                    <a:pt x="1002" y="2140"/>
                  </a:cubicBezTo>
                  <a:cubicBezTo>
                    <a:pt x="1115" y="2180"/>
                    <a:pt x="1212" y="2205"/>
                    <a:pt x="1285" y="2229"/>
                  </a:cubicBezTo>
                  <a:cubicBezTo>
                    <a:pt x="1333" y="2245"/>
                    <a:pt x="1382" y="2261"/>
                    <a:pt x="1438" y="2261"/>
                  </a:cubicBezTo>
                  <a:cubicBezTo>
                    <a:pt x="1508" y="2267"/>
                    <a:pt x="1576" y="2270"/>
                    <a:pt x="1640" y="2270"/>
                  </a:cubicBezTo>
                  <a:cubicBezTo>
                    <a:pt x="2668" y="2270"/>
                    <a:pt x="3054" y="1532"/>
                    <a:pt x="3070" y="1494"/>
                  </a:cubicBezTo>
                  <a:cubicBezTo>
                    <a:pt x="2916" y="929"/>
                    <a:pt x="2738" y="630"/>
                    <a:pt x="2730" y="614"/>
                  </a:cubicBezTo>
                  <a:cubicBezTo>
                    <a:pt x="2387" y="1164"/>
                    <a:pt x="1942" y="1494"/>
                    <a:pt x="1339" y="1494"/>
                  </a:cubicBezTo>
                  <a:cubicBezTo>
                    <a:pt x="1332" y="1494"/>
                    <a:pt x="1325" y="1494"/>
                    <a:pt x="1317" y="1494"/>
                  </a:cubicBezTo>
                  <a:cubicBezTo>
                    <a:pt x="1317" y="1494"/>
                    <a:pt x="1314" y="1494"/>
                    <a:pt x="1308" y="1494"/>
                  </a:cubicBezTo>
                  <a:cubicBezTo>
                    <a:pt x="1234" y="1494"/>
                    <a:pt x="735" y="1439"/>
                    <a:pt x="235" y="0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952;p44">
              <a:extLst>
                <a:ext uri="{FF2B5EF4-FFF2-40B4-BE49-F238E27FC236}">
                  <a16:creationId xmlns:a16="http://schemas.microsoft.com/office/drawing/2014/main" id="{DF6D0A32-1DAB-4A68-9C67-A63CDF546B5E}"/>
                </a:ext>
              </a:extLst>
            </p:cNvPr>
            <p:cNvSpPr/>
            <p:nvPr/>
          </p:nvSpPr>
          <p:spPr>
            <a:xfrm>
              <a:off x="6062375" y="4639575"/>
              <a:ext cx="42225" cy="121150"/>
            </a:xfrm>
            <a:custGeom>
              <a:avLst/>
              <a:gdLst/>
              <a:ahLst/>
              <a:cxnLst/>
              <a:rect l="l" t="t" r="r" b="b"/>
              <a:pathLst>
                <a:path w="1689" h="4846" extrusionOk="0">
                  <a:moveTo>
                    <a:pt x="283" y="1"/>
                  </a:moveTo>
                  <a:lnTo>
                    <a:pt x="283" y="1"/>
                  </a:lnTo>
                  <a:cubicBezTo>
                    <a:pt x="0" y="2108"/>
                    <a:pt x="364" y="3554"/>
                    <a:pt x="630" y="4265"/>
                  </a:cubicBezTo>
                  <a:cubicBezTo>
                    <a:pt x="695" y="4458"/>
                    <a:pt x="759" y="4652"/>
                    <a:pt x="800" y="4846"/>
                  </a:cubicBezTo>
                  <a:cubicBezTo>
                    <a:pt x="1688" y="3950"/>
                    <a:pt x="1397" y="3118"/>
                    <a:pt x="1397" y="3118"/>
                  </a:cubicBezTo>
                  <a:cubicBezTo>
                    <a:pt x="1139" y="2036"/>
                    <a:pt x="1284" y="889"/>
                    <a:pt x="1284" y="889"/>
                  </a:cubicBezTo>
                  <a:cubicBezTo>
                    <a:pt x="953" y="760"/>
                    <a:pt x="477" y="493"/>
                    <a:pt x="283" y="1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953;p44">
              <a:extLst>
                <a:ext uri="{FF2B5EF4-FFF2-40B4-BE49-F238E27FC236}">
                  <a16:creationId xmlns:a16="http://schemas.microsoft.com/office/drawing/2014/main" id="{8D354446-CD49-44D0-9547-B2DC55D97E38}"/>
                </a:ext>
              </a:extLst>
            </p:cNvPr>
            <p:cNvSpPr/>
            <p:nvPr/>
          </p:nvSpPr>
          <p:spPr>
            <a:xfrm>
              <a:off x="6082350" y="4645450"/>
              <a:ext cx="76550" cy="208350"/>
            </a:xfrm>
            <a:custGeom>
              <a:avLst/>
              <a:gdLst/>
              <a:ahLst/>
              <a:cxnLst/>
              <a:rect l="l" t="t" r="r" b="b"/>
              <a:pathLst>
                <a:path w="3062" h="8334" extrusionOk="0">
                  <a:moveTo>
                    <a:pt x="2553" y="0"/>
                  </a:moveTo>
                  <a:cubicBezTo>
                    <a:pt x="2537" y="23"/>
                    <a:pt x="2147" y="775"/>
                    <a:pt x="1108" y="775"/>
                  </a:cubicBezTo>
                  <a:cubicBezTo>
                    <a:pt x="1048" y="775"/>
                    <a:pt x="986" y="772"/>
                    <a:pt x="921" y="767"/>
                  </a:cubicBezTo>
                  <a:lnTo>
                    <a:pt x="768" y="735"/>
                  </a:lnTo>
                  <a:cubicBezTo>
                    <a:pt x="703" y="727"/>
                    <a:pt x="606" y="695"/>
                    <a:pt x="485" y="646"/>
                  </a:cubicBezTo>
                  <a:lnTo>
                    <a:pt x="485" y="646"/>
                  </a:lnTo>
                  <a:cubicBezTo>
                    <a:pt x="485" y="646"/>
                    <a:pt x="340" y="1801"/>
                    <a:pt x="598" y="2883"/>
                  </a:cubicBezTo>
                  <a:cubicBezTo>
                    <a:pt x="598" y="2883"/>
                    <a:pt x="897" y="3723"/>
                    <a:pt x="1" y="4611"/>
                  </a:cubicBezTo>
                  <a:cubicBezTo>
                    <a:pt x="57" y="4845"/>
                    <a:pt x="90" y="5071"/>
                    <a:pt x="114" y="5305"/>
                  </a:cubicBezTo>
                  <a:cubicBezTo>
                    <a:pt x="162" y="5919"/>
                    <a:pt x="219" y="6428"/>
                    <a:pt x="300" y="6840"/>
                  </a:cubicBezTo>
                  <a:cubicBezTo>
                    <a:pt x="405" y="7413"/>
                    <a:pt x="534" y="7809"/>
                    <a:pt x="655" y="8083"/>
                  </a:cubicBezTo>
                  <a:cubicBezTo>
                    <a:pt x="728" y="8245"/>
                    <a:pt x="881" y="8334"/>
                    <a:pt x="1026" y="8334"/>
                  </a:cubicBezTo>
                  <a:cubicBezTo>
                    <a:pt x="946" y="5914"/>
                    <a:pt x="1744" y="5709"/>
                    <a:pt x="2018" y="5709"/>
                  </a:cubicBezTo>
                  <a:cubicBezTo>
                    <a:pt x="2074" y="5709"/>
                    <a:pt x="2108" y="5717"/>
                    <a:pt x="2108" y="5717"/>
                  </a:cubicBezTo>
                  <a:cubicBezTo>
                    <a:pt x="3061" y="2947"/>
                    <a:pt x="2835" y="1026"/>
                    <a:pt x="25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954;p44">
              <a:extLst>
                <a:ext uri="{FF2B5EF4-FFF2-40B4-BE49-F238E27FC236}">
                  <a16:creationId xmlns:a16="http://schemas.microsoft.com/office/drawing/2014/main" id="{85B04717-3B6B-49E4-83BC-1E0AD1DECE07}"/>
                </a:ext>
              </a:extLst>
            </p:cNvPr>
            <p:cNvSpPr/>
            <p:nvPr/>
          </p:nvSpPr>
          <p:spPr>
            <a:xfrm>
              <a:off x="6054300" y="4472825"/>
              <a:ext cx="52700" cy="172650"/>
            </a:xfrm>
            <a:custGeom>
              <a:avLst/>
              <a:gdLst/>
              <a:ahLst/>
              <a:cxnLst/>
              <a:rect l="l" t="t" r="r" b="b"/>
              <a:pathLst>
                <a:path w="2108" h="6906" extrusionOk="0">
                  <a:moveTo>
                    <a:pt x="913" y="1"/>
                  </a:moveTo>
                  <a:cubicBezTo>
                    <a:pt x="792" y="98"/>
                    <a:pt x="671" y="219"/>
                    <a:pt x="558" y="340"/>
                  </a:cubicBezTo>
                  <a:cubicBezTo>
                    <a:pt x="493" y="413"/>
                    <a:pt x="444" y="485"/>
                    <a:pt x="396" y="550"/>
                  </a:cubicBezTo>
                  <a:cubicBezTo>
                    <a:pt x="396" y="550"/>
                    <a:pt x="243" y="768"/>
                    <a:pt x="0" y="905"/>
                  </a:cubicBezTo>
                  <a:cubicBezTo>
                    <a:pt x="210" y="3134"/>
                    <a:pt x="525" y="4539"/>
                    <a:pt x="840" y="5419"/>
                  </a:cubicBezTo>
                  <a:cubicBezTo>
                    <a:pt x="1340" y="6850"/>
                    <a:pt x="1839" y="6905"/>
                    <a:pt x="1913" y="6905"/>
                  </a:cubicBezTo>
                  <a:cubicBezTo>
                    <a:pt x="1919" y="6905"/>
                    <a:pt x="1922" y="6905"/>
                    <a:pt x="1922" y="6905"/>
                  </a:cubicBezTo>
                  <a:cubicBezTo>
                    <a:pt x="2108" y="3013"/>
                    <a:pt x="913" y="1"/>
                    <a:pt x="913" y="1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955;p44">
              <a:extLst>
                <a:ext uri="{FF2B5EF4-FFF2-40B4-BE49-F238E27FC236}">
                  <a16:creationId xmlns:a16="http://schemas.microsoft.com/office/drawing/2014/main" id="{9A3F82CC-65C8-4EF9-A7FB-A2C32F3631FD}"/>
                </a:ext>
              </a:extLst>
            </p:cNvPr>
            <p:cNvSpPr/>
            <p:nvPr/>
          </p:nvSpPr>
          <p:spPr>
            <a:xfrm>
              <a:off x="6077100" y="4417325"/>
              <a:ext cx="95125" cy="228150"/>
            </a:xfrm>
            <a:custGeom>
              <a:avLst/>
              <a:gdLst/>
              <a:ahLst/>
              <a:cxnLst/>
              <a:rect l="l" t="t" r="r" b="b"/>
              <a:pathLst>
                <a:path w="3805" h="9126" extrusionOk="0">
                  <a:moveTo>
                    <a:pt x="3150" y="0"/>
                  </a:moveTo>
                  <a:lnTo>
                    <a:pt x="3150" y="0"/>
                  </a:lnTo>
                  <a:cubicBezTo>
                    <a:pt x="2964" y="808"/>
                    <a:pt x="2326" y="1437"/>
                    <a:pt x="1503" y="1583"/>
                  </a:cubicBezTo>
                  <a:lnTo>
                    <a:pt x="1471" y="1583"/>
                  </a:lnTo>
                  <a:cubicBezTo>
                    <a:pt x="938" y="1664"/>
                    <a:pt x="421" y="1874"/>
                    <a:pt x="1" y="2221"/>
                  </a:cubicBezTo>
                  <a:cubicBezTo>
                    <a:pt x="1" y="2221"/>
                    <a:pt x="1212" y="5249"/>
                    <a:pt x="1010" y="9125"/>
                  </a:cubicBezTo>
                  <a:cubicBezTo>
                    <a:pt x="1018" y="9125"/>
                    <a:pt x="1025" y="9125"/>
                    <a:pt x="1032" y="9125"/>
                  </a:cubicBezTo>
                  <a:cubicBezTo>
                    <a:pt x="1635" y="9125"/>
                    <a:pt x="2088" y="8795"/>
                    <a:pt x="2423" y="8245"/>
                  </a:cubicBezTo>
                  <a:cubicBezTo>
                    <a:pt x="3804" y="5984"/>
                    <a:pt x="3166" y="97"/>
                    <a:pt x="3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956;p44">
              <a:extLst>
                <a:ext uri="{FF2B5EF4-FFF2-40B4-BE49-F238E27FC236}">
                  <a16:creationId xmlns:a16="http://schemas.microsoft.com/office/drawing/2014/main" id="{3F02F8BF-BA20-40C9-B9DD-834A15F55288}"/>
                </a:ext>
              </a:extLst>
            </p:cNvPr>
            <p:cNvSpPr/>
            <p:nvPr/>
          </p:nvSpPr>
          <p:spPr>
            <a:xfrm>
              <a:off x="5918625" y="4816425"/>
              <a:ext cx="90625" cy="123200"/>
            </a:xfrm>
            <a:custGeom>
              <a:avLst/>
              <a:gdLst/>
              <a:ahLst/>
              <a:cxnLst/>
              <a:rect l="l" t="t" r="r" b="b"/>
              <a:pathLst>
                <a:path w="3625" h="4928" extrusionOk="0">
                  <a:moveTo>
                    <a:pt x="3118" y="1"/>
                  </a:moveTo>
                  <a:cubicBezTo>
                    <a:pt x="3005" y="574"/>
                    <a:pt x="2884" y="970"/>
                    <a:pt x="2771" y="1244"/>
                  </a:cubicBezTo>
                  <a:cubicBezTo>
                    <a:pt x="2706" y="1406"/>
                    <a:pt x="2553" y="1495"/>
                    <a:pt x="2399" y="1495"/>
                  </a:cubicBezTo>
                  <a:cubicBezTo>
                    <a:pt x="2392" y="1495"/>
                    <a:pt x="2384" y="1495"/>
                    <a:pt x="2377" y="1495"/>
                  </a:cubicBezTo>
                  <a:cubicBezTo>
                    <a:pt x="2223" y="1495"/>
                    <a:pt x="2073" y="1414"/>
                    <a:pt x="2003" y="1252"/>
                  </a:cubicBezTo>
                  <a:cubicBezTo>
                    <a:pt x="1955" y="1131"/>
                    <a:pt x="1907" y="1002"/>
                    <a:pt x="1858" y="873"/>
                  </a:cubicBezTo>
                  <a:cubicBezTo>
                    <a:pt x="1858" y="873"/>
                    <a:pt x="1" y="4612"/>
                    <a:pt x="1858" y="4927"/>
                  </a:cubicBezTo>
                  <a:cubicBezTo>
                    <a:pt x="1858" y="4927"/>
                    <a:pt x="1872" y="4928"/>
                    <a:pt x="1897" y="4928"/>
                  </a:cubicBezTo>
                  <a:cubicBezTo>
                    <a:pt x="2158" y="4928"/>
                    <a:pt x="3625" y="4820"/>
                    <a:pt x="3271" y="2375"/>
                  </a:cubicBezTo>
                  <a:cubicBezTo>
                    <a:pt x="3271" y="2375"/>
                    <a:pt x="3239" y="130"/>
                    <a:pt x="31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957;p44">
              <a:extLst>
                <a:ext uri="{FF2B5EF4-FFF2-40B4-BE49-F238E27FC236}">
                  <a16:creationId xmlns:a16="http://schemas.microsoft.com/office/drawing/2014/main" id="{81FA5960-24A9-47C5-A902-DD52AEB63239}"/>
                </a:ext>
              </a:extLst>
            </p:cNvPr>
            <p:cNvSpPr/>
            <p:nvPr/>
          </p:nvSpPr>
          <p:spPr>
            <a:xfrm>
              <a:off x="5951325" y="4788550"/>
              <a:ext cx="29100" cy="65450"/>
            </a:xfrm>
            <a:custGeom>
              <a:avLst/>
              <a:gdLst/>
              <a:ahLst/>
              <a:cxnLst/>
              <a:rect l="l" t="t" r="r" b="b"/>
              <a:pathLst>
                <a:path w="1164" h="2618" extrusionOk="0">
                  <a:moveTo>
                    <a:pt x="95" y="0"/>
                  </a:moveTo>
                  <a:cubicBezTo>
                    <a:pt x="37" y="0"/>
                    <a:pt x="1" y="9"/>
                    <a:pt x="1" y="9"/>
                  </a:cubicBezTo>
                  <a:cubicBezTo>
                    <a:pt x="1" y="9"/>
                    <a:pt x="243" y="1124"/>
                    <a:pt x="534" y="1988"/>
                  </a:cubicBezTo>
                  <a:cubicBezTo>
                    <a:pt x="582" y="2125"/>
                    <a:pt x="639" y="2246"/>
                    <a:pt x="687" y="2367"/>
                  </a:cubicBezTo>
                  <a:cubicBezTo>
                    <a:pt x="760" y="2537"/>
                    <a:pt x="922" y="2618"/>
                    <a:pt x="1083" y="2618"/>
                  </a:cubicBezTo>
                  <a:cubicBezTo>
                    <a:pt x="1163" y="210"/>
                    <a:pt x="372" y="0"/>
                    <a:pt x="95" y="0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58;p44">
              <a:extLst>
                <a:ext uri="{FF2B5EF4-FFF2-40B4-BE49-F238E27FC236}">
                  <a16:creationId xmlns:a16="http://schemas.microsoft.com/office/drawing/2014/main" id="{851DBD05-25EA-4525-A259-47E406175B6A}"/>
                </a:ext>
              </a:extLst>
            </p:cNvPr>
            <p:cNvSpPr/>
            <p:nvPr/>
          </p:nvSpPr>
          <p:spPr>
            <a:xfrm>
              <a:off x="5940225" y="4608300"/>
              <a:ext cx="76750" cy="56750"/>
            </a:xfrm>
            <a:custGeom>
              <a:avLst/>
              <a:gdLst/>
              <a:ahLst/>
              <a:cxnLst/>
              <a:rect l="l" t="t" r="r" b="b"/>
              <a:pathLst>
                <a:path w="3070" h="2270" extrusionOk="0">
                  <a:moveTo>
                    <a:pt x="2835" y="0"/>
                  </a:moveTo>
                  <a:cubicBezTo>
                    <a:pt x="2336" y="1431"/>
                    <a:pt x="1843" y="1486"/>
                    <a:pt x="1770" y="1486"/>
                  </a:cubicBezTo>
                  <a:cubicBezTo>
                    <a:pt x="1764" y="1486"/>
                    <a:pt x="1761" y="1486"/>
                    <a:pt x="1761" y="1486"/>
                  </a:cubicBezTo>
                  <a:cubicBezTo>
                    <a:pt x="1754" y="1486"/>
                    <a:pt x="1746" y="1486"/>
                    <a:pt x="1739" y="1486"/>
                  </a:cubicBezTo>
                  <a:cubicBezTo>
                    <a:pt x="1128" y="1486"/>
                    <a:pt x="675" y="1156"/>
                    <a:pt x="348" y="614"/>
                  </a:cubicBezTo>
                  <a:cubicBezTo>
                    <a:pt x="348" y="614"/>
                    <a:pt x="162" y="905"/>
                    <a:pt x="1" y="1494"/>
                  </a:cubicBezTo>
                  <a:cubicBezTo>
                    <a:pt x="16" y="1525"/>
                    <a:pt x="406" y="2269"/>
                    <a:pt x="1444" y="2269"/>
                  </a:cubicBezTo>
                  <a:cubicBezTo>
                    <a:pt x="1505" y="2269"/>
                    <a:pt x="1567" y="2267"/>
                    <a:pt x="1632" y="2261"/>
                  </a:cubicBezTo>
                  <a:lnTo>
                    <a:pt x="1785" y="2229"/>
                  </a:lnTo>
                  <a:cubicBezTo>
                    <a:pt x="1850" y="2221"/>
                    <a:pt x="1947" y="2189"/>
                    <a:pt x="2068" y="2140"/>
                  </a:cubicBezTo>
                  <a:cubicBezTo>
                    <a:pt x="2407" y="2011"/>
                    <a:pt x="2876" y="1744"/>
                    <a:pt x="3069" y="1252"/>
                  </a:cubicBezTo>
                  <a:cubicBezTo>
                    <a:pt x="3021" y="856"/>
                    <a:pt x="2940" y="436"/>
                    <a:pt x="2835" y="0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959;p44">
              <a:extLst>
                <a:ext uri="{FF2B5EF4-FFF2-40B4-BE49-F238E27FC236}">
                  <a16:creationId xmlns:a16="http://schemas.microsoft.com/office/drawing/2014/main" id="{39F96FF4-B497-41C6-A21D-6D9E64F7F934}"/>
                </a:ext>
              </a:extLst>
            </p:cNvPr>
            <p:cNvSpPr/>
            <p:nvPr/>
          </p:nvSpPr>
          <p:spPr>
            <a:xfrm>
              <a:off x="5981625" y="4639575"/>
              <a:ext cx="42425" cy="121150"/>
            </a:xfrm>
            <a:custGeom>
              <a:avLst/>
              <a:gdLst/>
              <a:ahLst/>
              <a:cxnLst/>
              <a:rect l="l" t="t" r="r" b="b"/>
              <a:pathLst>
                <a:path w="1697" h="4846" extrusionOk="0">
                  <a:moveTo>
                    <a:pt x="1413" y="1"/>
                  </a:moveTo>
                  <a:cubicBezTo>
                    <a:pt x="1212" y="493"/>
                    <a:pt x="751" y="760"/>
                    <a:pt x="412" y="881"/>
                  </a:cubicBezTo>
                  <a:cubicBezTo>
                    <a:pt x="412" y="881"/>
                    <a:pt x="557" y="2036"/>
                    <a:pt x="307" y="3118"/>
                  </a:cubicBezTo>
                  <a:cubicBezTo>
                    <a:pt x="307" y="3118"/>
                    <a:pt x="0" y="3958"/>
                    <a:pt x="897" y="4846"/>
                  </a:cubicBezTo>
                  <a:cubicBezTo>
                    <a:pt x="937" y="4652"/>
                    <a:pt x="1002" y="4458"/>
                    <a:pt x="1074" y="4273"/>
                  </a:cubicBezTo>
                  <a:cubicBezTo>
                    <a:pt x="1333" y="3554"/>
                    <a:pt x="1696" y="2108"/>
                    <a:pt x="1413" y="1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960;p44">
              <a:extLst>
                <a:ext uri="{FF2B5EF4-FFF2-40B4-BE49-F238E27FC236}">
                  <a16:creationId xmlns:a16="http://schemas.microsoft.com/office/drawing/2014/main" id="{0479DB97-3C91-42A4-9E87-1BAC47DD67D6}"/>
                </a:ext>
              </a:extLst>
            </p:cNvPr>
            <p:cNvSpPr/>
            <p:nvPr/>
          </p:nvSpPr>
          <p:spPr>
            <a:xfrm>
              <a:off x="5927725" y="4645225"/>
              <a:ext cx="76725" cy="208575"/>
            </a:xfrm>
            <a:custGeom>
              <a:avLst/>
              <a:gdLst/>
              <a:ahLst/>
              <a:cxnLst/>
              <a:rect l="l" t="t" r="r" b="b"/>
              <a:pathLst>
                <a:path w="3069" h="8343" extrusionOk="0">
                  <a:moveTo>
                    <a:pt x="509" y="1"/>
                  </a:moveTo>
                  <a:cubicBezTo>
                    <a:pt x="218" y="1027"/>
                    <a:pt x="0" y="2956"/>
                    <a:pt x="953" y="5726"/>
                  </a:cubicBezTo>
                  <a:cubicBezTo>
                    <a:pt x="953" y="5726"/>
                    <a:pt x="987" y="5718"/>
                    <a:pt x="1044" y="5718"/>
                  </a:cubicBezTo>
                  <a:cubicBezTo>
                    <a:pt x="1320" y="5718"/>
                    <a:pt x="2122" y="5923"/>
                    <a:pt x="2035" y="8343"/>
                  </a:cubicBezTo>
                  <a:cubicBezTo>
                    <a:pt x="2189" y="8343"/>
                    <a:pt x="2342" y="8262"/>
                    <a:pt x="2407" y="8092"/>
                  </a:cubicBezTo>
                  <a:cubicBezTo>
                    <a:pt x="2520" y="7818"/>
                    <a:pt x="2641" y="7422"/>
                    <a:pt x="2754" y="6849"/>
                  </a:cubicBezTo>
                  <a:cubicBezTo>
                    <a:pt x="2826" y="6437"/>
                    <a:pt x="2891" y="5928"/>
                    <a:pt x="2956" y="5314"/>
                  </a:cubicBezTo>
                  <a:cubicBezTo>
                    <a:pt x="2972" y="5080"/>
                    <a:pt x="3012" y="4846"/>
                    <a:pt x="3069" y="4620"/>
                  </a:cubicBezTo>
                  <a:cubicBezTo>
                    <a:pt x="2180" y="3716"/>
                    <a:pt x="2471" y="2892"/>
                    <a:pt x="2471" y="2892"/>
                  </a:cubicBezTo>
                  <a:cubicBezTo>
                    <a:pt x="2721" y="1810"/>
                    <a:pt x="2584" y="647"/>
                    <a:pt x="2584" y="647"/>
                  </a:cubicBezTo>
                  <a:lnTo>
                    <a:pt x="2584" y="647"/>
                  </a:lnTo>
                  <a:cubicBezTo>
                    <a:pt x="2471" y="687"/>
                    <a:pt x="2366" y="720"/>
                    <a:pt x="2302" y="744"/>
                  </a:cubicBezTo>
                  <a:cubicBezTo>
                    <a:pt x="2245" y="760"/>
                    <a:pt x="2197" y="768"/>
                    <a:pt x="2148" y="768"/>
                  </a:cubicBezTo>
                  <a:cubicBezTo>
                    <a:pt x="2073" y="775"/>
                    <a:pt x="2001" y="779"/>
                    <a:pt x="1932" y="779"/>
                  </a:cubicBezTo>
                  <a:cubicBezTo>
                    <a:pt x="915" y="779"/>
                    <a:pt x="532" y="46"/>
                    <a:pt x="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961;p44">
              <a:extLst>
                <a:ext uri="{FF2B5EF4-FFF2-40B4-BE49-F238E27FC236}">
                  <a16:creationId xmlns:a16="http://schemas.microsoft.com/office/drawing/2014/main" id="{738F2903-04AF-4897-9572-10EF37E57785}"/>
                </a:ext>
              </a:extLst>
            </p:cNvPr>
            <p:cNvSpPr/>
            <p:nvPr/>
          </p:nvSpPr>
          <p:spPr>
            <a:xfrm>
              <a:off x="5979200" y="4472825"/>
              <a:ext cx="52925" cy="172650"/>
            </a:xfrm>
            <a:custGeom>
              <a:avLst/>
              <a:gdLst/>
              <a:ahLst/>
              <a:cxnLst/>
              <a:rect l="l" t="t" r="r" b="b"/>
              <a:pathLst>
                <a:path w="2117" h="6906" extrusionOk="0">
                  <a:moveTo>
                    <a:pt x="1212" y="1"/>
                  </a:moveTo>
                  <a:cubicBezTo>
                    <a:pt x="1212" y="1"/>
                    <a:pt x="0" y="3029"/>
                    <a:pt x="202" y="6905"/>
                  </a:cubicBezTo>
                  <a:cubicBezTo>
                    <a:pt x="202" y="6905"/>
                    <a:pt x="205" y="6905"/>
                    <a:pt x="211" y="6905"/>
                  </a:cubicBezTo>
                  <a:cubicBezTo>
                    <a:pt x="284" y="6905"/>
                    <a:pt x="777" y="6850"/>
                    <a:pt x="1276" y="5419"/>
                  </a:cubicBezTo>
                  <a:cubicBezTo>
                    <a:pt x="1583" y="4539"/>
                    <a:pt x="1898" y="3134"/>
                    <a:pt x="2116" y="905"/>
                  </a:cubicBezTo>
                  <a:cubicBezTo>
                    <a:pt x="1874" y="768"/>
                    <a:pt x="1720" y="550"/>
                    <a:pt x="1720" y="550"/>
                  </a:cubicBezTo>
                  <a:cubicBezTo>
                    <a:pt x="1672" y="485"/>
                    <a:pt x="1615" y="413"/>
                    <a:pt x="1559" y="340"/>
                  </a:cubicBezTo>
                  <a:cubicBezTo>
                    <a:pt x="1454" y="211"/>
                    <a:pt x="1341" y="98"/>
                    <a:pt x="1212" y="1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962;p44">
              <a:extLst>
                <a:ext uri="{FF2B5EF4-FFF2-40B4-BE49-F238E27FC236}">
                  <a16:creationId xmlns:a16="http://schemas.microsoft.com/office/drawing/2014/main" id="{0B3AD096-6DB5-489F-BB03-AC67F34DE086}"/>
                </a:ext>
              </a:extLst>
            </p:cNvPr>
            <p:cNvSpPr/>
            <p:nvPr/>
          </p:nvSpPr>
          <p:spPr>
            <a:xfrm>
              <a:off x="5913575" y="4416900"/>
              <a:ext cx="95525" cy="228575"/>
            </a:xfrm>
            <a:custGeom>
              <a:avLst/>
              <a:gdLst/>
              <a:ahLst/>
              <a:cxnLst/>
              <a:rect l="l" t="t" r="r" b="b"/>
              <a:pathLst>
                <a:path w="3821" h="9143" extrusionOk="0">
                  <a:moveTo>
                    <a:pt x="663" y="1"/>
                  </a:moveTo>
                  <a:lnTo>
                    <a:pt x="663" y="1"/>
                  </a:lnTo>
                  <a:cubicBezTo>
                    <a:pt x="663" y="2"/>
                    <a:pt x="1" y="5977"/>
                    <a:pt x="1398" y="8262"/>
                  </a:cubicBezTo>
                  <a:cubicBezTo>
                    <a:pt x="1733" y="8812"/>
                    <a:pt x="2186" y="9142"/>
                    <a:pt x="2789" y="9142"/>
                  </a:cubicBezTo>
                  <a:cubicBezTo>
                    <a:pt x="2796" y="9142"/>
                    <a:pt x="2804" y="9142"/>
                    <a:pt x="2811" y="9142"/>
                  </a:cubicBezTo>
                  <a:cubicBezTo>
                    <a:pt x="2625" y="5250"/>
                    <a:pt x="3820" y="2238"/>
                    <a:pt x="3820" y="2238"/>
                  </a:cubicBezTo>
                  <a:cubicBezTo>
                    <a:pt x="3409" y="1891"/>
                    <a:pt x="2892" y="1681"/>
                    <a:pt x="2351" y="1600"/>
                  </a:cubicBezTo>
                  <a:cubicBezTo>
                    <a:pt x="2335" y="1600"/>
                    <a:pt x="2327" y="1600"/>
                    <a:pt x="2310" y="1592"/>
                  </a:cubicBezTo>
                  <a:cubicBezTo>
                    <a:pt x="1479" y="1446"/>
                    <a:pt x="833" y="808"/>
                    <a:pt x="6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963;p44">
              <a:extLst>
                <a:ext uri="{FF2B5EF4-FFF2-40B4-BE49-F238E27FC236}">
                  <a16:creationId xmlns:a16="http://schemas.microsoft.com/office/drawing/2014/main" id="{BBB483C2-29F8-4E89-99FE-A22FB5BD027D}"/>
                </a:ext>
              </a:extLst>
            </p:cNvPr>
            <p:cNvSpPr/>
            <p:nvPr/>
          </p:nvSpPr>
          <p:spPr>
            <a:xfrm>
              <a:off x="6102950" y="4387025"/>
              <a:ext cx="54525" cy="72300"/>
            </a:xfrm>
            <a:custGeom>
              <a:avLst/>
              <a:gdLst/>
              <a:ahLst/>
              <a:cxnLst/>
              <a:rect l="l" t="t" r="r" b="b"/>
              <a:pathLst>
                <a:path w="2181" h="2892" extrusionOk="0">
                  <a:moveTo>
                    <a:pt x="2124" y="1"/>
                  </a:moveTo>
                  <a:cubicBezTo>
                    <a:pt x="2124" y="1"/>
                    <a:pt x="97" y="792"/>
                    <a:pt x="0" y="2892"/>
                  </a:cubicBezTo>
                  <a:cubicBezTo>
                    <a:pt x="146" y="2851"/>
                    <a:pt x="291" y="2811"/>
                    <a:pt x="445" y="2795"/>
                  </a:cubicBezTo>
                  <a:lnTo>
                    <a:pt x="477" y="2795"/>
                  </a:lnTo>
                  <a:cubicBezTo>
                    <a:pt x="1309" y="2649"/>
                    <a:pt x="1955" y="2020"/>
                    <a:pt x="2124" y="1212"/>
                  </a:cubicBezTo>
                  <a:cubicBezTo>
                    <a:pt x="2140" y="1115"/>
                    <a:pt x="2157" y="1026"/>
                    <a:pt x="2165" y="937"/>
                  </a:cubicBezTo>
                  <a:cubicBezTo>
                    <a:pt x="2181" y="623"/>
                    <a:pt x="2165" y="300"/>
                    <a:pt x="2124" y="1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964;p44">
              <a:extLst>
                <a:ext uri="{FF2B5EF4-FFF2-40B4-BE49-F238E27FC236}">
                  <a16:creationId xmlns:a16="http://schemas.microsoft.com/office/drawing/2014/main" id="{B1BAA46E-6599-4555-812D-F79B96147FEC}"/>
                </a:ext>
              </a:extLst>
            </p:cNvPr>
            <p:cNvSpPr/>
            <p:nvPr/>
          </p:nvSpPr>
          <p:spPr>
            <a:xfrm>
              <a:off x="5930350" y="4341600"/>
              <a:ext cx="225725" cy="157100"/>
            </a:xfrm>
            <a:custGeom>
              <a:avLst/>
              <a:gdLst/>
              <a:ahLst/>
              <a:cxnLst/>
              <a:rect l="l" t="t" r="r" b="b"/>
              <a:pathLst>
                <a:path w="9029" h="6284" extrusionOk="0">
                  <a:moveTo>
                    <a:pt x="590" y="1"/>
                  </a:moveTo>
                  <a:cubicBezTo>
                    <a:pt x="590" y="1"/>
                    <a:pt x="154" y="808"/>
                    <a:pt x="0" y="1818"/>
                  </a:cubicBezTo>
                  <a:cubicBezTo>
                    <a:pt x="65" y="1834"/>
                    <a:pt x="2035" y="2641"/>
                    <a:pt x="2132" y="4709"/>
                  </a:cubicBezTo>
                  <a:cubicBezTo>
                    <a:pt x="2503" y="4822"/>
                    <a:pt x="2859" y="5007"/>
                    <a:pt x="3166" y="5250"/>
                  </a:cubicBezTo>
                  <a:cubicBezTo>
                    <a:pt x="3295" y="5347"/>
                    <a:pt x="3408" y="5460"/>
                    <a:pt x="3513" y="5589"/>
                  </a:cubicBezTo>
                  <a:cubicBezTo>
                    <a:pt x="3577" y="5662"/>
                    <a:pt x="3626" y="5734"/>
                    <a:pt x="3674" y="5799"/>
                  </a:cubicBezTo>
                  <a:cubicBezTo>
                    <a:pt x="3674" y="5799"/>
                    <a:pt x="3828" y="6017"/>
                    <a:pt x="4070" y="6154"/>
                  </a:cubicBezTo>
                  <a:cubicBezTo>
                    <a:pt x="4199" y="6227"/>
                    <a:pt x="4353" y="6283"/>
                    <a:pt x="4514" y="6283"/>
                  </a:cubicBezTo>
                  <a:cubicBezTo>
                    <a:pt x="4684" y="6283"/>
                    <a:pt x="4837" y="6227"/>
                    <a:pt x="4958" y="6154"/>
                  </a:cubicBezTo>
                  <a:cubicBezTo>
                    <a:pt x="5201" y="6017"/>
                    <a:pt x="5354" y="5799"/>
                    <a:pt x="5354" y="5799"/>
                  </a:cubicBezTo>
                  <a:cubicBezTo>
                    <a:pt x="5402" y="5734"/>
                    <a:pt x="5451" y="5662"/>
                    <a:pt x="5516" y="5589"/>
                  </a:cubicBezTo>
                  <a:cubicBezTo>
                    <a:pt x="5612" y="5468"/>
                    <a:pt x="5734" y="5347"/>
                    <a:pt x="5871" y="5250"/>
                  </a:cubicBezTo>
                  <a:cubicBezTo>
                    <a:pt x="6170" y="5007"/>
                    <a:pt x="6525" y="4822"/>
                    <a:pt x="6896" y="4709"/>
                  </a:cubicBezTo>
                  <a:cubicBezTo>
                    <a:pt x="7001" y="2609"/>
                    <a:pt x="9028" y="1818"/>
                    <a:pt x="9028" y="1818"/>
                  </a:cubicBezTo>
                  <a:cubicBezTo>
                    <a:pt x="8875" y="808"/>
                    <a:pt x="8439" y="1"/>
                    <a:pt x="8439" y="1"/>
                  </a:cubicBezTo>
                  <a:cubicBezTo>
                    <a:pt x="8261" y="2318"/>
                    <a:pt x="4514" y="2722"/>
                    <a:pt x="4514" y="2722"/>
                  </a:cubicBezTo>
                  <a:cubicBezTo>
                    <a:pt x="4514" y="2722"/>
                    <a:pt x="759" y="2318"/>
                    <a:pt x="5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965;p44">
              <a:extLst>
                <a:ext uri="{FF2B5EF4-FFF2-40B4-BE49-F238E27FC236}">
                  <a16:creationId xmlns:a16="http://schemas.microsoft.com/office/drawing/2014/main" id="{1B2D817B-69E6-44DE-8577-4C23DD419A00}"/>
                </a:ext>
              </a:extLst>
            </p:cNvPr>
            <p:cNvSpPr/>
            <p:nvPr/>
          </p:nvSpPr>
          <p:spPr>
            <a:xfrm>
              <a:off x="5928925" y="4387225"/>
              <a:ext cx="54725" cy="72100"/>
            </a:xfrm>
            <a:custGeom>
              <a:avLst/>
              <a:gdLst/>
              <a:ahLst/>
              <a:cxnLst/>
              <a:rect l="l" t="t" r="r" b="b"/>
              <a:pathLst>
                <a:path w="2189" h="2884" extrusionOk="0">
                  <a:moveTo>
                    <a:pt x="65" y="1"/>
                  </a:moveTo>
                  <a:cubicBezTo>
                    <a:pt x="17" y="292"/>
                    <a:pt x="1" y="615"/>
                    <a:pt x="25" y="938"/>
                  </a:cubicBezTo>
                  <a:cubicBezTo>
                    <a:pt x="41" y="1026"/>
                    <a:pt x="49" y="1107"/>
                    <a:pt x="65" y="1204"/>
                  </a:cubicBezTo>
                  <a:cubicBezTo>
                    <a:pt x="243" y="2012"/>
                    <a:pt x="889" y="2641"/>
                    <a:pt x="1713" y="2787"/>
                  </a:cubicBezTo>
                  <a:lnTo>
                    <a:pt x="1745" y="2787"/>
                  </a:lnTo>
                  <a:cubicBezTo>
                    <a:pt x="1898" y="2803"/>
                    <a:pt x="2036" y="2843"/>
                    <a:pt x="2189" y="2884"/>
                  </a:cubicBezTo>
                  <a:cubicBezTo>
                    <a:pt x="2092" y="816"/>
                    <a:pt x="122" y="9"/>
                    <a:pt x="65" y="1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966;p44">
              <a:extLst>
                <a:ext uri="{FF2B5EF4-FFF2-40B4-BE49-F238E27FC236}">
                  <a16:creationId xmlns:a16="http://schemas.microsoft.com/office/drawing/2014/main" id="{B69356DD-B6FE-48E7-BF9B-56B95B1BC222}"/>
                </a:ext>
              </a:extLst>
            </p:cNvPr>
            <p:cNvSpPr/>
            <p:nvPr/>
          </p:nvSpPr>
          <p:spPr>
            <a:xfrm>
              <a:off x="6095475" y="4232800"/>
              <a:ext cx="58975" cy="159500"/>
            </a:xfrm>
            <a:custGeom>
              <a:avLst/>
              <a:gdLst/>
              <a:ahLst/>
              <a:cxnLst/>
              <a:rect l="l" t="t" r="r" b="b"/>
              <a:pathLst>
                <a:path w="2359" h="6380" extrusionOk="0">
                  <a:moveTo>
                    <a:pt x="356" y="0"/>
                  </a:moveTo>
                  <a:lnTo>
                    <a:pt x="106" y="41"/>
                  </a:lnTo>
                  <a:cubicBezTo>
                    <a:pt x="98" y="73"/>
                    <a:pt x="1" y="3658"/>
                    <a:pt x="1059" y="6380"/>
                  </a:cubicBezTo>
                  <a:cubicBezTo>
                    <a:pt x="1180" y="6307"/>
                    <a:pt x="1252" y="6267"/>
                    <a:pt x="1252" y="6267"/>
                  </a:cubicBezTo>
                  <a:cubicBezTo>
                    <a:pt x="2359" y="5370"/>
                    <a:pt x="1551" y="2455"/>
                    <a:pt x="1551" y="2455"/>
                  </a:cubicBezTo>
                  <a:cubicBezTo>
                    <a:pt x="1252" y="1220"/>
                    <a:pt x="800" y="461"/>
                    <a:pt x="356" y="0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967;p44">
              <a:extLst>
                <a:ext uri="{FF2B5EF4-FFF2-40B4-BE49-F238E27FC236}">
                  <a16:creationId xmlns:a16="http://schemas.microsoft.com/office/drawing/2014/main" id="{A1796DDD-2C2A-487B-B094-F911CCE143F9}"/>
                </a:ext>
              </a:extLst>
            </p:cNvPr>
            <p:cNvSpPr/>
            <p:nvPr/>
          </p:nvSpPr>
          <p:spPr>
            <a:xfrm>
              <a:off x="5964650" y="4233800"/>
              <a:ext cx="157100" cy="186175"/>
            </a:xfrm>
            <a:custGeom>
              <a:avLst/>
              <a:gdLst/>
              <a:ahLst/>
              <a:cxnLst/>
              <a:rect l="l" t="t" r="r" b="b"/>
              <a:pathLst>
                <a:path w="6284" h="7447" extrusionOk="0">
                  <a:moveTo>
                    <a:pt x="954" y="1"/>
                  </a:moveTo>
                  <a:lnTo>
                    <a:pt x="954" y="1"/>
                  </a:lnTo>
                  <a:cubicBezTo>
                    <a:pt x="962" y="421"/>
                    <a:pt x="1010" y="3764"/>
                    <a:pt x="1" y="6340"/>
                  </a:cubicBezTo>
                  <a:cubicBezTo>
                    <a:pt x="542" y="6639"/>
                    <a:pt x="2076" y="7446"/>
                    <a:pt x="3142" y="7446"/>
                  </a:cubicBezTo>
                  <a:cubicBezTo>
                    <a:pt x="4216" y="7446"/>
                    <a:pt x="5742" y="6639"/>
                    <a:pt x="6283" y="6340"/>
                  </a:cubicBezTo>
                  <a:cubicBezTo>
                    <a:pt x="5226" y="3626"/>
                    <a:pt x="5322" y="33"/>
                    <a:pt x="5331" y="1"/>
                  </a:cubicBezTo>
                  <a:lnTo>
                    <a:pt x="5331" y="1"/>
                  </a:lnTo>
                  <a:lnTo>
                    <a:pt x="3691" y="291"/>
                  </a:lnTo>
                  <a:cubicBezTo>
                    <a:pt x="3510" y="324"/>
                    <a:pt x="3328" y="340"/>
                    <a:pt x="3146" y="340"/>
                  </a:cubicBezTo>
                  <a:cubicBezTo>
                    <a:pt x="2965" y="340"/>
                    <a:pt x="2783" y="324"/>
                    <a:pt x="2601" y="291"/>
                  </a:cubicBezTo>
                  <a:lnTo>
                    <a:pt x="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968;p44">
              <a:extLst>
                <a:ext uri="{FF2B5EF4-FFF2-40B4-BE49-F238E27FC236}">
                  <a16:creationId xmlns:a16="http://schemas.microsoft.com/office/drawing/2014/main" id="{7A053015-70FF-47A7-9CF6-9DA4C9C24B98}"/>
                </a:ext>
              </a:extLst>
            </p:cNvPr>
            <p:cNvSpPr/>
            <p:nvPr/>
          </p:nvSpPr>
          <p:spPr>
            <a:xfrm>
              <a:off x="5982425" y="4214375"/>
              <a:ext cx="121550" cy="27925"/>
            </a:xfrm>
            <a:custGeom>
              <a:avLst/>
              <a:gdLst/>
              <a:ahLst/>
              <a:cxnLst/>
              <a:rect l="l" t="t" r="r" b="b"/>
              <a:pathLst>
                <a:path w="4862" h="1117" extrusionOk="0">
                  <a:moveTo>
                    <a:pt x="1529" y="0"/>
                  </a:moveTo>
                  <a:cubicBezTo>
                    <a:pt x="1327" y="0"/>
                    <a:pt x="661" y="57"/>
                    <a:pt x="1" y="737"/>
                  </a:cubicBezTo>
                  <a:lnTo>
                    <a:pt x="243" y="778"/>
                  </a:lnTo>
                  <a:lnTo>
                    <a:pt x="1882" y="1068"/>
                  </a:lnTo>
                  <a:cubicBezTo>
                    <a:pt x="2068" y="1101"/>
                    <a:pt x="2249" y="1117"/>
                    <a:pt x="2430" y="1117"/>
                  </a:cubicBezTo>
                  <a:cubicBezTo>
                    <a:pt x="2611" y="1117"/>
                    <a:pt x="2791" y="1101"/>
                    <a:pt x="2972" y="1068"/>
                  </a:cubicBezTo>
                  <a:lnTo>
                    <a:pt x="4620" y="778"/>
                  </a:lnTo>
                  <a:lnTo>
                    <a:pt x="4862" y="737"/>
                  </a:lnTo>
                  <a:cubicBezTo>
                    <a:pt x="4201" y="57"/>
                    <a:pt x="3535" y="0"/>
                    <a:pt x="3333" y="0"/>
                  </a:cubicBezTo>
                  <a:cubicBezTo>
                    <a:pt x="3293" y="0"/>
                    <a:pt x="3271" y="2"/>
                    <a:pt x="3271" y="2"/>
                  </a:cubicBezTo>
                  <a:lnTo>
                    <a:pt x="1591" y="2"/>
                  </a:lnTo>
                  <a:cubicBezTo>
                    <a:pt x="1591" y="2"/>
                    <a:pt x="1570" y="0"/>
                    <a:pt x="15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969;p44">
              <a:extLst>
                <a:ext uri="{FF2B5EF4-FFF2-40B4-BE49-F238E27FC236}">
                  <a16:creationId xmlns:a16="http://schemas.microsoft.com/office/drawing/2014/main" id="{65EDA940-02D5-484F-9A89-33EF808DCDA8}"/>
                </a:ext>
              </a:extLst>
            </p:cNvPr>
            <p:cNvSpPr/>
            <p:nvPr/>
          </p:nvSpPr>
          <p:spPr>
            <a:xfrm>
              <a:off x="5932150" y="4232600"/>
              <a:ext cx="57775" cy="159700"/>
            </a:xfrm>
            <a:custGeom>
              <a:avLst/>
              <a:gdLst/>
              <a:ahLst/>
              <a:cxnLst/>
              <a:rect l="l" t="t" r="r" b="b"/>
              <a:pathLst>
                <a:path w="2311" h="6388" extrusionOk="0">
                  <a:moveTo>
                    <a:pt x="2020" y="0"/>
                  </a:moveTo>
                  <a:cubicBezTo>
                    <a:pt x="1567" y="461"/>
                    <a:pt x="1107" y="1228"/>
                    <a:pt x="808" y="2463"/>
                  </a:cubicBezTo>
                  <a:cubicBezTo>
                    <a:pt x="808" y="2463"/>
                    <a:pt x="1" y="5378"/>
                    <a:pt x="1107" y="6275"/>
                  </a:cubicBezTo>
                  <a:cubicBezTo>
                    <a:pt x="1107" y="6275"/>
                    <a:pt x="1180" y="6315"/>
                    <a:pt x="1301" y="6388"/>
                  </a:cubicBezTo>
                  <a:cubicBezTo>
                    <a:pt x="2310" y="3820"/>
                    <a:pt x="2262" y="469"/>
                    <a:pt x="2254" y="49"/>
                  </a:cubicBezTo>
                  <a:lnTo>
                    <a:pt x="2020" y="0"/>
                  </a:ln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970;p44">
              <a:extLst>
                <a:ext uri="{FF2B5EF4-FFF2-40B4-BE49-F238E27FC236}">
                  <a16:creationId xmlns:a16="http://schemas.microsoft.com/office/drawing/2014/main" id="{8F8006AC-72C2-4965-99DD-C075074C789B}"/>
                </a:ext>
              </a:extLst>
            </p:cNvPr>
            <p:cNvSpPr/>
            <p:nvPr/>
          </p:nvSpPr>
          <p:spPr>
            <a:xfrm>
              <a:off x="6013725" y="4160325"/>
              <a:ext cx="58975" cy="19400"/>
            </a:xfrm>
            <a:custGeom>
              <a:avLst/>
              <a:gdLst/>
              <a:ahLst/>
              <a:cxnLst/>
              <a:rect l="l" t="t" r="r" b="b"/>
              <a:pathLst>
                <a:path w="2359" h="776" extrusionOk="0">
                  <a:moveTo>
                    <a:pt x="0" y="0"/>
                  </a:moveTo>
                  <a:cubicBezTo>
                    <a:pt x="0" y="0"/>
                    <a:pt x="16" y="776"/>
                    <a:pt x="1179" y="776"/>
                  </a:cubicBezTo>
                  <a:cubicBezTo>
                    <a:pt x="2342" y="776"/>
                    <a:pt x="2358" y="0"/>
                    <a:pt x="2358" y="0"/>
                  </a:cubicBezTo>
                  <a:lnTo>
                    <a:pt x="2358" y="0"/>
                  </a:lnTo>
                  <a:lnTo>
                    <a:pt x="1179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971;p44">
              <a:extLst>
                <a:ext uri="{FF2B5EF4-FFF2-40B4-BE49-F238E27FC236}">
                  <a16:creationId xmlns:a16="http://schemas.microsoft.com/office/drawing/2014/main" id="{6090B9EC-1057-4D31-AA45-F1EB44447327}"/>
                </a:ext>
              </a:extLst>
            </p:cNvPr>
            <p:cNvSpPr/>
            <p:nvPr/>
          </p:nvSpPr>
          <p:spPr>
            <a:xfrm>
              <a:off x="6022000" y="4180100"/>
              <a:ext cx="42425" cy="22650"/>
            </a:xfrm>
            <a:custGeom>
              <a:avLst/>
              <a:gdLst/>
              <a:ahLst/>
              <a:cxnLst/>
              <a:rect l="l" t="t" r="r" b="b"/>
              <a:pathLst>
                <a:path w="1697" h="906" extrusionOk="0">
                  <a:moveTo>
                    <a:pt x="848" y="1"/>
                  </a:moveTo>
                  <a:cubicBezTo>
                    <a:pt x="388" y="1"/>
                    <a:pt x="0" y="203"/>
                    <a:pt x="0" y="453"/>
                  </a:cubicBezTo>
                  <a:cubicBezTo>
                    <a:pt x="0" y="703"/>
                    <a:pt x="388" y="905"/>
                    <a:pt x="848" y="905"/>
                  </a:cubicBezTo>
                  <a:cubicBezTo>
                    <a:pt x="1317" y="905"/>
                    <a:pt x="1696" y="703"/>
                    <a:pt x="1696" y="453"/>
                  </a:cubicBezTo>
                  <a:cubicBezTo>
                    <a:pt x="1696" y="203"/>
                    <a:pt x="1325" y="1"/>
                    <a:pt x="8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972;p44">
              <a:extLst>
                <a:ext uri="{FF2B5EF4-FFF2-40B4-BE49-F238E27FC236}">
                  <a16:creationId xmlns:a16="http://schemas.microsoft.com/office/drawing/2014/main" id="{9B81A579-5D13-407C-9E95-4A44F30C5E66}"/>
                </a:ext>
              </a:extLst>
            </p:cNvPr>
            <p:cNvSpPr/>
            <p:nvPr/>
          </p:nvSpPr>
          <p:spPr>
            <a:xfrm>
              <a:off x="6022000" y="4202925"/>
              <a:ext cx="42425" cy="22825"/>
            </a:xfrm>
            <a:custGeom>
              <a:avLst/>
              <a:gdLst/>
              <a:ahLst/>
              <a:cxnLst/>
              <a:rect l="l" t="t" r="r" b="b"/>
              <a:pathLst>
                <a:path w="1697" h="913" extrusionOk="0">
                  <a:moveTo>
                    <a:pt x="848" y="0"/>
                  </a:moveTo>
                  <a:cubicBezTo>
                    <a:pt x="380" y="0"/>
                    <a:pt x="0" y="202"/>
                    <a:pt x="0" y="460"/>
                  </a:cubicBezTo>
                  <a:cubicBezTo>
                    <a:pt x="0" y="711"/>
                    <a:pt x="380" y="913"/>
                    <a:pt x="848" y="913"/>
                  </a:cubicBezTo>
                  <a:cubicBezTo>
                    <a:pt x="1317" y="913"/>
                    <a:pt x="1696" y="711"/>
                    <a:pt x="1696" y="460"/>
                  </a:cubicBezTo>
                  <a:cubicBezTo>
                    <a:pt x="1696" y="202"/>
                    <a:pt x="1317" y="0"/>
                    <a:pt x="848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973;p44">
              <a:extLst>
                <a:ext uri="{FF2B5EF4-FFF2-40B4-BE49-F238E27FC236}">
                  <a16:creationId xmlns:a16="http://schemas.microsoft.com/office/drawing/2014/main" id="{713C266F-F579-4677-B43F-C9694EF8BD40}"/>
                </a:ext>
              </a:extLst>
            </p:cNvPr>
            <p:cNvSpPr/>
            <p:nvPr/>
          </p:nvSpPr>
          <p:spPr>
            <a:xfrm>
              <a:off x="6112850" y="4014975"/>
              <a:ext cx="50275" cy="98725"/>
            </a:xfrm>
            <a:custGeom>
              <a:avLst/>
              <a:gdLst/>
              <a:ahLst/>
              <a:cxnLst/>
              <a:rect l="l" t="t" r="r" b="b"/>
              <a:pathLst>
                <a:path w="2011" h="3949" extrusionOk="0">
                  <a:moveTo>
                    <a:pt x="0" y="0"/>
                  </a:moveTo>
                  <a:cubicBezTo>
                    <a:pt x="202" y="210"/>
                    <a:pt x="372" y="469"/>
                    <a:pt x="493" y="759"/>
                  </a:cubicBezTo>
                  <a:cubicBezTo>
                    <a:pt x="493" y="759"/>
                    <a:pt x="1171" y="2124"/>
                    <a:pt x="1074" y="3949"/>
                  </a:cubicBezTo>
                  <a:lnTo>
                    <a:pt x="1082" y="3949"/>
                  </a:lnTo>
                  <a:cubicBezTo>
                    <a:pt x="2011" y="3182"/>
                    <a:pt x="1664" y="1502"/>
                    <a:pt x="1664" y="1502"/>
                  </a:cubicBezTo>
                  <a:cubicBezTo>
                    <a:pt x="1333" y="65"/>
                    <a:pt x="41" y="0"/>
                    <a:pt x="0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974;p44">
              <a:extLst>
                <a:ext uri="{FF2B5EF4-FFF2-40B4-BE49-F238E27FC236}">
                  <a16:creationId xmlns:a16="http://schemas.microsoft.com/office/drawing/2014/main" id="{2C711FC0-DFC5-4966-A700-D97B3CD744A8}"/>
                </a:ext>
              </a:extLst>
            </p:cNvPr>
            <p:cNvSpPr/>
            <p:nvPr/>
          </p:nvSpPr>
          <p:spPr>
            <a:xfrm>
              <a:off x="5923675" y="4014975"/>
              <a:ext cx="50500" cy="98725"/>
            </a:xfrm>
            <a:custGeom>
              <a:avLst/>
              <a:gdLst/>
              <a:ahLst/>
              <a:cxnLst/>
              <a:rect l="l" t="t" r="r" b="b"/>
              <a:pathLst>
                <a:path w="2020" h="3949" extrusionOk="0">
                  <a:moveTo>
                    <a:pt x="2019" y="0"/>
                  </a:moveTo>
                  <a:cubicBezTo>
                    <a:pt x="1955" y="0"/>
                    <a:pt x="671" y="65"/>
                    <a:pt x="340" y="1502"/>
                  </a:cubicBezTo>
                  <a:cubicBezTo>
                    <a:pt x="340" y="1502"/>
                    <a:pt x="1" y="3182"/>
                    <a:pt x="929" y="3949"/>
                  </a:cubicBezTo>
                  <a:lnTo>
                    <a:pt x="937" y="3949"/>
                  </a:lnTo>
                  <a:cubicBezTo>
                    <a:pt x="832" y="2132"/>
                    <a:pt x="1511" y="759"/>
                    <a:pt x="1511" y="759"/>
                  </a:cubicBezTo>
                  <a:cubicBezTo>
                    <a:pt x="1632" y="452"/>
                    <a:pt x="1801" y="210"/>
                    <a:pt x="2019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975;p44">
              <a:extLst>
                <a:ext uri="{FF2B5EF4-FFF2-40B4-BE49-F238E27FC236}">
                  <a16:creationId xmlns:a16="http://schemas.microsoft.com/office/drawing/2014/main" id="{6F5F43F9-B510-4DD2-AFAC-D4564FFDA21F}"/>
                </a:ext>
              </a:extLst>
            </p:cNvPr>
            <p:cNvSpPr/>
            <p:nvPr/>
          </p:nvSpPr>
          <p:spPr>
            <a:xfrm>
              <a:off x="5944475" y="3987925"/>
              <a:ext cx="197450" cy="167375"/>
            </a:xfrm>
            <a:custGeom>
              <a:avLst/>
              <a:gdLst/>
              <a:ahLst/>
              <a:cxnLst/>
              <a:rect l="l" t="t" r="r" b="b"/>
              <a:pathLst>
                <a:path w="7898" h="6695" extrusionOk="0">
                  <a:moveTo>
                    <a:pt x="3949" y="0"/>
                  </a:moveTo>
                  <a:cubicBezTo>
                    <a:pt x="3949" y="0"/>
                    <a:pt x="2181" y="40"/>
                    <a:pt x="1171" y="1082"/>
                  </a:cubicBezTo>
                  <a:cubicBezTo>
                    <a:pt x="969" y="1292"/>
                    <a:pt x="800" y="1551"/>
                    <a:pt x="679" y="1841"/>
                  </a:cubicBezTo>
                  <a:cubicBezTo>
                    <a:pt x="679" y="1841"/>
                    <a:pt x="0" y="3206"/>
                    <a:pt x="105" y="5031"/>
                  </a:cubicBezTo>
                  <a:cubicBezTo>
                    <a:pt x="105" y="5079"/>
                    <a:pt x="113" y="5128"/>
                    <a:pt x="113" y="5192"/>
                  </a:cubicBezTo>
                  <a:cubicBezTo>
                    <a:pt x="154" y="5782"/>
                    <a:pt x="541" y="6299"/>
                    <a:pt x="1091" y="6533"/>
                  </a:cubicBezTo>
                  <a:cubicBezTo>
                    <a:pt x="1236" y="6581"/>
                    <a:pt x="1397" y="6646"/>
                    <a:pt x="1591" y="6694"/>
                  </a:cubicBezTo>
                  <a:cubicBezTo>
                    <a:pt x="1519" y="6533"/>
                    <a:pt x="1486" y="6363"/>
                    <a:pt x="1486" y="6186"/>
                  </a:cubicBezTo>
                  <a:cubicBezTo>
                    <a:pt x="1486" y="5176"/>
                    <a:pt x="2584" y="4353"/>
                    <a:pt x="3949" y="4353"/>
                  </a:cubicBezTo>
                  <a:cubicBezTo>
                    <a:pt x="5314" y="4353"/>
                    <a:pt x="6412" y="5168"/>
                    <a:pt x="6412" y="6186"/>
                  </a:cubicBezTo>
                  <a:cubicBezTo>
                    <a:pt x="6412" y="6363"/>
                    <a:pt x="6380" y="6533"/>
                    <a:pt x="6323" y="6694"/>
                  </a:cubicBezTo>
                  <a:cubicBezTo>
                    <a:pt x="6501" y="6646"/>
                    <a:pt x="6662" y="6589"/>
                    <a:pt x="6808" y="6533"/>
                  </a:cubicBezTo>
                  <a:cubicBezTo>
                    <a:pt x="7365" y="6299"/>
                    <a:pt x="7736" y="5790"/>
                    <a:pt x="7785" y="5192"/>
                  </a:cubicBezTo>
                  <a:cubicBezTo>
                    <a:pt x="7785" y="5144"/>
                    <a:pt x="7793" y="5079"/>
                    <a:pt x="7793" y="5031"/>
                  </a:cubicBezTo>
                  <a:cubicBezTo>
                    <a:pt x="7898" y="3214"/>
                    <a:pt x="7220" y="1841"/>
                    <a:pt x="7220" y="1841"/>
                  </a:cubicBezTo>
                  <a:cubicBezTo>
                    <a:pt x="7099" y="1534"/>
                    <a:pt x="6929" y="1292"/>
                    <a:pt x="6727" y="1082"/>
                  </a:cubicBezTo>
                  <a:cubicBezTo>
                    <a:pt x="5718" y="40"/>
                    <a:pt x="3949" y="0"/>
                    <a:pt x="39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976;p44">
              <a:extLst>
                <a:ext uri="{FF2B5EF4-FFF2-40B4-BE49-F238E27FC236}">
                  <a16:creationId xmlns:a16="http://schemas.microsoft.com/office/drawing/2014/main" id="{EDBB8463-AD8B-45DE-8895-8A1EEA3BBB36}"/>
                </a:ext>
              </a:extLst>
            </p:cNvPr>
            <p:cNvSpPr/>
            <p:nvPr/>
          </p:nvSpPr>
          <p:spPr>
            <a:xfrm>
              <a:off x="5981825" y="4097125"/>
              <a:ext cx="122975" cy="64450"/>
            </a:xfrm>
            <a:custGeom>
              <a:avLst/>
              <a:gdLst/>
              <a:ahLst/>
              <a:cxnLst/>
              <a:rect l="l" t="t" r="r" b="b"/>
              <a:pathLst>
                <a:path w="4919" h="2578" extrusionOk="0">
                  <a:moveTo>
                    <a:pt x="2483" y="1"/>
                  </a:moveTo>
                  <a:cubicBezTo>
                    <a:pt x="2476" y="1"/>
                    <a:pt x="2470" y="1"/>
                    <a:pt x="2463" y="1"/>
                  </a:cubicBezTo>
                  <a:cubicBezTo>
                    <a:pt x="1107" y="1"/>
                    <a:pt x="0" y="824"/>
                    <a:pt x="0" y="1842"/>
                  </a:cubicBezTo>
                  <a:cubicBezTo>
                    <a:pt x="0" y="2012"/>
                    <a:pt x="41" y="2189"/>
                    <a:pt x="105" y="2343"/>
                  </a:cubicBezTo>
                  <a:cubicBezTo>
                    <a:pt x="356" y="2415"/>
                    <a:pt x="646" y="2480"/>
                    <a:pt x="1002" y="2520"/>
                  </a:cubicBezTo>
                  <a:cubicBezTo>
                    <a:pt x="1309" y="2551"/>
                    <a:pt x="1663" y="2577"/>
                    <a:pt x="2064" y="2577"/>
                  </a:cubicBezTo>
                  <a:cubicBezTo>
                    <a:pt x="2190" y="2577"/>
                    <a:pt x="2320" y="2574"/>
                    <a:pt x="2455" y="2569"/>
                  </a:cubicBezTo>
                  <a:cubicBezTo>
                    <a:pt x="2547" y="2570"/>
                    <a:pt x="2637" y="2571"/>
                    <a:pt x="2724" y="2571"/>
                  </a:cubicBezTo>
                  <a:cubicBezTo>
                    <a:pt x="3176" y="2571"/>
                    <a:pt x="3572" y="2553"/>
                    <a:pt x="3917" y="2512"/>
                  </a:cubicBezTo>
                  <a:cubicBezTo>
                    <a:pt x="4272" y="2472"/>
                    <a:pt x="4579" y="2407"/>
                    <a:pt x="4829" y="2335"/>
                  </a:cubicBezTo>
                  <a:cubicBezTo>
                    <a:pt x="4886" y="2173"/>
                    <a:pt x="4918" y="2003"/>
                    <a:pt x="4918" y="1834"/>
                  </a:cubicBezTo>
                  <a:cubicBezTo>
                    <a:pt x="4918" y="821"/>
                    <a:pt x="3831" y="1"/>
                    <a:pt x="2483" y="1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977;p44">
              <a:extLst>
                <a:ext uri="{FF2B5EF4-FFF2-40B4-BE49-F238E27FC236}">
                  <a16:creationId xmlns:a16="http://schemas.microsoft.com/office/drawing/2014/main" id="{733E6ADA-8E71-4766-8889-3E2B36BD7F6A}"/>
                </a:ext>
              </a:extLst>
            </p:cNvPr>
            <p:cNvSpPr/>
            <p:nvPr/>
          </p:nvSpPr>
          <p:spPr>
            <a:xfrm>
              <a:off x="6000400" y="4111050"/>
              <a:ext cx="86025" cy="50525"/>
            </a:xfrm>
            <a:custGeom>
              <a:avLst/>
              <a:gdLst/>
              <a:ahLst/>
              <a:cxnLst/>
              <a:rect l="l" t="t" r="r" b="b"/>
              <a:pathLst>
                <a:path w="3441" h="2021" extrusionOk="0">
                  <a:moveTo>
                    <a:pt x="1732" y="1"/>
                  </a:moveTo>
                  <a:cubicBezTo>
                    <a:pt x="1725" y="1"/>
                    <a:pt x="1719" y="1"/>
                    <a:pt x="1712" y="1"/>
                  </a:cubicBezTo>
                  <a:cubicBezTo>
                    <a:pt x="767" y="1"/>
                    <a:pt x="0" y="574"/>
                    <a:pt x="0" y="1285"/>
                  </a:cubicBezTo>
                  <a:cubicBezTo>
                    <a:pt x="0" y="1535"/>
                    <a:pt x="97" y="1769"/>
                    <a:pt x="259" y="1963"/>
                  </a:cubicBezTo>
                  <a:cubicBezTo>
                    <a:pt x="566" y="1994"/>
                    <a:pt x="920" y="2020"/>
                    <a:pt x="1321" y="2020"/>
                  </a:cubicBezTo>
                  <a:cubicBezTo>
                    <a:pt x="1447" y="2020"/>
                    <a:pt x="1577" y="2017"/>
                    <a:pt x="1712" y="2012"/>
                  </a:cubicBezTo>
                  <a:cubicBezTo>
                    <a:pt x="1804" y="2013"/>
                    <a:pt x="1894" y="2014"/>
                    <a:pt x="1981" y="2014"/>
                  </a:cubicBezTo>
                  <a:cubicBezTo>
                    <a:pt x="2433" y="2014"/>
                    <a:pt x="2829" y="1996"/>
                    <a:pt x="3174" y="1955"/>
                  </a:cubicBezTo>
                  <a:cubicBezTo>
                    <a:pt x="3351" y="1761"/>
                    <a:pt x="3440" y="1527"/>
                    <a:pt x="3440" y="1277"/>
                  </a:cubicBezTo>
                  <a:cubicBezTo>
                    <a:pt x="3440" y="571"/>
                    <a:pt x="2676" y="1"/>
                    <a:pt x="17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978;p44">
              <a:extLst>
                <a:ext uri="{FF2B5EF4-FFF2-40B4-BE49-F238E27FC236}">
                  <a16:creationId xmlns:a16="http://schemas.microsoft.com/office/drawing/2014/main" id="{CD23C162-6774-4EE1-9D1B-ADFB6E0F0E12}"/>
                </a:ext>
              </a:extLst>
            </p:cNvPr>
            <p:cNvSpPr/>
            <p:nvPr/>
          </p:nvSpPr>
          <p:spPr>
            <a:xfrm>
              <a:off x="5969300" y="3989625"/>
              <a:ext cx="147200" cy="103500"/>
            </a:xfrm>
            <a:custGeom>
              <a:avLst/>
              <a:gdLst/>
              <a:ahLst/>
              <a:cxnLst/>
              <a:rect l="l" t="t" r="r" b="b"/>
              <a:pathLst>
                <a:path w="5888" h="4140" extrusionOk="0">
                  <a:moveTo>
                    <a:pt x="2948" y="1"/>
                  </a:moveTo>
                  <a:cubicBezTo>
                    <a:pt x="2423" y="1"/>
                    <a:pt x="1898" y="126"/>
                    <a:pt x="1422" y="376"/>
                  </a:cubicBezTo>
                  <a:cubicBezTo>
                    <a:pt x="881" y="675"/>
                    <a:pt x="356" y="1160"/>
                    <a:pt x="138" y="1951"/>
                  </a:cubicBezTo>
                  <a:cubicBezTo>
                    <a:pt x="98" y="2096"/>
                    <a:pt x="81" y="2250"/>
                    <a:pt x="73" y="2387"/>
                  </a:cubicBezTo>
                  <a:lnTo>
                    <a:pt x="17" y="2976"/>
                  </a:lnTo>
                  <a:cubicBezTo>
                    <a:pt x="1" y="3162"/>
                    <a:pt x="17" y="3356"/>
                    <a:pt x="81" y="3542"/>
                  </a:cubicBezTo>
                  <a:cubicBezTo>
                    <a:pt x="190" y="3907"/>
                    <a:pt x="518" y="4140"/>
                    <a:pt x="878" y="4140"/>
                  </a:cubicBezTo>
                  <a:cubicBezTo>
                    <a:pt x="972" y="4140"/>
                    <a:pt x="1068" y="4124"/>
                    <a:pt x="1163" y="4091"/>
                  </a:cubicBezTo>
                  <a:cubicBezTo>
                    <a:pt x="1624" y="3929"/>
                    <a:pt x="2108" y="3816"/>
                    <a:pt x="2601" y="3784"/>
                  </a:cubicBezTo>
                  <a:lnTo>
                    <a:pt x="2948" y="3752"/>
                  </a:lnTo>
                  <a:lnTo>
                    <a:pt x="3287" y="3784"/>
                  </a:lnTo>
                  <a:cubicBezTo>
                    <a:pt x="3788" y="3824"/>
                    <a:pt x="4272" y="3921"/>
                    <a:pt x="4733" y="4091"/>
                  </a:cubicBezTo>
                  <a:cubicBezTo>
                    <a:pt x="4826" y="4124"/>
                    <a:pt x="4922" y="4140"/>
                    <a:pt x="5015" y="4140"/>
                  </a:cubicBezTo>
                  <a:cubicBezTo>
                    <a:pt x="5376" y="4140"/>
                    <a:pt x="5712" y="3907"/>
                    <a:pt x="5815" y="3542"/>
                  </a:cubicBezTo>
                  <a:cubicBezTo>
                    <a:pt x="5863" y="3356"/>
                    <a:pt x="5887" y="3162"/>
                    <a:pt x="5871" y="2976"/>
                  </a:cubicBezTo>
                  <a:lnTo>
                    <a:pt x="5823" y="2387"/>
                  </a:lnTo>
                  <a:cubicBezTo>
                    <a:pt x="5815" y="2234"/>
                    <a:pt x="5791" y="2096"/>
                    <a:pt x="5750" y="1951"/>
                  </a:cubicBezTo>
                  <a:cubicBezTo>
                    <a:pt x="5540" y="1143"/>
                    <a:pt x="5015" y="659"/>
                    <a:pt x="4474" y="376"/>
                  </a:cubicBezTo>
                  <a:cubicBezTo>
                    <a:pt x="3998" y="126"/>
                    <a:pt x="3473" y="1"/>
                    <a:pt x="29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979;p44">
              <a:extLst>
                <a:ext uri="{FF2B5EF4-FFF2-40B4-BE49-F238E27FC236}">
                  <a16:creationId xmlns:a16="http://schemas.microsoft.com/office/drawing/2014/main" id="{CEFD059B-018A-48F6-9EBD-D4D8C00147B0}"/>
                </a:ext>
              </a:extLst>
            </p:cNvPr>
            <p:cNvSpPr/>
            <p:nvPr/>
          </p:nvSpPr>
          <p:spPr>
            <a:xfrm>
              <a:off x="6006050" y="4024250"/>
              <a:ext cx="17775" cy="22850"/>
            </a:xfrm>
            <a:custGeom>
              <a:avLst/>
              <a:gdLst/>
              <a:ahLst/>
              <a:cxnLst/>
              <a:rect l="l" t="t" r="r" b="b"/>
              <a:pathLst>
                <a:path w="711" h="914" extrusionOk="0">
                  <a:moveTo>
                    <a:pt x="356" y="1"/>
                  </a:moveTo>
                  <a:cubicBezTo>
                    <a:pt x="162" y="1"/>
                    <a:pt x="0" y="203"/>
                    <a:pt x="0" y="461"/>
                  </a:cubicBezTo>
                  <a:cubicBezTo>
                    <a:pt x="0" y="711"/>
                    <a:pt x="162" y="913"/>
                    <a:pt x="356" y="913"/>
                  </a:cubicBezTo>
                  <a:cubicBezTo>
                    <a:pt x="549" y="913"/>
                    <a:pt x="711" y="711"/>
                    <a:pt x="711" y="461"/>
                  </a:cubicBezTo>
                  <a:cubicBezTo>
                    <a:pt x="711" y="203"/>
                    <a:pt x="558" y="1"/>
                    <a:pt x="356" y="1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980;p44">
              <a:extLst>
                <a:ext uri="{FF2B5EF4-FFF2-40B4-BE49-F238E27FC236}">
                  <a16:creationId xmlns:a16="http://schemas.microsoft.com/office/drawing/2014/main" id="{ECB91B13-21BF-413E-B5FE-3680FE424DCE}"/>
                </a:ext>
              </a:extLst>
            </p:cNvPr>
            <p:cNvSpPr/>
            <p:nvPr/>
          </p:nvSpPr>
          <p:spPr>
            <a:xfrm>
              <a:off x="6062375" y="4024250"/>
              <a:ext cx="17775" cy="22850"/>
            </a:xfrm>
            <a:custGeom>
              <a:avLst/>
              <a:gdLst/>
              <a:ahLst/>
              <a:cxnLst/>
              <a:rect l="l" t="t" r="r" b="b"/>
              <a:pathLst>
                <a:path w="711" h="914" extrusionOk="0">
                  <a:moveTo>
                    <a:pt x="356" y="1"/>
                  </a:moveTo>
                  <a:cubicBezTo>
                    <a:pt x="162" y="1"/>
                    <a:pt x="0" y="203"/>
                    <a:pt x="0" y="461"/>
                  </a:cubicBezTo>
                  <a:cubicBezTo>
                    <a:pt x="0" y="711"/>
                    <a:pt x="162" y="913"/>
                    <a:pt x="356" y="913"/>
                  </a:cubicBezTo>
                  <a:cubicBezTo>
                    <a:pt x="549" y="913"/>
                    <a:pt x="711" y="711"/>
                    <a:pt x="711" y="461"/>
                  </a:cubicBezTo>
                  <a:cubicBezTo>
                    <a:pt x="711" y="203"/>
                    <a:pt x="549" y="1"/>
                    <a:pt x="356" y="1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981;p44">
              <a:extLst>
                <a:ext uri="{FF2B5EF4-FFF2-40B4-BE49-F238E27FC236}">
                  <a16:creationId xmlns:a16="http://schemas.microsoft.com/office/drawing/2014/main" id="{A4BC06F3-D7E4-4F26-9D67-4DA8F0F4FEAC}"/>
                </a:ext>
              </a:extLst>
            </p:cNvPr>
            <p:cNvSpPr/>
            <p:nvPr/>
          </p:nvSpPr>
          <p:spPr>
            <a:xfrm>
              <a:off x="6015125" y="4058575"/>
              <a:ext cx="56350" cy="10700"/>
            </a:xfrm>
            <a:custGeom>
              <a:avLst/>
              <a:gdLst/>
              <a:ahLst/>
              <a:cxnLst/>
              <a:rect l="l" t="t" r="r" b="b"/>
              <a:pathLst>
                <a:path w="2254" h="428" extrusionOk="0">
                  <a:moveTo>
                    <a:pt x="1" y="0"/>
                  </a:moveTo>
                  <a:cubicBezTo>
                    <a:pt x="1" y="0"/>
                    <a:pt x="478" y="428"/>
                    <a:pt x="1146" y="428"/>
                  </a:cubicBezTo>
                  <a:cubicBezTo>
                    <a:pt x="1479" y="428"/>
                    <a:pt x="1861" y="321"/>
                    <a:pt x="2254" y="0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982;p44">
              <a:extLst>
                <a:ext uri="{FF2B5EF4-FFF2-40B4-BE49-F238E27FC236}">
                  <a16:creationId xmlns:a16="http://schemas.microsoft.com/office/drawing/2014/main" id="{31B9C8E0-5B25-4538-A2D7-82927DF1BDC1}"/>
                </a:ext>
              </a:extLst>
            </p:cNvPr>
            <p:cNvSpPr/>
            <p:nvPr/>
          </p:nvSpPr>
          <p:spPr>
            <a:xfrm>
              <a:off x="6232550" y="4659975"/>
              <a:ext cx="231600" cy="231775"/>
            </a:xfrm>
            <a:custGeom>
              <a:avLst/>
              <a:gdLst/>
              <a:ahLst/>
              <a:cxnLst/>
              <a:rect l="l" t="t" r="r" b="b"/>
              <a:pathLst>
                <a:path w="9264" h="9271" extrusionOk="0">
                  <a:moveTo>
                    <a:pt x="4628" y="0"/>
                  </a:moveTo>
                  <a:cubicBezTo>
                    <a:pt x="2068" y="0"/>
                    <a:pt x="1" y="2076"/>
                    <a:pt x="1" y="4636"/>
                  </a:cubicBezTo>
                  <a:cubicBezTo>
                    <a:pt x="1" y="7195"/>
                    <a:pt x="2068" y="9271"/>
                    <a:pt x="4628" y="9271"/>
                  </a:cubicBezTo>
                  <a:cubicBezTo>
                    <a:pt x="7188" y="9271"/>
                    <a:pt x="9263" y="7195"/>
                    <a:pt x="9263" y="4636"/>
                  </a:cubicBezTo>
                  <a:cubicBezTo>
                    <a:pt x="9263" y="2076"/>
                    <a:pt x="7188" y="0"/>
                    <a:pt x="4628" y="0"/>
                  </a:cubicBezTo>
                  <a:close/>
                </a:path>
              </a:pathLst>
            </a:custGeom>
            <a:solidFill>
              <a:srgbClr val="B34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983;p44">
              <a:extLst>
                <a:ext uri="{FF2B5EF4-FFF2-40B4-BE49-F238E27FC236}">
                  <a16:creationId xmlns:a16="http://schemas.microsoft.com/office/drawing/2014/main" id="{BB493547-EB2A-4872-9C8B-44292237E3FF}"/>
                </a:ext>
              </a:extLst>
            </p:cNvPr>
            <p:cNvSpPr/>
            <p:nvPr/>
          </p:nvSpPr>
          <p:spPr>
            <a:xfrm>
              <a:off x="6305650" y="4381375"/>
              <a:ext cx="178675" cy="199075"/>
            </a:xfrm>
            <a:custGeom>
              <a:avLst/>
              <a:gdLst/>
              <a:ahLst/>
              <a:cxnLst/>
              <a:rect l="l" t="t" r="r" b="b"/>
              <a:pathLst>
                <a:path w="7147" h="7963" extrusionOk="0">
                  <a:moveTo>
                    <a:pt x="5620" y="1"/>
                  </a:moveTo>
                  <a:cubicBezTo>
                    <a:pt x="5620" y="1"/>
                    <a:pt x="0" y="1398"/>
                    <a:pt x="2382" y="7963"/>
                  </a:cubicBezTo>
                  <a:cubicBezTo>
                    <a:pt x="2382" y="7963"/>
                    <a:pt x="7147" y="5096"/>
                    <a:pt x="5620" y="1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984;p44">
              <a:extLst>
                <a:ext uri="{FF2B5EF4-FFF2-40B4-BE49-F238E27FC236}">
                  <a16:creationId xmlns:a16="http://schemas.microsoft.com/office/drawing/2014/main" id="{DDC7A58C-5FAE-427A-AE4D-84D7FEB1CCD6}"/>
                </a:ext>
              </a:extLst>
            </p:cNvPr>
            <p:cNvSpPr/>
            <p:nvPr/>
          </p:nvSpPr>
          <p:spPr>
            <a:xfrm>
              <a:off x="6429600" y="4564775"/>
              <a:ext cx="76925" cy="66150"/>
            </a:xfrm>
            <a:custGeom>
              <a:avLst/>
              <a:gdLst/>
              <a:ahLst/>
              <a:cxnLst/>
              <a:rect l="l" t="t" r="r" b="b"/>
              <a:pathLst>
                <a:path w="3077" h="2646" extrusionOk="0">
                  <a:moveTo>
                    <a:pt x="2546" y="1"/>
                  </a:moveTo>
                  <a:cubicBezTo>
                    <a:pt x="1753" y="1"/>
                    <a:pt x="318" y="331"/>
                    <a:pt x="0" y="2646"/>
                  </a:cubicBezTo>
                  <a:cubicBezTo>
                    <a:pt x="8" y="2646"/>
                    <a:pt x="2600" y="2500"/>
                    <a:pt x="3077" y="53"/>
                  </a:cubicBezTo>
                  <a:cubicBezTo>
                    <a:pt x="3077" y="53"/>
                    <a:pt x="2863" y="1"/>
                    <a:pt x="2546" y="1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985;p44">
              <a:extLst>
                <a:ext uri="{FF2B5EF4-FFF2-40B4-BE49-F238E27FC236}">
                  <a16:creationId xmlns:a16="http://schemas.microsoft.com/office/drawing/2014/main" id="{F07321A3-C8EF-43A8-BAA4-9420B672C1F9}"/>
                </a:ext>
              </a:extLst>
            </p:cNvPr>
            <p:cNvSpPr/>
            <p:nvPr/>
          </p:nvSpPr>
          <p:spPr>
            <a:xfrm>
              <a:off x="6234175" y="4483325"/>
              <a:ext cx="96525" cy="110250"/>
            </a:xfrm>
            <a:custGeom>
              <a:avLst/>
              <a:gdLst/>
              <a:ahLst/>
              <a:cxnLst/>
              <a:rect l="l" t="t" r="r" b="b"/>
              <a:pathLst>
                <a:path w="3861" h="4410" extrusionOk="0">
                  <a:moveTo>
                    <a:pt x="243" y="1"/>
                  </a:moveTo>
                  <a:lnTo>
                    <a:pt x="243" y="1"/>
                  </a:lnTo>
                  <a:cubicBezTo>
                    <a:pt x="0" y="3311"/>
                    <a:pt x="3303" y="4410"/>
                    <a:pt x="3303" y="4410"/>
                  </a:cubicBezTo>
                  <a:cubicBezTo>
                    <a:pt x="3860" y="82"/>
                    <a:pt x="243" y="1"/>
                    <a:pt x="243" y="1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986;p44">
              <a:extLst>
                <a:ext uri="{FF2B5EF4-FFF2-40B4-BE49-F238E27FC236}">
                  <a16:creationId xmlns:a16="http://schemas.microsoft.com/office/drawing/2014/main" id="{4EBECCB3-9CA8-4648-A826-83E110AC999E}"/>
                </a:ext>
              </a:extLst>
            </p:cNvPr>
            <p:cNvSpPr/>
            <p:nvPr/>
          </p:nvSpPr>
          <p:spPr>
            <a:xfrm>
              <a:off x="6184500" y="4564775"/>
              <a:ext cx="76950" cy="66150"/>
            </a:xfrm>
            <a:custGeom>
              <a:avLst/>
              <a:gdLst/>
              <a:ahLst/>
              <a:cxnLst/>
              <a:rect l="l" t="t" r="r" b="b"/>
              <a:pathLst>
                <a:path w="3078" h="2646" extrusionOk="0">
                  <a:moveTo>
                    <a:pt x="531" y="1"/>
                  </a:moveTo>
                  <a:cubicBezTo>
                    <a:pt x="215" y="1"/>
                    <a:pt x="1" y="53"/>
                    <a:pt x="1" y="53"/>
                  </a:cubicBezTo>
                  <a:cubicBezTo>
                    <a:pt x="477" y="2500"/>
                    <a:pt x="3069" y="2646"/>
                    <a:pt x="3077" y="2646"/>
                  </a:cubicBezTo>
                  <a:cubicBezTo>
                    <a:pt x="2760" y="331"/>
                    <a:pt x="1324" y="1"/>
                    <a:pt x="531" y="1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987;p44">
              <a:extLst>
                <a:ext uri="{FF2B5EF4-FFF2-40B4-BE49-F238E27FC236}">
                  <a16:creationId xmlns:a16="http://schemas.microsoft.com/office/drawing/2014/main" id="{275036C8-3DB5-4560-8F34-6D028CD9D829}"/>
                </a:ext>
              </a:extLst>
            </p:cNvPr>
            <p:cNvSpPr/>
            <p:nvPr/>
          </p:nvSpPr>
          <p:spPr>
            <a:xfrm>
              <a:off x="6335725" y="4410850"/>
              <a:ext cx="85825" cy="305275"/>
            </a:xfrm>
            <a:custGeom>
              <a:avLst/>
              <a:gdLst/>
              <a:ahLst/>
              <a:cxnLst/>
              <a:rect l="l" t="t" r="r" b="b"/>
              <a:pathLst>
                <a:path w="3433" h="12211" extrusionOk="0">
                  <a:moveTo>
                    <a:pt x="3384" y="1"/>
                  </a:moveTo>
                  <a:cubicBezTo>
                    <a:pt x="3368" y="1"/>
                    <a:pt x="3351" y="17"/>
                    <a:pt x="3343" y="25"/>
                  </a:cubicBezTo>
                  <a:cubicBezTo>
                    <a:pt x="3271" y="106"/>
                    <a:pt x="2407" y="2262"/>
                    <a:pt x="1648" y="4870"/>
                  </a:cubicBezTo>
                  <a:cubicBezTo>
                    <a:pt x="953" y="7212"/>
                    <a:pt x="202" y="10369"/>
                    <a:pt x="541" y="12170"/>
                  </a:cubicBezTo>
                  <a:cubicBezTo>
                    <a:pt x="549" y="12186"/>
                    <a:pt x="574" y="12210"/>
                    <a:pt x="590" y="12210"/>
                  </a:cubicBezTo>
                  <a:cubicBezTo>
                    <a:pt x="622" y="12194"/>
                    <a:pt x="646" y="12178"/>
                    <a:pt x="638" y="12154"/>
                  </a:cubicBezTo>
                  <a:cubicBezTo>
                    <a:pt x="0" y="8827"/>
                    <a:pt x="3206" y="404"/>
                    <a:pt x="3408" y="98"/>
                  </a:cubicBezTo>
                  <a:cubicBezTo>
                    <a:pt x="3424" y="81"/>
                    <a:pt x="3432" y="65"/>
                    <a:pt x="3432" y="57"/>
                  </a:cubicBezTo>
                  <a:cubicBezTo>
                    <a:pt x="3432" y="25"/>
                    <a:pt x="3408" y="1"/>
                    <a:pt x="338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988;p44">
              <a:extLst>
                <a:ext uri="{FF2B5EF4-FFF2-40B4-BE49-F238E27FC236}">
                  <a16:creationId xmlns:a16="http://schemas.microsoft.com/office/drawing/2014/main" id="{056293B5-374A-4DB9-807A-35AF7650976D}"/>
                </a:ext>
              </a:extLst>
            </p:cNvPr>
            <p:cNvSpPr/>
            <p:nvPr/>
          </p:nvSpPr>
          <p:spPr>
            <a:xfrm>
              <a:off x="6355700" y="4578950"/>
              <a:ext cx="130450" cy="137175"/>
            </a:xfrm>
            <a:custGeom>
              <a:avLst/>
              <a:gdLst/>
              <a:ahLst/>
              <a:cxnLst/>
              <a:rect l="l" t="t" r="r" b="b"/>
              <a:pathLst>
                <a:path w="5218" h="5487" extrusionOk="0">
                  <a:moveTo>
                    <a:pt x="5157" y="0"/>
                  </a:moveTo>
                  <a:cubicBezTo>
                    <a:pt x="5146" y="0"/>
                    <a:pt x="5136" y="4"/>
                    <a:pt x="5128" y="11"/>
                  </a:cubicBezTo>
                  <a:cubicBezTo>
                    <a:pt x="5088" y="52"/>
                    <a:pt x="913" y="3564"/>
                    <a:pt x="17" y="5406"/>
                  </a:cubicBezTo>
                  <a:cubicBezTo>
                    <a:pt x="1" y="5430"/>
                    <a:pt x="17" y="5462"/>
                    <a:pt x="41" y="5470"/>
                  </a:cubicBezTo>
                  <a:cubicBezTo>
                    <a:pt x="49" y="5486"/>
                    <a:pt x="49" y="5486"/>
                    <a:pt x="57" y="5486"/>
                  </a:cubicBezTo>
                  <a:cubicBezTo>
                    <a:pt x="81" y="5486"/>
                    <a:pt x="89" y="5470"/>
                    <a:pt x="106" y="5446"/>
                  </a:cubicBezTo>
                  <a:cubicBezTo>
                    <a:pt x="994" y="3629"/>
                    <a:pt x="5145" y="124"/>
                    <a:pt x="5185" y="92"/>
                  </a:cubicBezTo>
                  <a:cubicBezTo>
                    <a:pt x="5217" y="76"/>
                    <a:pt x="5217" y="44"/>
                    <a:pt x="5193" y="19"/>
                  </a:cubicBezTo>
                  <a:cubicBezTo>
                    <a:pt x="5184" y="6"/>
                    <a:pt x="5170" y="0"/>
                    <a:pt x="51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989;p44">
              <a:extLst>
                <a:ext uri="{FF2B5EF4-FFF2-40B4-BE49-F238E27FC236}">
                  <a16:creationId xmlns:a16="http://schemas.microsoft.com/office/drawing/2014/main" id="{6DB3E60A-6A03-4FFB-B1CE-7C59EA2DFE39}"/>
                </a:ext>
              </a:extLst>
            </p:cNvPr>
            <p:cNvSpPr/>
            <p:nvPr/>
          </p:nvSpPr>
          <p:spPr>
            <a:xfrm>
              <a:off x="6205500" y="4579300"/>
              <a:ext cx="129850" cy="136825"/>
            </a:xfrm>
            <a:custGeom>
              <a:avLst/>
              <a:gdLst/>
              <a:ahLst/>
              <a:cxnLst/>
              <a:rect l="l" t="t" r="r" b="b"/>
              <a:pathLst>
                <a:path w="5194" h="5473" extrusionOk="0">
                  <a:moveTo>
                    <a:pt x="53" y="1"/>
                  </a:moveTo>
                  <a:cubicBezTo>
                    <a:pt x="36" y="1"/>
                    <a:pt x="19" y="6"/>
                    <a:pt x="9" y="22"/>
                  </a:cubicBezTo>
                  <a:cubicBezTo>
                    <a:pt x="1" y="38"/>
                    <a:pt x="1" y="70"/>
                    <a:pt x="17" y="86"/>
                  </a:cubicBezTo>
                  <a:cubicBezTo>
                    <a:pt x="57" y="118"/>
                    <a:pt x="4208" y="3623"/>
                    <a:pt x="5096" y="5440"/>
                  </a:cubicBezTo>
                  <a:cubicBezTo>
                    <a:pt x="5096" y="5456"/>
                    <a:pt x="5120" y="5472"/>
                    <a:pt x="5137" y="5472"/>
                  </a:cubicBezTo>
                  <a:lnTo>
                    <a:pt x="5169" y="5472"/>
                  </a:lnTo>
                  <a:cubicBezTo>
                    <a:pt x="5185" y="5448"/>
                    <a:pt x="5193" y="5416"/>
                    <a:pt x="5185" y="5400"/>
                  </a:cubicBezTo>
                  <a:cubicBezTo>
                    <a:pt x="4289" y="3550"/>
                    <a:pt x="122" y="38"/>
                    <a:pt x="81" y="5"/>
                  </a:cubicBezTo>
                  <a:cubicBezTo>
                    <a:pt x="73" y="2"/>
                    <a:pt x="63" y="1"/>
                    <a:pt x="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990;p44">
              <a:extLst>
                <a:ext uri="{FF2B5EF4-FFF2-40B4-BE49-F238E27FC236}">
                  <a16:creationId xmlns:a16="http://schemas.microsoft.com/office/drawing/2014/main" id="{5561BD1D-0238-463F-B9C9-CCE9EB33D492}"/>
                </a:ext>
              </a:extLst>
            </p:cNvPr>
            <p:cNvSpPr/>
            <p:nvPr/>
          </p:nvSpPr>
          <p:spPr>
            <a:xfrm>
              <a:off x="6264850" y="4514525"/>
              <a:ext cx="80575" cy="196950"/>
            </a:xfrm>
            <a:custGeom>
              <a:avLst/>
              <a:gdLst/>
              <a:ahLst/>
              <a:cxnLst/>
              <a:rect l="l" t="t" r="r" b="b"/>
              <a:pathLst>
                <a:path w="3223" h="7878" extrusionOk="0">
                  <a:moveTo>
                    <a:pt x="53" y="0"/>
                  </a:moveTo>
                  <a:cubicBezTo>
                    <a:pt x="41" y="0"/>
                    <a:pt x="29" y="4"/>
                    <a:pt x="17" y="12"/>
                  </a:cubicBezTo>
                  <a:cubicBezTo>
                    <a:pt x="1" y="37"/>
                    <a:pt x="1" y="69"/>
                    <a:pt x="17" y="85"/>
                  </a:cubicBezTo>
                  <a:cubicBezTo>
                    <a:pt x="49" y="117"/>
                    <a:pt x="3126" y="3347"/>
                    <a:pt x="2948" y="7829"/>
                  </a:cubicBezTo>
                  <a:cubicBezTo>
                    <a:pt x="2948" y="7861"/>
                    <a:pt x="2964" y="7878"/>
                    <a:pt x="2997" y="7878"/>
                  </a:cubicBezTo>
                  <a:cubicBezTo>
                    <a:pt x="3021" y="7878"/>
                    <a:pt x="3045" y="7845"/>
                    <a:pt x="3045" y="7829"/>
                  </a:cubicBezTo>
                  <a:cubicBezTo>
                    <a:pt x="3223" y="3299"/>
                    <a:pt x="122" y="45"/>
                    <a:pt x="90" y="12"/>
                  </a:cubicBezTo>
                  <a:cubicBezTo>
                    <a:pt x="77" y="4"/>
                    <a:pt x="65" y="0"/>
                    <a:pt x="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991;p44">
              <a:extLst>
                <a:ext uri="{FF2B5EF4-FFF2-40B4-BE49-F238E27FC236}">
                  <a16:creationId xmlns:a16="http://schemas.microsoft.com/office/drawing/2014/main" id="{81CE9127-DEFB-4EBC-9410-F4ED97727420}"/>
                </a:ext>
              </a:extLst>
            </p:cNvPr>
            <p:cNvSpPr/>
            <p:nvPr/>
          </p:nvSpPr>
          <p:spPr>
            <a:xfrm>
              <a:off x="6279200" y="4710250"/>
              <a:ext cx="132650" cy="141325"/>
            </a:xfrm>
            <a:custGeom>
              <a:avLst/>
              <a:gdLst/>
              <a:ahLst/>
              <a:cxnLst/>
              <a:rect l="l" t="t" r="r" b="b"/>
              <a:pathLst>
                <a:path w="5306" h="5653" extrusionOk="0">
                  <a:moveTo>
                    <a:pt x="0" y="0"/>
                  </a:moveTo>
                  <a:lnTo>
                    <a:pt x="1268" y="5653"/>
                  </a:lnTo>
                  <a:lnTo>
                    <a:pt x="4038" y="5653"/>
                  </a:lnTo>
                  <a:lnTo>
                    <a:pt x="5306" y="0"/>
                  </a:ln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992;p44">
              <a:extLst>
                <a:ext uri="{FF2B5EF4-FFF2-40B4-BE49-F238E27FC236}">
                  <a16:creationId xmlns:a16="http://schemas.microsoft.com/office/drawing/2014/main" id="{FA0C7C48-5AF3-488B-9B3B-88ADF2D8AC5A}"/>
                </a:ext>
              </a:extLst>
            </p:cNvPr>
            <p:cNvSpPr/>
            <p:nvPr/>
          </p:nvSpPr>
          <p:spPr>
            <a:xfrm>
              <a:off x="5702425" y="4018425"/>
              <a:ext cx="183525" cy="167125"/>
            </a:xfrm>
            <a:custGeom>
              <a:avLst/>
              <a:gdLst/>
              <a:ahLst/>
              <a:cxnLst/>
              <a:rect l="l" t="t" r="r" b="b"/>
              <a:pathLst>
                <a:path w="7341" h="6685" extrusionOk="0">
                  <a:moveTo>
                    <a:pt x="3677" y="0"/>
                  </a:moveTo>
                  <a:cubicBezTo>
                    <a:pt x="3426" y="0"/>
                    <a:pt x="3171" y="29"/>
                    <a:pt x="2915" y="88"/>
                  </a:cubicBezTo>
                  <a:cubicBezTo>
                    <a:pt x="1115" y="508"/>
                    <a:pt x="0" y="2301"/>
                    <a:pt x="420" y="4102"/>
                  </a:cubicBezTo>
                  <a:cubicBezTo>
                    <a:pt x="774" y="5640"/>
                    <a:pt x="2150" y="6685"/>
                    <a:pt x="3666" y="6685"/>
                  </a:cubicBezTo>
                  <a:cubicBezTo>
                    <a:pt x="3917" y="6685"/>
                    <a:pt x="4171" y="6656"/>
                    <a:pt x="4425" y="6597"/>
                  </a:cubicBezTo>
                  <a:cubicBezTo>
                    <a:pt x="6226" y="6177"/>
                    <a:pt x="7341" y="4384"/>
                    <a:pt x="6929" y="2584"/>
                  </a:cubicBezTo>
                  <a:cubicBezTo>
                    <a:pt x="6568" y="1045"/>
                    <a:pt x="5197" y="0"/>
                    <a:pt x="3677" y="0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993;p44">
              <a:extLst>
                <a:ext uri="{FF2B5EF4-FFF2-40B4-BE49-F238E27FC236}">
                  <a16:creationId xmlns:a16="http://schemas.microsoft.com/office/drawing/2014/main" id="{AFDA330C-19C3-4A94-AB00-D04BAADC3AFF}"/>
                </a:ext>
              </a:extLst>
            </p:cNvPr>
            <p:cNvSpPr/>
            <p:nvPr/>
          </p:nvSpPr>
          <p:spPr>
            <a:xfrm>
              <a:off x="5737350" y="4041425"/>
              <a:ext cx="114275" cy="120725"/>
            </a:xfrm>
            <a:custGeom>
              <a:avLst/>
              <a:gdLst/>
              <a:ahLst/>
              <a:cxnLst/>
              <a:rect l="l" t="t" r="r" b="b"/>
              <a:pathLst>
                <a:path w="4571" h="4829" extrusionOk="0">
                  <a:moveTo>
                    <a:pt x="2286" y="1678"/>
                  </a:moveTo>
                  <a:cubicBezTo>
                    <a:pt x="2733" y="1678"/>
                    <a:pt x="3094" y="2076"/>
                    <a:pt x="3012" y="2536"/>
                  </a:cubicBezTo>
                  <a:cubicBezTo>
                    <a:pt x="2956" y="2851"/>
                    <a:pt x="2705" y="3093"/>
                    <a:pt x="2407" y="3141"/>
                  </a:cubicBezTo>
                  <a:cubicBezTo>
                    <a:pt x="2364" y="3148"/>
                    <a:pt x="2322" y="3151"/>
                    <a:pt x="2281" y="3151"/>
                  </a:cubicBezTo>
                  <a:cubicBezTo>
                    <a:pt x="1829" y="3151"/>
                    <a:pt x="1470" y="2760"/>
                    <a:pt x="1559" y="2293"/>
                  </a:cubicBezTo>
                  <a:cubicBezTo>
                    <a:pt x="1607" y="1995"/>
                    <a:pt x="1849" y="1736"/>
                    <a:pt x="2164" y="1688"/>
                  </a:cubicBezTo>
                  <a:cubicBezTo>
                    <a:pt x="2206" y="1681"/>
                    <a:pt x="2246" y="1678"/>
                    <a:pt x="2286" y="1678"/>
                  </a:cubicBezTo>
                  <a:close/>
                  <a:moveTo>
                    <a:pt x="2003" y="0"/>
                  </a:moveTo>
                  <a:cubicBezTo>
                    <a:pt x="1882" y="0"/>
                    <a:pt x="1785" y="97"/>
                    <a:pt x="1785" y="210"/>
                  </a:cubicBezTo>
                  <a:lnTo>
                    <a:pt x="1785" y="598"/>
                  </a:lnTo>
                  <a:cubicBezTo>
                    <a:pt x="1785" y="711"/>
                    <a:pt x="1720" y="808"/>
                    <a:pt x="1615" y="848"/>
                  </a:cubicBezTo>
                  <a:cubicBezTo>
                    <a:pt x="1494" y="896"/>
                    <a:pt x="1373" y="969"/>
                    <a:pt x="1276" y="1050"/>
                  </a:cubicBezTo>
                  <a:cubicBezTo>
                    <a:pt x="1222" y="1091"/>
                    <a:pt x="1159" y="1111"/>
                    <a:pt x="1100" y="1111"/>
                  </a:cubicBezTo>
                  <a:cubicBezTo>
                    <a:pt x="1053" y="1111"/>
                    <a:pt x="1008" y="1099"/>
                    <a:pt x="969" y="1074"/>
                  </a:cubicBezTo>
                  <a:lnTo>
                    <a:pt x="638" y="880"/>
                  </a:lnTo>
                  <a:cubicBezTo>
                    <a:pt x="604" y="859"/>
                    <a:pt x="567" y="849"/>
                    <a:pt x="530" y="849"/>
                  </a:cubicBezTo>
                  <a:cubicBezTo>
                    <a:pt x="456" y="849"/>
                    <a:pt x="385" y="890"/>
                    <a:pt x="347" y="961"/>
                  </a:cubicBezTo>
                  <a:lnTo>
                    <a:pt x="65" y="1454"/>
                  </a:lnTo>
                  <a:cubicBezTo>
                    <a:pt x="0" y="1559"/>
                    <a:pt x="41" y="1688"/>
                    <a:pt x="146" y="1744"/>
                  </a:cubicBezTo>
                  <a:lnTo>
                    <a:pt x="477" y="1938"/>
                  </a:lnTo>
                  <a:cubicBezTo>
                    <a:pt x="574" y="2003"/>
                    <a:pt x="630" y="2100"/>
                    <a:pt x="606" y="2213"/>
                  </a:cubicBezTo>
                  <a:cubicBezTo>
                    <a:pt x="598" y="2277"/>
                    <a:pt x="598" y="2342"/>
                    <a:pt x="598" y="2415"/>
                  </a:cubicBezTo>
                  <a:cubicBezTo>
                    <a:pt x="598" y="2487"/>
                    <a:pt x="598" y="2544"/>
                    <a:pt x="606" y="2616"/>
                  </a:cubicBezTo>
                  <a:cubicBezTo>
                    <a:pt x="614" y="2729"/>
                    <a:pt x="565" y="2843"/>
                    <a:pt x="477" y="2891"/>
                  </a:cubicBezTo>
                  <a:lnTo>
                    <a:pt x="146" y="3085"/>
                  </a:lnTo>
                  <a:cubicBezTo>
                    <a:pt x="41" y="3141"/>
                    <a:pt x="0" y="3270"/>
                    <a:pt x="65" y="3375"/>
                  </a:cubicBezTo>
                  <a:lnTo>
                    <a:pt x="347" y="3868"/>
                  </a:lnTo>
                  <a:cubicBezTo>
                    <a:pt x="385" y="3939"/>
                    <a:pt x="456" y="3980"/>
                    <a:pt x="530" y="3980"/>
                  </a:cubicBezTo>
                  <a:cubicBezTo>
                    <a:pt x="567" y="3980"/>
                    <a:pt x="604" y="3970"/>
                    <a:pt x="638" y="3949"/>
                  </a:cubicBezTo>
                  <a:lnTo>
                    <a:pt x="969" y="3755"/>
                  </a:lnTo>
                  <a:cubicBezTo>
                    <a:pt x="1013" y="3731"/>
                    <a:pt x="1057" y="3720"/>
                    <a:pt x="1100" y="3720"/>
                  </a:cubicBezTo>
                  <a:cubicBezTo>
                    <a:pt x="1161" y="3720"/>
                    <a:pt x="1220" y="3742"/>
                    <a:pt x="1276" y="3779"/>
                  </a:cubicBezTo>
                  <a:cubicBezTo>
                    <a:pt x="1381" y="3860"/>
                    <a:pt x="1494" y="3933"/>
                    <a:pt x="1615" y="3981"/>
                  </a:cubicBezTo>
                  <a:cubicBezTo>
                    <a:pt x="1720" y="4021"/>
                    <a:pt x="1785" y="4118"/>
                    <a:pt x="1785" y="4231"/>
                  </a:cubicBezTo>
                  <a:lnTo>
                    <a:pt x="1785" y="4619"/>
                  </a:lnTo>
                  <a:cubicBezTo>
                    <a:pt x="1785" y="4740"/>
                    <a:pt x="1882" y="4829"/>
                    <a:pt x="2003" y="4829"/>
                  </a:cubicBezTo>
                  <a:lnTo>
                    <a:pt x="2576" y="4829"/>
                  </a:lnTo>
                  <a:cubicBezTo>
                    <a:pt x="2697" y="4829"/>
                    <a:pt x="2786" y="4740"/>
                    <a:pt x="2786" y="4619"/>
                  </a:cubicBezTo>
                  <a:lnTo>
                    <a:pt x="2786" y="4231"/>
                  </a:lnTo>
                  <a:cubicBezTo>
                    <a:pt x="2786" y="4118"/>
                    <a:pt x="2859" y="4021"/>
                    <a:pt x="2956" y="3981"/>
                  </a:cubicBezTo>
                  <a:cubicBezTo>
                    <a:pt x="3077" y="3933"/>
                    <a:pt x="3198" y="3860"/>
                    <a:pt x="3303" y="3779"/>
                  </a:cubicBezTo>
                  <a:cubicBezTo>
                    <a:pt x="3353" y="3738"/>
                    <a:pt x="3413" y="3718"/>
                    <a:pt x="3472" y="3718"/>
                  </a:cubicBezTo>
                  <a:cubicBezTo>
                    <a:pt x="3518" y="3718"/>
                    <a:pt x="3563" y="3730"/>
                    <a:pt x="3602" y="3755"/>
                  </a:cubicBezTo>
                  <a:lnTo>
                    <a:pt x="3941" y="3949"/>
                  </a:lnTo>
                  <a:cubicBezTo>
                    <a:pt x="3973" y="3970"/>
                    <a:pt x="4008" y="3980"/>
                    <a:pt x="4043" y="3980"/>
                  </a:cubicBezTo>
                  <a:cubicBezTo>
                    <a:pt x="4116" y="3980"/>
                    <a:pt x="4188" y="3939"/>
                    <a:pt x="4232" y="3868"/>
                  </a:cubicBezTo>
                  <a:lnTo>
                    <a:pt x="4514" y="3375"/>
                  </a:lnTo>
                  <a:cubicBezTo>
                    <a:pt x="4571" y="3270"/>
                    <a:pt x="4530" y="3141"/>
                    <a:pt x="4434" y="3085"/>
                  </a:cubicBezTo>
                  <a:lnTo>
                    <a:pt x="4102" y="2891"/>
                  </a:lnTo>
                  <a:cubicBezTo>
                    <a:pt x="3997" y="2826"/>
                    <a:pt x="3949" y="2729"/>
                    <a:pt x="3965" y="2616"/>
                  </a:cubicBezTo>
                  <a:cubicBezTo>
                    <a:pt x="3981" y="2544"/>
                    <a:pt x="3981" y="2487"/>
                    <a:pt x="3981" y="2415"/>
                  </a:cubicBezTo>
                  <a:cubicBezTo>
                    <a:pt x="3981" y="2342"/>
                    <a:pt x="3981" y="2285"/>
                    <a:pt x="3965" y="2213"/>
                  </a:cubicBezTo>
                  <a:cubicBezTo>
                    <a:pt x="3957" y="2100"/>
                    <a:pt x="4006" y="1995"/>
                    <a:pt x="4102" y="1938"/>
                  </a:cubicBezTo>
                  <a:lnTo>
                    <a:pt x="4434" y="1744"/>
                  </a:lnTo>
                  <a:cubicBezTo>
                    <a:pt x="4530" y="1688"/>
                    <a:pt x="4571" y="1559"/>
                    <a:pt x="4514" y="1454"/>
                  </a:cubicBezTo>
                  <a:lnTo>
                    <a:pt x="4232" y="961"/>
                  </a:lnTo>
                  <a:cubicBezTo>
                    <a:pt x="4188" y="890"/>
                    <a:pt x="4116" y="849"/>
                    <a:pt x="4043" y="849"/>
                  </a:cubicBezTo>
                  <a:cubicBezTo>
                    <a:pt x="4008" y="849"/>
                    <a:pt x="3973" y="859"/>
                    <a:pt x="3941" y="880"/>
                  </a:cubicBezTo>
                  <a:lnTo>
                    <a:pt x="3602" y="1074"/>
                  </a:lnTo>
                  <a:cubicBezTo>
                    <a:pt x="3561" y="1098"/>
                    <a:pt x="3518" y="1109"/>
                    <a:pt x="3475" y="1109"/>
                  </a:cubicBezTo>
                  <a:cubicBezTo>
                    <a:pt x="3415" y="1109"/>
                    <a:pt x="3355" y="1087"/>
                    <a:pt x="3303" y="1050"/>
                  </a:cubicBezTo>
                  <a:cubicBezTo>
                    <a:pt x="3190" y="969"/>
                    <a:pt x="3077" y="896"/>
                    <a:pt x="2956" y="848"/>
                  </a:cubicBezTo>
                  <a:cubicBezTo>
                    <a:pt x="2859" y="808"/>
                    <a:pt x="2786" y="711"/>
                    <a:pt x="2786" y="598"/>
                  </a:cubicBezTo>
                  <a:lnTo>
                    <a:pt x="2786" y="210"/>
                  </a:lnTo>
                  <a:cubicBezTo>
                    <a:pt x="2786" y="89"/>
                    <a:pt x="2697" y="0"/>
                    <a:pt x="25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994;p44">
              <a:extLst>
                <a:ext uri="{FF2B5EF4-FFF2-40B4-BE49-F238E27FC236}">
                  <a16:creationId xmlns:a16="http://schemas.microsoft.com/office/drawing/2014/main" id="{895683DD-F45F-49CC-A171-8C157BE2E252}"/>
                </a:ext>
              </a:extLst>
            </p:cNvPr>
            <p:cNvSpPr/>
            <p:nvPr/>
          </p:nvSpPr>
          <p:spPr>
            <a:xfrm>
              <a:off x="5659025" y="4170300"/>
              <a:ext cx="105600" cy="106250"/>
            </a:xfrm>
            <a:custGeom>
              <a:avLst/>
              <a:gdLst/>
              <a:ahLst/>
              <a:cxnLst/>
              <a:rect l="l" t="t" r="r" b="b"/>
              <a:pathLst>
                <a:path w="4224" h="4250" extrusionOk="0">
                  <a:moveTo>
                    <a:pt x="2128" y="1605"/>
                  </a:moveTo>
                  <a:cubicBezTo>
                    <a:pt x="2250" y="1605"/>
                    <a:pt x="2372" y="1647"/>
                    <a:pt x="2471" y="1733"/>
                  </a:cubicBezTo>
                  <a:cubicBezTo>
                    <a:pt x="2754" y="1975"/>
                    <a:pt x="2721" y="2411"/>
                    <a:pt x="2398" y="2597"/>
                  </a:cubicBezTo>
                  <a:cubicBezTo>
                    <a:pt x="2314" y="2647"/>
                    <a:pt x="2218" y="2671"/>
                    <a:pt x="2123" y="2671"/>
                  </a:cubicBezTo>
                  <a:cubicBezTo>
                    <a:pt x="2001" y="2671"/>
                    <a:pt x="1880" y="2631"/>
                    <a:pt x="1785" y="2549"/>
                  </a:cubicBezTo>
                  <a:cubicBezTo>
                    <a:pt x="1502" y="2307"/>
                    <a:pt x="1526" y="1870"/>
                    <a:pt x="1849" y="1685"/>
                  </a:cubicBezTo>
                  <a:cubicBezTo>
                    <a:pt x="1935" y="1631"/>
                    <a:pt x="2031" y="1605"/>
                    <a:pt x="2128" y="1605"/>
                  </a:cubicBezTo>
                  <a:close/>
                  <a:moveTo>
                    <a:pt x="2025" y="0"/>
                  </a:moveTo>
                  <a:cubicBezTo>
                    <a:pt x="2012" y="0"/>
                    <a:pt x="1999" y="2"/>
                    <a:pt x="1987" y="5"/>
                  </a:cubicBezTo>
                  <a:lnTo>
                    <a:pt x="1486" y="94"/>
                  </a:lnTo>
                  <a:cubicBezTo>
                    <a:pt x="1389" y="118"/>
                    <a:pt x="1316" y="215"/>
                    <a:pt x="1341" y="320"/>
                  </a:cubicBezTo>
                  <a:lnTo>
                    <a:pt x="1397" y="643"/>
                  </a:lnTo>
                  <a:cubicBezTo>
                    <a:pt x="1413" y="740"/>
                    <a:pt x="1365" y="837"/>
                    <a:pt x="1284" y="885"/>
                  </a:cubicBezTo>
                  <a:cubicBezTo>
                    <a:pt x="1236" y="918"/>
                    <a:pt x="1195" y="958"/>
                    <a:pt x="1147" y="982"/>
                  </a:cubicBezTo>
                  <a:cubicBezTo>
                    <a:pt x="1098" y="1014"/>
                    <a:pt x="1058" y="1063"/>
                    <a:pt x="1009" y="1103"/>
                  </a:cubicBezTo>
                  <a:cubicBezTo>
                    <a:pt x="962" y="1157"/>
                    <a:pt x="892" y="1189"/>
                    <a:pt x="823" y="1189"/>
                  </a:cubicBezTo>
                  <a:cubicBezTo>
                    <a:pt x="799" y="1189"/>
                    <a:pt x="774" y="1184"/>
                    <a:pt x="751" y="1176"/>
                  </a:cubicBezTo>
                  <a:lnTo>
                    <a:pt x="436" y="1063"/>
                  </a:lnTo>
                  <a:cubicBezTo>
                    <a:pt x="419" y="1059"/>
                    <a:pt x="402" y="1057"/>
                    <a:pt x="385" y="1057"/>
                  </a:cubicBezTo>
                  <a:cubicBezTo>
                    <a:pt x="305" y="1057"/>
                    <a:pt x="227" y="1103"/>
                    <a:pt x="194" y="1176"/>
                  </a:cubicBezTo>
                  <a:lnTo>
                    <a:pt x="32" y="1652"/>
                  </a:lnTo>
                  <a:cubicBezTo>
                    <a:pt x="0" y="1749"/>
                    <a:pt x="57" y="1854"/>
                    <a:pt x="145" y="1895"/>
                  </a:cubicBezTo>
                  <a:lnTo>
                    <a:pt x="460" y="2008"/>
                  </a:lnTo>
                  <a:cubicBezTo>
                    <a:pt x="549" y="2032"/>
                    <a:pt x="606" y="2129"/>
                    <a:pt x="622" y="2218"/>
                  </a:cubicBezTo>
                  <a:cubicBezTo>
                    <a:pt x="630" y="2339"/>
                    <a:pt x="654" y="2452"/>
                    <a:pt x="678" y="2557"/>
                  </a:cubicBezTo>
                  <a:cubicBezTo>
                    <a:pt x="711" y="2654"/>
                    <a:pt x="678" y="2751"/>
                    <a:pt x="606" y="2823"/>
                  </a:cubicBezTo>
                  <a:lnTo>
                    <a:pt x="355" y="3033"/>
                  </a:lnTo>
                  <a:cubicBezTo>
                    <a:pt x="275" y="3106"/>
                    <a:pt x="266" y="3219"/>
                    <a:pt x="339" y="3300"/>
                  </a:cubicBezTo>
                  <a:lnTo>
                    <a:pt x="662" y="3679"/>
                  </a:lnTo>
                  <a:cubicBezTo>
                    <a:pt x="698" y="3724"/>
                    <a:pt x="749" y="3747"/>
                    <a:pt x="801" y="3747"/>
                  </a:cubicBezTo>
                  <a:cubicBezTo>
                    <a:pt x="842" y="3747"/>
                    <a:pt x="885" y="3732"/>
                    <a:pt x="921" y="3704"/>
                  </a:cubicBezTo>
                  <a:lnTo>
                    <a:pt x="1171" y="3485"/>
                  </a:lnTo>
                  <a:cubicBezTo>
                    <a:pt x="1213" y="3453"/>
                    <a:pt x="1269" y="3436"/>
                    <a:pt x="1325" y="3436"/>
                  </a:cubicBezTo>
                  <a:cubicBezTo>
                    <a:pt x="1365" y="3436"/>
                    <a:pt x="1404" y="3444"/>
                    <a:pt x="1437" y="3461"/>
                  </a:cubicBezTo>
                  <a:cubicBezTo>
                    <a:pt x="1534" y="3510"/>
                    <a:pt x="1647" y="3550"/>
                    <a:pt x="1768" y="3582"/>
                  </a:cubicBezTo>
                  <a:cubicBezTo>
                    <a:pt x="1865" y="3599"/>
                    <a:pt x="1938" y="3671"/>
                    <a:pt x="1962" y="3768"/>
                  </a:cubicBezTo>
                  <a:lnTo>
                    <a:pt x="2019" y="4091"/>
                  </a:lnTo>
                  <a:cubicBezTo>
                    <a:pt x="2040" y="4182"/>
                    <a:pt x="2116" y="4249"/>
                    <a:pt x="2204" y="4249"/>
                  </a:cubicBezTo>
                  <a:cubicBezTo>
                    <a:pt x="2218" y="4249"/>
                    <a:pt x="2231" y="4248"/>
                    <a:pt x="2245" y="4245"/>
                  </a:cubicBezTo>
                  <a:lnTo>
                    <a:pt x="2738" y="4156"/>
                  </a:lnTo>
                  <a:cubicBezTo>
                    <a:pt x="2842" y="4132"/>
                    <a:pt x="2907" y="4035"/>
                    <a:pt x="2891" y="3930"/>
                  </a:cubicBezTo>
                  <a:lnTo>
                    <a:pt x="2826" y="3607"/>
                  </a:lnTo>
                  <a:cubicBezTo>
                    <a:pt x="2810" y="3510"/>
                    <a:pt x="2859" y="3421"/>
                    <a:pt x="2939" y="3364"/>
                  </a:cubicBezTo>
                  <a:cubicBezTo>
                    <a:pt x="2996" y="3348"/>
                    <a:pt x="3044" y="3308"/>
                    <a:pt x="3085" y="3267"/>
                  </a:cubicBezTo>
                  <a:cubicBezTo>
                    <a:pt x="3125" y="3227"/>
                    <a:pt x="3174" y="3187"/>
                    <a:pt x="3214" y="3146"/>
                  </a:cubicBezTo>
                  <a:cubicBezTo>
                    <a:pt x="3268" y="3093"/>
                    <a:pt x="3334" y="3061"/>
                    <a:pt x="3404" y="3061"/>
                  </a:cubicBezTo>
                  <a:cubicBezTo>
                    <a:pt x="3429" y="3061"/>
                    <a:pt x="3455" y="3065"/>
                    <a:pt x="3480" y="3074"/>
                  </a:cubicBezTo>
                  <a:lnTo>
                    <a:pt x="3787" y="3187"/>
                  </a:lnTo>
                  <a:cubicBezTo>
                    <a:pt x="3805" y="3191"/>
                    <a:pt x="3823" y="3193"/>
                    <a:pt x="3841" y="3193"/>
                  </a:cubicBezTo>
                  <a:cubicBezTo>
                    <a:pt x="3924" y="3193"/>
                    <a:pt x="3996" y="3147"/>
                    <a:pt x="4030" y="3074"/>
                  </a:cubicBezTo>
                  <a:lnTo>
                    <a:pt x="4191" y="2597"/>
                  </a:lnTo>
                  <a:cubicBezTo>
                    <a:pt x="4223" y="2500"/>
                    <a:pt x="4175" y="2395"/>
                    <a:pt x="4086" y="2355"/>
                  </a:cubicBezTo>
                  <a:lnTo>
                    <a:pt x="3771" y="2242"/>
                  </a:lnTo>
                  <a:cubicBezTo>
                    <a:pt x="3682" y="2218"/>
                    <a:pt x="3618" y="2121"/>
                    <a:pt x="3610" y="2032"/>
                  </a:cubicBezTo>
                  <a:cubicBezTo>
                    <a:pt x="3602" y="1927"/>
                    <a:pt x="3577" y="1806"/>
                    <a:pt x="3545" y="1693"/>
                  </a:cubicBezTo>
                  <a:cubicBezTo>
                    <a:pt x="3521" y="1596"/>
                    <a:pt x="3545" y="1499"/>
                    <a:pt x="3618" y="1426"/>
                  </a:cubicBezTo>
                  <a:lnTo>
                    <a:pt x="3868" y="1216"/>
                  </a:lnTo>
                  <a:cubicBezTo>
                    <a:pt x="3949" y="1144"/>
                    <a:pt x="3965" y="1039"/>
                    <a:pt x="3892" y="958"/>
                  </a:cubicBezTo>
                  <a:lnTo>
                    <a:pt x="3569" y="570"/>
                  </a:lnTo>
                  <a:cubicBezTo>
                    <a:pt x="3530" y="527"/>
                    <a:pt x="3479" y="504"/>
                    <a:pt x="3428" y="504"/>
                  </a:cubicBezTo>
                  <a:cubicBezTo>
                    <a:pt x="3384" y="504"/>
                    <a:pt x="3340" y="521"/>
                    <a:pt x="3303" y="554"/>
                  </a:cubicBezTo>
                  <a:lnTo>
                    <a:pt x="3052" y="764"/>
                  </a:lnTo>
                  <a:cubicBezTo>
                    <a:pt x="3007" y="799"/>
                    <a:pt x="2949" y="819"/>
                    <a:pt x="2893" y="819"/>
                  </a:cubicBezTo>
                  <a:cubicBezTo>
                    <a:pt x="2858" y="819"/>
                    <a:pt x="2825" y="812"/>
                    <a:pt x="2794" y="796"/>
                  </a:cubicBezTo>
                  <a:cubicBezTo>
                    <a:pt x="2681" y="740"/>
                    <a:pt x="2568" y="700"/>
                    <a:pt x="2455" y="675"/>
                  </a:cubicBezTo>
                  <a:cubicBezTo>
                    <a:pt x="2366" y="651"/>
                    <a:pt x="2285" y="578"/>
                    <a:pt x="2269" y="482"/>
                  </a:cubicBezTo>
                  <a:lnTo>
                    <a:pt x="2205" y="159"/>
                  </a:lnTo>
                  <a:cubicBezTo>
                    <a:pt x="2191" y="67"/>
                    <a:pt x="2109" y="0"/>
                    <a:pt x="20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995;p44">
              <a:extLst>
                <a:ext uri="{FF2B5EF4-FFF2-40B4-BE49-F238E27FC236}">
                  <a16:creationId xmlns:a16="http://schemas.microsoft.com/office/drawing/2014/main" id="{949DD895-973A-44D3-9BCA-8BB71329F13F}"/>
                </a:ext>
              </a:extLst>
            </p:cNvPr>
            <p:cNvSpPr/>
            <p:nvPr/>
          </p:nvSpPr>
          <p:spPr>
            <a:xfrm>
              <a:off x="5812050" y="4186775"/>
              <a:ext cx="71475" cy="74300"/>
            </a:xfrm>
            <a:custGeom>
              <a:avLst/>
              <a:gdLst/>
              <a:ahLst/>
              <a:cxnLst/>
              <a:rect l="l" t="t" r="r" b="b"/>
              <a:pathLst>
                <a:path w="2859" h="2972" extrusionOk="0">
                  <a:moveTo>
                    <a:pt x="1430" y="1031"/>
                  </a:moveTo>
                  <a:cubicBezTo>
                    <a:pt x="1720" y="1031"/>
                    <a:pt x="1934" y="1300"/>
                    <a:pt x="1865" y="1583"/>
                  </a:cubicBezTo>
                  <a:cubicBezTo>
                    <a:pt x="1825" y="1769"/>
                    <a:pt x="1664" y="1914"/>
                    <a:pt x="1478" y="1930"/>
                  </a:cubicBezTo>
                  <a:cubicBezTo>
                    <a:pt x="1461" y="1932"/>
                    <a:pt x="1445" y="1933"/>
                    <a:pt x="1429" y="1933"/>
                  </a:cubicBezTo>
                  <a:cubicBezTo>
                    <a:pt x="1138" y="1933"/>
                    <a:pt x="924" y="1664"/>
                    <a:pt x="993" y="1373"/>
                  </a:cubicBezTo>
                  <a:cubicBezTo>
                    <a:pt x="1034" y="1195"/>
                    <a:pt x="1195" y="1050"/>
                    <a:pt x="1381" y="1034"/>
                  </a:cubicBezTo>
                  <a:cubicBezTo>
                    <a:pt x="1397" y="1032"/>
                    <a:pt x="1414" y="1031"/>
                    <a:pt x="1430" y="1031"/>
                  </a:cubicBezTo>
                  <a:close/>
                  <a:moveTo>
                    <a:pt x="1373" y="0"/>
                  </a:moveTo>
                  <a:cubicBezTo>
                    <a:pt x="1300" y="0"/>
                    <a:pt x="1244" y="57"/>
                    <a:pt x="1227" y="121"/>
                  </a:cubicBezTo>
                  <a:lnTo>
                    <a:pt x="1211" y="355"/>
                  </a:lnTo>
                  <a:cubicBezTo>
                    <a:pt x="1211" y="428"/>
                    <a:pt x="1163" y="477"/>
                    <a:pt x="1098" y="509"/>
                  </a:cubicBezTo>
                  <a:cubicBezTo>
                    <a:pt x="1018" y="541"/>
                    <a:pt x="945" y="565"/>
                    <a:pt x="880" y="622"/>
                  </a:cubicBezTo>
                  <a:cubicBezTo>
                    <a:pt x="848" y="642"/>
                    <a:pt x="814" y="652"/>
                    <a:pt x="780" y="652"/>
                  </a:cubicBezTo>
                  <a:cubicBezTo>
                    <a:pt x="747" y="652"/>
                    <a:pt x="715" y="642"/>
                    <a:pt x="686" y="622"/>
                  </a:cubicBezTo>
                  <a:lnTo>
                    <a:pt x="493" y="485"/>
                  </a:lnTo>
                  <a:cubicBezTo>
                    <a:pt x="473" y="471"/>
                    <a:pt x="450" y="464"/>
                    <a:pt x="427" y="464"/>
                  </a:cubicBezTo>
                  <a:cubicBezTo>
                    <a:pt x="384" y="464"/>
                    <a:pt x="341" y="486"/>
                    <a:pt x="315" y="517"/>
                  </a:cubicBezTo>
                  <a:lnTo>
                    <a:pt x="121" y="808"/>
                  </a:lnTo>
                  <a:cubicBezTo>
                    <a:pt x="81" y="872"/>
                    <a:pt x="97" y="953"/>
                    <a:pt x="153" y="993"/>
                  </a:cubicBezTo>
                  <a:lnTo>
                    <a:pt x="339" y="1123"/>
                  </a:lnTo>
                  <a:cubicBezTo>
                    <a:pt x="404" y="1163"/>
                    <a:pt x="428" y="1236"/>
                    <a:pt x="412" y="1292"/>
                  </a:cubicBezTo>
                  <a:cubicBezTo>
                    <a:pt x="404" y="1333"/>
                    <a:pt x="404" y="1373"/>
                    <a:pt x="396" y="1413"/>
                  </a:cubicBezTo>
                  <a:lnTo>
                    <a:pt x="396" y="1534"/>
                  </a:lnTo>
                  <a:cubicBezTo>
                    <a:pt x="396" y="1607"/>
                    <a:pt x="363" y="1672"/>
                    <a:pt x="299" y="1696"/>
                  </a:cubicBezTo>
                  <a:lnTo>
                    <a:pt x="89" y="1801"/>
                  </a:lnTo>
                  <a:cubicBezTo>
                    <a:pt x="32" y="1833"/>
                    <a:pt x="0" y="1914"/>
                    <a:pt x="32" y="1971"/>
                  </a:cubicBezTo>
                  <a:lnTo>
                    <a:pt x="186" y="2285"/>
                  </a:lnTo>
                  <a:cubicBezTo>
                    <a:pt x="203" y="2327"/>
                    <a:pt x="251" y="2355"/>
                    <a:pt x="300" y="2355"/>
                  </a:cubicBezTo>
                  <a:cubicBezTo>
                    <a:pt x="319" y="2355"/>
                    <a:pt x="338" y="2351"/>
                    <a:pt x="355" y="2342"/>
                  </a:cubicBezTo>
                  <a:lnTo>
                    <a:pt x="565" y="2245"/>
                  </a:lnTo>
                  <a:cubicBezTo>
                    <a:pt x="587" y="2233"/>
                    <a:pt x="611" y="2226"/>
                    <a:pt x="636" y="2226"/>
                  </a:cubicBezTo>
                  <a:cubicBezTo>
                    <a:pt x="674" y="2226"/>
                    <a:pt x="713" y="2243"/>
                    <a:pt x="743" y="2277"/>
                  </a:cubicBezTo>
                  <a:cubicBezTo>
                    <a:pt x="808" y="2326"/>
                    <a:pt x="880" y="2374"/>
                    <a:pt x="945" y="2415"/>
                  </a:cubicBezTo>
                  <a:cubicBezTo>
                    <a:pt x="1009" y="2447"/>
                    <a:pt x="1050" y="2503"/>
                    <a:pt x="1042" y="2576"/>
                  </a:cubicBezTo>
                  <a:lnTo>
                    <a:pt x="1018" y="2810"/>
                  </a:lnTo>
                  <a:cubicBezTo>
                    <a:pt x="1018" y="2883"/>
                    <a:pt x="1074" y="2940"/>
                    <a:pt x="1139" y="2948"/>
                  </a:cubicBezTo>
                  <a:lnTo>
                    <a:pt x="1486" y="2972"/>
                  </a:lnTo>
                  <a:cubicBezTo>
                    <a:pt x="1550" y="2972"/>
                    <a:pt x="1615" y="2923"/>
                    <a:pt x="1623" y="2851"/>
                  </a:cubicBezTo>
                  <a:lnTo>
                    <a:pt x="1647" y="2617"/>
                  </a:lnTo>
                  <a:cubicBezTo>
                    <a:pt x="1647" y="2544"/>
                    <a:pt x="1696" y="2495"/>
                    <a:pt x="1752" y="2463"/>
                  </a:cubicBezTo>
                  <a:cubicBezTo>
                    <a:pt x="1841" y="2439"/>
                    <a:pt x="1906" y="2407"/>
                    <a:pt x="1978" y="2358"/>
                  </a:cubicBezTo>
                  <a:cubicBezTo>
                    <a:pt x="2007" y="2338"/>
                    <a:pt x="2039" y="2328"/>
                    <a:pt x="2072" y="2328"/>
                  </a:cubicBezTo>
                  <a:cubicBezTo>
                    <a:pt x="2106" y="2328"/>
                    <a:pt x="2140" y="2338"/>
                    <a:pt x="2172" y="2358"/>
                  </a:cubicBezTo>
                  <a:lnTo>
                    <a:pt x="2358" y="2487"/>
                  </a:lnTo>
                  <a:cubicBezTo>
                    <a:pt x="2381" y="2502"/>
                    <a:pt x="2405" y="2508"/>
                    <a:pt x="2430" y="2508"/>
                  </a:cubicBezTo>
                  <a:cubicBezTo>
                    <a:pt x="2474" y="2508"/>
                    <a:pt x="2518" y="2486"/>
                    <a:pt x="2544" y="2455"/>
                  </a:cubicBezTo>
                  <a:lnTo>
                    <a:pt x="2738" y="2164"/>
                  </a:lnTo>
                  <a:cubicBezTo>
                    <a:pt x="2778" y="2100"/>
                    <a:pt x="2754" y="2019"/>
                    <a:pt x="2705" y="1979"/>
                  </a:cubicBezTo>
                  <a:lnTo>
                    <a:pt x="2511" y="1849"/>
                  </a:lnTo>
                  <a:cubicBezTo>
                    <a:pt x="2455" y="1809"/>
                    <a:pt x="2431" y="1736"/>
                    <a:pt x="2447" y="1680"/>
                  </a:cubicBezTo>
                  <a:cubicBezTo>
                    <a:pt x="2455" y="1639"/>
                    <a:pt x="2463" y="1599"/>
                    <a:pt x="2463" y="1551"/>
                  </a:cubicBezTo>
                  <a:lnTo>
                    <a:pt x="2463" y="1429"/>
                  </a:lnTo>
                  <a:cubicBezTo>
                    <a:pt x="2463" y="1357"/>
                    <a:pt x="2495" y="1292"/>
                    <a:pt x="2552" y="1268"/>
                  </a:cubicBezTo>
                  <a:lnTo>
                    <a:pt x="2762" y="1163"/>
                  </a:lnTo>
                  <a:cubicBezTo>
                    <a:pt x="2826" y="1131"/>
                    <a:pt x="2859" y="1050"/>
                    <a:pt x="2826" y="993"/>
                  </a:cubicBezTo>
                  <a:lnTo>
                    <a:pt x="2673" y="678"/>
                  </a:lnTo>
                  <a:cubicBezTo>
                    <a:pt x="2649" y="637"/>
                    <a:pt x="2600" y="609"/>
                    <a:pt x="2554" y="609"/>
                  </a:cubicBezTo>
                  <a:cubicBezTo>
                    <a:pt x="2536" y="609"/>
                    <a:pt x="2519" y="613"/>
                    <a:pt x="2503" y="622"/>
                  </a:cubicBezTo>
                  <a:lnTo>
                    <a:pt x="2293" y="719"/>
                  </a:lnTo>
                  <a:cubicBezTo>
                    <a:pt x="2269" y="731"/>
                    <a:pt x="2242" y="738"/>
                    <a:pt x="2217" y="738"/>
                  </a:cubicBezTo>
                  <a:cubicBezTo>
                    <a:pt x="2176" y="738"/>
                    <a:pt x="2137" y="721"/>
                    <a:pt x="2108" y="687"/>
                  </a:cubicBezTo>
                  <a:cubicBezTo>
                    <a:pt x="2051" y="638"/>
                    <a:pt x="1978" y="590"/>
                    <a:pt x="1906" y="557"/>
                  </a:cubicBezTo>
                  <a:cubicBezTo>
                    <a:pt x="1849" y="525"/>
                    <a:pt x="1809" y="469"/>
                    <a:pt x="1817" y="396"/>
                  </a:cubicBezTo>
                  <a:lnTo>
                    <a:pt x="1833" y="162"/>
                  </a:lnTo>
                  <a:cubicBezTo>
                    <a:pt x="1833" y="97"/>
                    <a:pt x="1785" y="32"/>
                    <a:pt x="1712" y="24"/>
                  </a:cubicBezTo>
                  <a:lnTo>
                    <a:pt x="13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996;p44">
              <a:extLst>
                <a:ext uri="{FF2B5EF4-FFF2-40B4-BE49-F238E27FC236}">
                  <a16:creationId xmlns:a16="http://schemas.microsoft.com/office/drawing/2014/main" id="{036AF7AA-4078-4741-A550-EC549FC8A413}"/>
                </a:ext>
              </a:extLst>
            </p:cNvPr>
            <p:cNvSpPr/>
            <p:nvPr/>
          </p:nvSpPr>
          <p:spPr>
            <a:xfrm>
              <a:off x="5534250" y="4595375"/>
              <a:ext cx="303250" cy="261450"/>
            </a:xfrm>
            <a:custGeom>
              <a:avLst/>
              <a:gdLst/>
              <a:ahLst/>
              <a:cxnLst/>
              <a:rect l="l" t="t" r="r" b="b"/>
              <a:pathLst>
                <a:path w="12130" h="10458" extrusionOk="0">
                  <a:moveTo>
                    <a:pt x="1252" y="0"/>
                  </a:moveTo>
                  <a:cubicBezTo>
                    <a:pt x="566" y="0"/>
                    <a:pt x="1" y="566"/>
                    <a:pt x="1" y="1252"/>
                  </a:cubicBezTo>
                  <a:lnTo>
                    <a:pt x="1" y="7518"/>
                  </a:lnTo>
                  <a:cubicBezTo>
                    <a:pt x="1" y="7583"/>
                    <a:pt x="41" y="7623"/>
                    <a:pt x="97" y="7623"/>
                  </a:cubicBezTo>
                  <a:cubicBezTo>
                    <a:pt x="162" y="7623"/>
                    <a:pt x="202" y="7583"/>
                    <a:pt x="202" y="7518"/>
                  </a:cubicBezTo>
                  <a:lnTo>
                    <a:pt x="202" y="1252"/>
                  </a:lnTo>
                  <a:cubicBezTo>
                    <a:pt x="202" y="679"/>
                    <a:pt x="671" y="202"/>
                    <a:pt x="1252" y="202"/>
                  </a:cubicBezTo>
                  <a:cubicBezTo>
                    <a:pt x="1826" y="202"/>
                    <a:pt x="2302" y="679"/>
                    <a:pt x="2302" y="1252"/>
                  </a:cubicBezTo>
                  <a:lnTo>
                    <a:pt x="2302" y="9246"/>
                  </a:lnTo>
                  <a:cubicBezTo>
                    <a:pt x="2302" y="9917"/>
                    <a:pt x="2843" y="10458"/>
                    <a:pt x="3513" y="10458"/>
                  </a:cubicBezTo>
                  <a:cubicBezTo>
                    <a:pt x="4175" y="10458"/>
                    <a:pt x="4725" y="9917"/>
                    <a:pt x="4725" y="9246"/>
                  </a:cubicBezTo>
                  <a:lnTo>
                    <a:pt x="4725" y="2916"/>
                  </a:lnTo>
                  <a:cubicBezTo>
                    <a:pt x="4725" y="2374"/>
                    <a:pt x="5169" y="1930"/>
                    <a:pt x="5710" y="1930"/>
                  </a:cubicBezTo>
                  <a:cubicBezTo>
                    <a:pt x="6259" y="1930"/>
                    <a:pt x="6703" y="2374"/>
                    <a:pt x="6703" y="2916"/>
                  </a:cubicBezTo>
                  <a:lnTo>
                    <a:pt x="6703" y="6606"/>
                  </a:lnTo>
                  <a:cubicBezTo>
                    <a:pt x="6703" y="7373"/>
                    <a:pt x="7317" y="7987"/>
                    <a:pt x="8084" y="7987"/>
                  </a:cubicBezTo>
                  <a:cubicBezTo>
                    <a:pt x="8851" y="7987"/>
                    <a:pt x="9465" y="7373"/>
                    <a:pt x="9465" y="6606"/>
                  </a:cubicBezTo>
                  <a:lnTo>
                    <a:pt x="9465" y="1446"/>
                  </a:lnTo>
                  <a:cubicBezTo>
                    <a:pt x="9465" y="768"/>
                    <a:pt x="10022" y="210"/>
                    <a:pt x="10700" y="210"/>
                  </a:cubicBezTo>
                  <a:cubicBezTo>
                    <a:pt x="11370" y="210"/>
                    <a:pt x="11928" y="759"/>
                    <a:pt x="11928" y="1446"/>
                  </a:cubicBezTo>
                  <a:lnTo>
                    <a:pt x="11928" y="10006"/>
                  </a:lnTo>
                  <a:cubicBezTo>
                    <a:pt x="11928" y="10062"/>
                    <a:pt x="11968" y="10102"/>
                    <a:pt x="12033" y="10102"/>
                  </a:cubicBezTo>
                  <a:cubicBezTo>
                    <a:pt x="12089" y="10102"/>
                    <a:pt x="12130" y="10062"/>
                    <a:pt x="12130" y="10006"/>
                  </a:cubicBezTo>
                  <a:lnTo>
                    <a:pt x="12130" y="1446"/>
                  </a:lnTo>
                  <a:cubicBezTo>
                    <a:pt x="12130" y="654"/>
                    <a:pt x="11500" y="8"/>
                    <a:pt x="10700" y="8"/>
                  </a:cubicBezTo>
                  <a:cubicBezTo>
                    <a:pt x="9909" y="8"/>
                    <a:pt x="9263" y="646"/>
                    <a:pt x="9263" y="1446"/>
                  </a:cubicBezTo>
                  <a:lnTo>
                    <a:pt x="9263" y="6606"/>
                  </a:lnTo>
                  <a:cubicBezTo>
                    <a:pt x="9263" y="7260"/>
                    <a:pt x="8738" y="7785"/>
                    <a:pt x="8084" y="7785"/>
                  </a:cubicBezTo>
                  <a:cubicBezTo>
                    <a:pt x="7430" y="7785"/>
                    <a:pt x="6905" y="7260"/>
                    <a:pt x="6905" y="6606"/>
                  </a:cubicBezTo>
                  <a:lnTo>
                    <a:pt x="6905" y="2916"/>
                  </a:lnTo>
                  <a:cubicBezTo>
                    <a:pt x="6905" y="2261"/>
                    <a:pt x="6372" y="1728"/>
                    <a:pt x="5710" y="1728"/>
                  </a:cubicBezTo>
                  <a:cubicBezTo>
                    <a:pt x="5056" y="1728"/>
                    <a:pt x="4523" y="2261"/>
                    <a:pt x="4523" y="2916"/>
                  </a:cubicBezTo>
                  <a:lnTo>
                    <a:pt x="4523" y="9246"/>
                  </a:lnTo>
                  <a:cubicBezTo>
                    <a:pt x="4523" y="9804"/>
                    <a:pt x="4070" y="10256"/>
                    <a:pt x="3513" y="10256"/>
                  </a:cubicBezTo>
                  <a:cubicBezTo>
                    <a:pt x="2956" y="10256"/>
                    <a:pt x="2504" y="9804"/>
                    <a:pt x="2504" y="9246"/>
                  </a:cubicBezTo>
                  <a:lnTo>
                    <a:pt x="2504" y="1252"/>
                  </a:lnTo>
                  <a:cubicBezTo>
                    <a:pt x="2504" y="566"/>
                    <a:pt x="1939" y="0"/>
                    <a:pt x="12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997;p44">
              <a:extLst>
                <a:ext uri="{FF2B5EF4-FFF2-40B4-BE49-F238E27FC236}">
                  <a16:creationId xmlns:a16="http://schemas.microsoft.com/office/drawing/2014/main" id="{50B0AE42-305D-4DE9-90AF-D93196486D89}"/>
                </a:ext>
              </a:extLst>
            </p:cNvPr>
            <p:cNvSpPr/>
            <p:nvPr/>
          </p:nvSpPr>
          <p:spPr>
            <a:xfrm>
              <a:off x="5527175" y="4773225"/>
              <a:ext cx="19225" cy="19200"/>
            </a:xfrm>
            <a:custGeom>
              <a:avLst/>
              <a:gdLst/>
              <a:ahLst/>
              <a:cxnLst/>
              <a:rect l="l" t="t" r="r" b="b"/>
              <a:pathLst>
                <a:path w="769" h="768" extrusionOk="0">
                  <a:moveTo>
                    <a:pt x="380" y="1"/>
                  </a:moveTo>
                  <a:cubicBezTo>
                    <a:pt x="170" y="1"/>
                    <a:pt x="1" y="178"/>
                    <a:pt x="1" y="388"/>
                  </a:cubicBezTo>
                  <a:cubicBezTo>
                    <a:pt x="1" y="598"/>
                    <a:pt x="170" y="768"/>
                    <a:pt x="380" y="768"/>
                  </a:cubicBezTo>
                  <a:cubicBezTo>
                    <a:pt x="598" y="768"/>
                    <a:pt x="768" y="598"/>
                    <a:pt x="768" y="388"/>
                  </a:cubicBezTo>
                  <a:cubicBezTo>
                    <a:pt x="768" y="178"/>
                    <a:pt x="598" y="1"/>
                    <a:pt x="3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998;p44">
              <a:extLst>
                <a:ext uri="{FF2B5EF4-FFF2-40B4-BE49-F238E27FC236}">
                  <a16:creationId xmlns:a16="http://schemas.microsoft.com/office/drawing/2014/main" id="{27955D3B-3FF8-41FA-869B-23F5D97C4FE5}"/>
                </a:ext>
              </a:extLst>
            </p:cNvPr>
            <p:cNvSpPr/>
            <p:nvPr/>
          </p:nvSpPr>
          <p:spPr>
            <a:xfrm>
              <a:off x="5825575" y="4835200"/>
              <a:ext cx="19400" cy="19200"/>
            </a:xfrm>
            <a:custGeom>
              <a:avLst/>
              <a:gdLst/>
              <a:ahLst/>
              <a:cxnLst/>
              <a:rect l="l" t="t" r="r" b="b"/>
              <a:pathLst>
                <a:path w="776" h="768" extrusionOk="0">
                  <a:moveTo>
                    <a:pt x="388" y="1"/>
                  </a:moveTo>
                  <a:cubicBezTo>
                    <a:pt x="178" y="1"/>
                    <a:pt x="0" y="170"/>
                    <a:pt x="0" y="380"/>
                  </a:cubicBezTo>
                  <a:cubicBezTo>
                    <a:pt x="0" y="590"/>
                    <a:pt x="178" y="768"/>
                    <a:pt x="388" y="768"/>
                  </a:cubicBezTo>
                  <a:cubicBezTo>
                    <a:pt x="598" y="768"/>
                    <a:pt x="775" y="590"/>
                    <a:pt x="775" y="380"/>
                  </a:cubicBezTo>
                  <a:cubicBezTo>
                    <a:pt x="775" y="170"/>
                    <a:pt x="598" y="1"/>
                    <a:pt x="3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999;p44">
              <a:extLst>
                <a:ext uri="{FF2B5EF4-FFF2-40B4-BE49-F238E27FC236}">
                  <a16:creationId xmlns:a16="http://schemas.microsoft.com/office/drawing/2014/main" id="{F43D138D-98C1-4647-847D-3EDFA12B028B}"/>
                </a:ext>
              </a:extLst>
            </p:cNvPr>
            <p:cNvSpPr/>
            <p:nvPr/>
          </p:nvSpPr>
          <p:spPr>
            <a:xfrm>
              <a:off x="5660225" y="4623825"/>
              <a:ext cx="33750" cy="33950"/>
            </a:xfrm>
            <a:custGeom>
              <a:avLst/>
              <a:gdLst/>
              <a:ahLst/>
              <a:cxnLst/>
              <a:rect l="l" t="t" r="r" b="b"/>
              <a:pathLst>
                <a:path w="1350" h="1358" extrusionOk="0">
                  <a:moveTo>
                    <a:pt x="671" y="1"/>
                  </a:moveTo>
                  <a:cubicBezTo>
                    <a:pt x="299" y="1"/>
                    <a:pt x="0" y="308"/>
                    <a:pt x="0" y="679"/>
                  </a:cubicBezTo>
                  <a:cubicBezTo>
                    <a:pt x="0" y="1051"/>
                    <a:pt x="299" y="1358"/>
                    <a:pt x="671" y="1358"/>
                  </a:cubicBezTo>
                  <a:cubicBezTo>
                    <a:pt x="1050" y="1358"/>
                    <a:pt x="1349" y="1051"/>
                    <a:pt x="1349" y="679"/>
                  </a:cubicBezTo>
                  <a:cubicBezTo>
                    <a:pt x="1349" y="308"/>
                    <a:pt x="1050" y="1"/>
                    <a:pt x="671" y="1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000;p44">
              <a:extLst>
                <a:ext uri="{FF2B5EF4-FFF2-40B4-BE49-F238E27FC236}">
                  <a16:creationId xmlns:a16="http://schemas.microsoft.com/office/drawing/2014/main" id="{195AA09C-A02C-4D3F-A919-7375877658F3}"/>
                </a:ext>
              </a:extLst>
            </p:cNvPr>
            <p:cNvSpPr/>
            <p:nvPr/>
          </p:nvSpPr>
          <p:spPr>
            <a:xfrm>
              <a:off x="5818300" y="4643625"/>
              <a:ext cx="33925" cy="33725"/>
            </a:xfrm>
            <a:custGeom>
              <a:avLst/>
              <a:gdLst/>
              <a:ahLst/>
              <a:cxnLst/>
              <a:rect l="l" t="t" r="r" b="b"/>
              <a:pathLst>
                <a:path w="1357" h="1349" extrusionOk="0">
                  <a:moveTo>
                    <a:pt x="679" y="0"/>
                  </a:moveTo>
                  <a:cubicBezTo>
                    <a:pt x="307" y="0"/>
                    <a:pt x="0" y="299"/>
                    <a:pt x="0" y="679"/>
                  </a:cubicBezTo>
                  <a:cubicBezTo>
                    <a:pt x="0" y="1050"/>
                    <a:pt x="307" y="1349"/>
                    <a:pt x="679" y="1349"/>
                  </a:cubicBezTo>
                  <a:cubicBezTo>
                    <a:pt x="1050" y="1349"/>
                    <a:pt x="1357" y="1050"/>
                    <a:pt x="1357" y="679"/>
                  </a:cubicBezTo>
                  <a:cubicBezTo>
                    <a:pt x="1357" y="299"/>
                    <a:pt x="1050" y="0"/>
                    <a:pt x="679" y="0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001;p44">
              <a:extLst>
                <a:ext uri="{FF2B5EF4-FFF2-40B4-BE49-F238E27FC236}">
                  <a16:creationId xmlns:a16="http://schemas.microsoft.com/office/drawing/2014/main" id="{BEEEC052-2F5B-4456-A5EB-B7ACB2098896}"/>
                </a:ext>
              </a:extLst>
            </p:cNvPr>
            <p:cNvSpPr/>
            <p:nvPr/>
          </p:nvSpPr>
          <p:spPr>
            <a:xfrm>
              <a:off x="5818300" y="4695500"/>
              <a:ext cx="33925" cy="33950"/>
            </a:xfrm>
            <a:custGeom>
              <a:avLst/>
              <a:gdLst/>
              <a:ahLst/>
              <a:cxnLst/>
              <a:rect l="l" t="t" r="r" b="b"/>
              <a:pathLst>
                <a:path w="1357" h="1358" extrusionOk="0">
                  <a:moveTo>
                    <a:pt x="679" y="1"/>
                  </a:moveTo>
                  <a:cubicBezTo>
                    <a:pt x="307" y="1"/>
                    <a:pt x="0" y="308"/>
                    <a:pt x="0" y="679"/>
                  </a:cubicBezTo>
                  <a:cubicBezTo>
                    <a:pt x="0" y="1050"/>
                    <a:pt x="307" y="1357"/>
                    <a:pt x="679" y="1357"/>
                  </a:cubicBezTo>
                  <a:cubicBezTo>
                    <a:pt x="1050" y="1357"/>
                    <a:pt x="1357" y="1050"/>
                    <a:pt x="1357" y="679"/>
                  </a:cubicBezTo>
                  <a:cubicBezTo>
                    <a:pt x="1357" y="308"/>
                    <a:pt x="1050" y="1"/>
                    <a:pt x="679" y="1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002;p44">
              <a:extLst>
                <a:ext uri="{FF2B5EF4-FFF2-40B4-BE49-F238E27FC236}">
                  <a16:creationId xmlns:a16="http://schemas.microsoft.com/office/drawing/2014/main" id="{1A8B8821-50FE-404B-8D51-5838DEB44B80}"/>
                </a:ext>
              </a:extLst>
            </p:cNvPr>
            <p:cNvSpPr/>
            <p:nvPr/>
          </p:nvSpPr>
          <p:spPr>
            <a:xfrm>
              <a:off x="5519925" y="4668650"/>
              <a:ext cx="33725" cy="33750"/>
            </a:xfrm>
            <a:custGeom>
              <a:avLst/>
              <a:gdLst/>
              <a:ahLst/>
              <a:cxnLst/>
              <a:rect l="l" t="t" r="r" b="b"/>
              <a:pathLst>
                <a:path w="1349" h="1350" extrusionOk="0">
                  <a:moveTo>
                    <a:pt x="670" y="1"/>
                  </a:moveTo>
                  <a:cubicBezTo>
                    <a:pt x="299" y="1"/>
                    <a:pt x="0" y="299"/>
                    <a:pt x="0" y="671"/>
                  </a:cubicBezTo>
                  <a:cubicBezTo>
                    <a:pt x="0" y="1050"/>
                    <a:pt x="299" y="1349"/>
                    <a:pt x="670" y="1349"/>
                  </a:cubicBezTo>
                  <a:cubicBezTo>
                    <a:pt x="1050" y="1349"/>
                    <a:pt x="1349" y="1050"/>
                    <a:pt x="1349" y="671"/>
                  </a:cubicBezTo>
                  <a:cubicBezTo>
                    <a:pt x="1349" y="299"/>
                    <a:pt x="1050" y="1"/>
                    <a:pt x="670" y="1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003;p44">
              <a:extLst>
                <a:ext uri="{FF2B5EF4-FFF2-40B4-BE49-F238E27FC236}">
                  <a16:creationId xmlns:a16="http://schemas.microsoft.com/office/drawing/2014/main" id="{6C86AFE1-EB5E-4B33-87E3-7D63EFB6BD3C}"/>
                </a:ext>
              </a:extLst>
            </p:cNvPr>
            <p:cNvSpPr/>
            <p:nvPr/>
          </p:nvSpPr>
          <p:spPr>
            <a:xfrm>
              <a:off x="5804975" y="4441200"/>
              <a:ext cx="173850" cy="158050"/>
            </a:xfrm>
            <a:custGeom>
              <a:avLst/>
              <a:gdLst/>
              <a:ahLst/>
              <a:cxnLst/>
              <a:rect l="l" t="t" r="r" b="b"/>
              <a:pathLst>
                <a:path w="6954" h="6322" extrusionOk="0">
                  <a:moveTo>
                    <a:pt x="3471" y="0"/>
                  </a:moveTo>
                  <a:cubicBezTo>
                    <a:pt x="3229" y="0"/>
                    <a:pt x="2983" y="28"/>
                    <a:pt x="2738" y="87"/>
                  </a:cubicBezTo>
                  <a:cubicBezTo>
                    <a:pt x="1042" y="499"/>
                    <a:pt x="0" y="2202"/>
                    <a:pt x="404" y="3898"/>
                  </a:cubicBezTo>
                  <a:cubicBezTo>
                    <a:pt x="749" y="5345"/>
                    <a:pt x="2039" y="6321"/>
                    <a:pt x="3464" y="6321"/>
                  </a:cubicBezTo>
                  <a:cubicBezTo>
                    <a:pt x="3709" y="6321"/>
                    <a:pt x="3958" y="6292"/>
                    <a:pt x="4208" y="6232"/>
                  </a:cubicBezTo>
                  <a:cubicBezTo>
                    <a:pt x="5911" y="5828"/>
                    <a:pt x="6953" y="4124"/>
                    <a:pt x="6549" y="2429"/>
                  </a:cubicBezTo>
                  <a:cubicBezTo>
                    <a:pt x="6204" y="978"/>
                    <a:pt x="4902" y="0"/>
                    <a:pt x="3471" y="0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004;p44">
              <a:extLst>
                <a:ext uri="{FF2B5EF4-FFF2-40B4-BE49-F238E27FC236}">
                  <a16:creationId xmlns:a16="http://schemas.microsoft.com/office/drawing/2014/main" id="{8FB1BCEF-412A-4DB6-BB1D-0692FF767A40}"/>
                </a:ext>
              </a:extLst>
            </p:cNvPr>
            <p:cNvSpPr/>
            <p:nvPr/>
          </p:nvSpPr>
          <p:spPr>
            <a:xfrm>
              <a:off x="5832625" y="4461325"/>
              <a:ext cx="118125" cy="118125"/>
            </a:xfrm>
            <a:custGeom>
              <a:avLst/>
              <a:gdLst/>
              <a:ahLst/>
              <a:cxnLst/>
              <a:rect l="l" t="t" r="r" b="b"/>
              <a:pathLst>
                <a:path w="4725" h="4725" extrusionOk="0">
                  <a:moveTo>
                    <a:pt x="2367" y="0"/>
                  </a:moveTo>
                  <a:cubicBezTo>
                    <a:pt x="1059" y="0"/>
                    <a:pt x="1" y="1058"/>
                    <a:pt x="1" y="2366"/>
                  </a:cubicBezTo>
                  <a:cubicBezTo>
                    <a:pt x="1" y="3667"/>
                    <a:pt x="1059" y="4724"/>
                    <a:pt x="2367" y="4724"/>
                  </a:cubicBezTo>
                  <a:cubicBezTo>
                    <a:pt x="3675" y="4724"/>
                    <a:pt x="4725" y="3667"/>
                    <a:pt x="4725" y="2366"/>
                  </a:cubicBezTo>
                  <a:cubicBezTo>
                    <a:pt x="4725" y="1058"/>
                    <a:pt x="3675" y="0"/>
                    <a:pt x="2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005;p44">
              <a:extLst>
                <a:ext uri="{FF2B5EF4-FFF2-40B4-BE49-F238E27FC236}">
                  <a16:creationId xmlns:a16="http://schemas.microsoft.com/office/drawing/2014/main" id="{F1BB544E-7ADD-4C17-B712-83C9CE383BCE}"/>
                </a:ext>
              </a:extLst>
            </p:cNvPr>
            <p:cNvSpPr/>
            <p:nvPr/>
          </p:nvSpPr>
          <p:spPr>
            <a:xfrm>
              <a:off x="5890575" y="4469800"/>
              <a:ext cx="32325" cy="51900"/>
            </a:xfrm>
            <a:custGeom>
              <a:avLst/>
              <a:gdLst/>
              <a:ahLst/>
              <a:cxnLst/>
              <a:rect l="l" t="t" r="r" b="b"/>
              <a:pathLst>
                <a:path w="1293" h="2076" extrusionOk="0">
                  <a:moveTo>
                    <a:pt x="49" y="1"/>
                  </a:moveTo>
                  <a:cubicBezTo>
                    <a:pt x="16" y="1"/>
                    <a:pt x="0" y="17"/>
                    <a:pt x="0" y="49"/>
                  </a:cubicBezTo>
                  <a:lnTo>
                    <a:pt x="0" y="2027"/>
                  </a:lnTo>
                  <a:cubicBezTo>
                    <a:pt x="0" y="2044"/>
                    <a:pt x="8" y="2060"/>
                    <a:pt x="16" y="2068"/>
                  </a:cubicBezTo>
                  <a:cubicBezTo>
                    <a:pt x="33" y="2076"/>
                    <a:pt x="41" y="2076"/>
                    <a:pt x="49" y="2076"/>
                  </a:cubicBezTo>
                  <a:cubicBezTo>
                    <a:pt x="49" y="2076"/>
                    <a:pt x="57" y="2076"/>
                    <a:pt x="81" y="2068"/>
                  </a:cubicBezTo>
                  <a:lnTo>
                    <a:pt x="1260" y="1535"/>
                  </a:lnTo>
                  <a:cubicBezTo>
                    <a:pt x="1284" y="1511"/>
                    <a:pt x="1292" y="1495"/>
                    <a:pt x="1284" y="1462"/>
                  </a:cubicBezTo>
                  <a:cubicBezTo>
                    <a:pt x="1266" y="1444"/>
                    <a:pt x="1243" y="1435"/>
                    <a:pt x="1226" y="1435"/>
                  </a:cubicBezTo>
                  <a:cubicBezTo>
                    <a:pt x="1221" y="1435"/>
                    <a:pt x="1216" y="1436"/>
                    <a:pt x="1212" y="1438"/>
                  </a:cubicBezTo>
                  <a:lnTo>
                    <a:pt x="97" y="1947"/>
                  </a:lnTo>
                  <a:lnTo>
                    <a:pt x="97" y="49"/>
                  </a:lnTo>
                  <a:cubicBezTo>
                    <a:pt x="97" y="17"/>
                    <a:pt x="81" y="1"/>
                    <a:pt x="4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9"/>
          <p:cNvSpPr txBox="1">
            <a:spLocks noGrp="1"/>
          </p:cNvSpPr>
          <p:nvPr>
            <p:ph type="title"/>
          </p:nvPr>
        </p:nvSpPr>
        <p:spPr>
          <a:xfrm>
            <a:off x="4353627" y="1938229"/>
            <a:ext cx="4793695" cy="7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lang="en-US" dirty="0">
              <a:solidFill>
                <a:srgbClr val="EB9921"/>
              </a:solidFill>
            </a:endParaRPr>
          </a:p>
        </p:txBody>
      </p:sp>
      <p:sp>
        <p:nvSpPr>
          <p:cNvPr id="599" name="Google Shape;599;p39"/>
          <p:cNvSpPr txBox="1">
            <a:spLocks noGrp="1"/>
          </p:cNvSpPr>
          <p:nvPr>
            <p:ph type="title" idx="2"/>
          </p:nvPr>
        </p:nvSpPr>
        <p:spPr>
          <a:xfrm>
            <a:off x="4387284" y="883499"/>
            <a:ext cx="1261800" cy="113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09</a:t>
            </a:r>
            <a:endParaRPr dirty="0"/>
          </a:p>
        </p:txBody>
      </p:sp>
      <p:grpSp>
        <p:nvGrpSpPr>
          <p:cNvPr id="157" name="Google Shape;1006;p44">
            <a:extLst>
              <a:ext uri="{FF2B5EF4-FFF2-40B4-BE49-F238E27FC236}">
                <a16:creationId xmlns:a16="http://schemas.microsoft.com/office/drawing/2014/main" id="{CD1A8388-1B43-4AB0-AF16-C7E3BEEC830D}"/>
              </a:ext>
            </a:extLst>
          </p:cNvPr>
          <p:cNvGrpSpPr/>
          <p:nvPr/>
        </p:nvGrpSpPr>
        <p:grpSpPr>
          <a:xfrm>
            <a:off x="1148476" y="1310400"/>
            <a:ext cx="3238808" cy="2813311"/>
            <a:chOff x="5502550" y="2305250"/>
            <a:chExt cx="1276725" cy="981975"/>
          </a:xfrm>
        </p:grpSpPr>
        <p:sp>
          <p:nvSpPr>
            <p:cNvPr id="158" name="Google Shape;1007;p44">
              <a:extLst>
                <a:ext uri="{FF2B5EF4-FFF2-40B4-BE49-F238E27FC236}">
                  <a16:creationId xmlns:a16="http://schemas.microsoft.com/office/drawing/2014/main" id="{60B3367B-9B6B-450F-AB72-0D67356F0619}"/>
                </a:ext>
              </a:extLst>
            </p:cNvPr>
            <p:cNvSpPr/>
            <p:nvPr/>
          </p:nvSpPr>
          <p:spPr>
            <a:xfrm>
              <a:off x="5522350" y="2343175"/>
              <a:ext cx="1116625" cy="895200"/>
            </a:xfrm>
            <a:custGeom>
              <a:avLst/>
              <a:gdLst/>
              <a:ahLst/>
              <a:cxnLst/>
              <a:rect l="l" t="t" r="r" b="b"/>
              <a:pathLst>
                <a:path w="44665" h="35808" extrusionOk="0">
                  <a:moveTo>
                    <a:pt x="24010" y="0"/>
                  </a:moveTo>
                  <a:cubicBezTo>
                    <a:pt x="23399" y="0"/>
                    <a:pt x="22787" y="25"/>
                    <a:pt x="22175" y="74"/>
                  </a:cubicBezTo>
                  <a:cubicBezTo>
                    <a:pt x="14204" y="728"/>
                    <a:pt x="6904" y="5460"/>
                    <a:pt x="3230" y="12599"/>
                  </a:cubicBezTo>
                  <a:cubicBezTo>
                    <a:pt x="121" y="18631"/>
                    <a:pt x="0" y="25915"/>
                    <a:pt x="4046" y="31551"/>
                  </a:cubicBezTo>
                  <a:cubicBezTo>
                    <a:pt x="5951" y="34205"/>
                    <a:pt x="8779" y="35808"/>
                    <a:pt x="11976" y="35808"/>
                  </a:cubicBezTo>
                  <a:cubicBezTo>
                    <a:pt x="12369" y="35808"/>
                    <a:pt x="12768" y="35784"/>
                    <a:pt x="13171" y="35734"/>
                  </a:cubicBezTo>
                  <a:cubicBezTo>
                    <a:pt x="17200" y="35242"/>
                    <a:pt x="20374" y="32415"/>
                    <a:pt x="23628" y="30251"/>
                  </a:cubicBezTo>
                  <a:cubicBezTo>
                    <a:pt x="26242" y="28527"/>
                    <a:pt x="28851" y="27505"/>
                    <a:pt x="31737" y="27505"/>
                  </a:cubicBezTo>
                  <a:cubicBezTo>
                    <a:pt x="32703" y="27505"/>
                    <a:pt x="33701" y="27620"/>
                    <a:pt x="34740" y="27861"/>
                  </a:cubicBezTo>
                  <a:cubicBezTo>
                    <a:pt x="35756" y="28096"/>
                    <a:pt x="36773" y="28268"/>
                    <a:pt x="37751" y="28268"/>
                  </a:cubicBezTo>
                  <a:cubicBezTo>
                    <a:pt x="39329" y="28268"/>
                    <a:pt x="40807" y="27820"/>
                    <a:pt x="42024" y="26464"/>
                  </a:cubicBezTo>
                  <a:cubicBezTo>
                    <a:pt x="43929" y="24340"/>
                    <a:pt x="44664" y="21110"/>
                    <a:pt x="44656" y="18308"/>
                  </a:cubicBezTo>
                  <a:cubicBezTo>
                    <a:pt x="44632" y="8521"/>
                    <a:pt x="35967" y="1326"/>
                    <a:pt x="26721" y="171"/>
                  </a:cubicBezTo>
                  <a:cubicBezTo>
                    <a:pt x="25820" y="55"/>
                    <a:pt x="24915" y="0"/>
                    <a:pt x="24010" y="0"/>
                  </a:cubicBezTo>
                  <a:close/>
                </a:path>
              </a:pathLst>
            </a:custGeom>
            <a:solidFill>
              <a:srgbClr val="DFE6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008;p44">
              <a:extLst>
                <a:ext uri="{FF2B5EF4-FFF2-40B4-BE49-F238E27FC236}">
                  <a16:creationId xmlns:a16="http://schemas.microsoft.com/office/drawing/2014/main" id="{027526A7-ED0D-4DF3-818D-41266FA45A98}"/>
                </a:ext>
              </a:extLst>
            </p:cNvPr>
            <p:cNvSpPr/>
            <p:nvPr/>
          </p:nvSpPr>
          <p:spPr>
            <a:xfrm>
              <a:off x="6529325" y="2540025"/>
              <a:ext cx="204925" cy="133675"/>
            </a:xfrm>
            <a:custGeom>
              <a:avLst/>
              <a:gdLst/>
              <a:ahLst/>
              <a:cxnLst/>
              <a:rect l="l" t="t" r="r" b="b"/>
              <a:pathLst>
                <a:path w="8197" h="5347" extrusionOk="0">
                  <a:moveTo>
                    <a:pt x="630" y="1"/>
                  </a:moveTo>
                  <a:cubicBezTo>
                    <a:pt x="283" y="1"/>
                    <a:pt x="0" y="283"/>
                    <a:pt x="0" y="639"/>
                  </a:cubicBezTo>
                  <a:lnTo>
                    <a:pt x="0" y="4717"/>
                  </a:lnTo>
                  <a:cubicBezTo>
                    <a:pt x="0" y="5064"/>
                    <a:pt x="283" y="5347"/>
                    <a:pt x="630" y="5347"/>
                  </a:cubicBezTo>
                  <a:lnTo>
                    <a:pt x="7559" y="5347"/>
                  </a:lnTo>
                  <a:cubicBezTo>
                    <a:pt x="7914" y="5347"/>
                    <a:pt x="8197" y="5064"/>
                    <a:pt x="8197" y="4717"/>
                  </a:cubicBezTo>
                  <a:lnTo>
                    <a:pt x="8197" y="639"/>
                  </a:lnTo>
                  <a:cubicBezTo>
                    <a:pt x="8197" y="283"/>
                    <a:pt x="7914" y="1"/>
                    <a:pt x="7559" y="1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009;p44">
              <a:extLst>
                <a:ext uri="{FF2B5EF4-FFF2-40B4-BE49-F238E27FC236}">
                  <a16:creationId xmlns:a16="http://schemas.microsoft.com/office/drawing/2014/main" id="{974B0A68-89A4-493B-889B-AFF62CB452A1}"/>
                </a:ext>
              </a:extLst>
            </p:cNvPr>
            <p:cNvSpPr/>
            <p:nvPr/>
          </p:nvSpPr>
          <p:spPr>
            <a:xfrm>
              <a:off x="6532950" y="2542175"/>
              <a:ext cx="196050" cy="88725"/>
            </a:xfrm>
            <a:custGeom>
              <a:avLst/>
              <a:gdLst/>
              <a:ahLst/>
              <a:cxnLst/>
              <a:rect l="l" t="t" r="r" b="b"/>
              <a:pathLst>
                <a:path w="7842" h="3549" extrusionOk="0">
                  <a:moveTo>
                    <a:pt x="7786" y="0"/>
                  </a:moveTo>
                  <a:cubicBezTo>
                    <a:pt x="7775" y="0"/>
                    <a:pt x="7764" y="4"/>
                    <a:pt x="7753" y="12"/>
                  </a:cubicBezTo>
                  <a:cubicBezTo>
                    <a:pt x="6388" y="1191"/>
                    <a:pt x="5177" y="2337"/>
                    <a:pt x="4006" y="3436"/>
                  </a:cubicBezTo>
                  <a:cubicBezTo>
                    <a:pt x="3651" y="3201"/>
                    <a:pt x="3312" y="2886"/>
                    <a:pt x="2989" y="2596"/>
                  </a:cubicBezTo>
                  <a:lnTo>
                    <a:pt x="2940" y="2555"/>
                  </a:lnTo>
                  <a:cubicBezTo>
                    <a:pt x="1866" y="1570"/>
                    <a:pt x="1075" y="860"/>
                    <a:pt x="81" y="44"/>
                  </a:cubicBezTo>
                  <a:cubicBezTo>
                    <a:pt x="75" y="41"/>
                    <a:pt x="65" y="39"/>
                    <a:pt x="55" y="39"/>
                  </a:cubicBezTo>
                  <a:cubicBezTo>
                    <a:pt x="41" y="39"/>
                    <a:pt x="26" y="43"/>
                    <a:pt x="17" y="52"/>
                  </a:cubicBezTo>
                  <a:cubicBezTo>
                    <a:pt x="1" y="76"/>
                    <a:pt x="1" y="109"/>
                    <a:pt x="25" y="125"/>
                  </a:cubicBezTo>
                  <a:cubicBezTo>
                    <a:pt x="1010" y="940"/>
                    <a:pt x="1810" y="1643"/>
                    <a:pt x="2884" y="2628"/>
                  </a:cubicBezTo>
                  <a:lnTo>
                    <a:pt x="2932" y="2668"/>
                  </a:lnTo>
                  <a:cubicBezTo>
                    <a:pt x="3263" y="2975"/>
                    <a:pt x="3602" y="3298"/>
                    <a:pt x="3998" y="3541"/>
                  </a:cubicBezTo>
                  <a:cubicBezTo>
                    <a:pt x="4014" y="3549"/>
                    <a:pt x="4022" y="3549"/>
                    <a:pt x="4030" y="3549"/>
                  </a:cubicBezTo>
                  <a:cubicBezTo>
                    <a:pt x="4038" y="3549"/>
                    <a:pt x="4063" y="3549"/>
                    <a:pt x="4038" y="3541"/>
                  </a:cubicBezTo>
                  <a:cubicBezTo>
                    <a:pt x="5217" y="2434"/>
                    <a:pt x="6429" y="1288"/>
                    <a:pt x="7818" y="92"/>
                  </a:cubicBezTo>
                  <a:cubicBezTo>
                    <a:pt x="7842" y="76"/>
                    <a:pt x="7842" y="44"/>
                    <a:pt x="7826" y="20"/>
                  </a:cubicBezTo>
                  <a:cubicBezTo>
                    <a:pt x="7812" y="6"/>
                    <a:pt x="7799" y="0"/>
                    <a:pt x="77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010;p44">
              <a:extLst>
                <a:ext uri="{FF2B5EF4-FFF2-40B4-BE49-F238E27FC236}">
                  <a16:creationId xmlns:a16="http://schemas.microsoft.com/office/drawing/2014/main" id="{791C7357-D8E0-41AB-80D5-FDBB844F0382}"/>
                </a:ext>
              </a:extLst>
            </p:cNvPr>
            <p:cNvSpPr/>
            <p:nvPr/>
          </p:nvSpPr>
          <p:spPr>
            <a:xfrm>
              <a:off x="6531550" y="2597625"/>
              <a:ext cx="66625" cy="71625"/>
            </a:xfrm>
            <a:custGeom>
              <a:avLst/>
              <a:gdLst/>
              <a:ahLst/>
              <a:cxnLst/>
              <a:rect l="l" t="t" r="r" b="b"/>
              <a:pathLst>
                <a:path w="2665" h="2865" extrusionOk="0">
                  <a:moveTo>
                    <a:pt x="2614" y="1"/>
                  </a:moveTo>
                  <a:cubicBezTo>
                    <a:pt x="2599" y="1"/>
                    <a:pt x="2582" y="5"/>
                    <a:pt x="2568" y="14"/>
                  </a:cubicBezTo>
                  <a:cubicBezTo>
                    <a:pt x="1736" y="1016"/>
                    <a:pt x="977" y="1799"/>
                    <a:pt x="89" y="2711"/>
                  </a:cubicBezTo>
                  <a:lnTo>
                    <a:pt x="16" y="2784"/>
                  </a:lnTo>
                  <a:cubicBezTo>
                    <a:pt x="0" y="2800"/>
                    <a:pt x="0" y="2833"/>
                    <a:pt x="16" y="2857"/>
                  </a:cubicBezTo>
                  <a:cubicBezTo>
                    <a:pt x="16" y="2865"/>
                    <a:pt x="41" y="2865"/>
                    <a:pt x="49" y="2865"/>
                  </a:cubicBezTo>
                  <a:cubicBezTo>
                    <a:pt x="73" y="2865"/>
                    <a:pt x="81" y="2857"/>
                    <a:pt x="97" y="2841"/>
                  </a:cubicBezTo>
                  <a:lnTo>
                    <a:pt x="170" y="2776"/>
                  </a:lnTo>
                  <a:cubicBezTo>
                    <a:pt x="1058" y="1864"/>
                    <a:pt x="1825" y="1072"/>
                    <a:pt x="2649" y="79"/>
                  </a:cubicBezTo>
                  <a:cubicBezTo>
                    <a:pt x="2665" y="55"/>
                    <a:pt x="2665" y="22"/>
                    <a:pt x="2641" y="6"/>
                  </a:cubicBezTo>
                  <a:cubicBezTo>
                    <a:pt x="2634" y="3"/>
                    <a:pt x="2625" y="1"/>
                    <a:pt x="26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011;p44">
              <a:extLst>
                <a:ext uri="{FF2B5EF4-FFF2-40B4-BE49-F238E27FC236}">
                  <a16:creationId xmlns:a16="http://schemas.microsoft.com/office/drawing/2014/main" id="{7A97DF06-85D9-4393-8C5D-B7E97F9E2D34}"/>
                </a:ext>
              </a:extLst>
            </p:cNvPr>
            <p:cNvSpPr/>
            <p:nvPr/>
          </p:nvSpPr>
          <p:spPr>
            <a:xfrm>
              <a:off x="6667000" y="2595450"/>
              <a:ext cx="64025" cy="75025"/>
            </a:xfrm>
            <a:custGeom>
              <a:avLst/>
              <a:gdLst/>
              <a:ahLst/>
              <a:cxnLst/>
              <a:rect l="l" t="t" r="r" b="b"/>
              <a:pathLst>
                <a:path w="2561" h="3001" extrusionOk="0">
                  <a:moveTo>
                    <a:pt x="56" y="0"/>
                  </a:moveTo>
                  <a:cubicBezTo>
                    <a:pt x="47" y="0"/>
                    <a:pt x="39" y="4"/>
                    <a:pt x="33" y="13"/>
                  </a:cubicBezTo>
                  <a:cubicBezTo>
                    <a:pt x="9" y="37"/>
                    <a:pt x="1" y="61"/>
                    <a:pt x="25" y="85"/>
                  </a:cubicBezTo>
                  <a:cubicBezTo>
                    <a:pt x="808" y="1127"/>
                    <a:pt x="1567" y="2023"/>
                    <a:pt x="2464" y="2984"/>
                  </a:cubicBezTo>
                  <a:cubicBezTo>
                    <a:pt x="2472" y="2992"/>
                    <a:pt x="2496" y="3000"/>
                    <a:pt x="2504" y="3000"/>
                  </a:cubicBezTo>
                  <a:cubicBezTo>
                    <a:pt x="2512" y="3000"/>
                    <a:pt x="2528" y="2992"/>
                    <a:pt x="2544" y="2984"/>
                  </a:cubicBezTo>
                  <a:cubicBezTo>
                    <a:pt x="2560" y="2960"/>
                    <a:pt x="2560" y="2928"/>
                    <a:pt x="2544" y="2912"/>
                  </a:cubicBezTo>
                  <a:cubicBezTo>
                    <a:pt x="1648" y="1959"/>
                    <a:pt x="889" y="1062"/>
                    <a:pt x="106" y="21"/>
                  </a:cubicBezTo>
                  <a:cubicBezTo>
                    <a:pt x="90" y="10"/>
                    <a:pt x="72" y="0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012;p44">
              <a:extLst>
                <a:ext uri="{FF2B5EF4-FFF2-40B4-BE49-F238E27FC236}">
                  <a16:creationId xmlns:a16="http://schemas.microsoft.com/office/drawing/2014/main" id="{87C7F49A-071B-48C5-9275-335A9BAAB23D}"/>
                </a:ext>
              </a:extLst>
            </p:cNvPr>
            <p:cNvSpPr/>
            <p:nvPr/>
          </p:nvSpPr>
          <p:spPr>
            <a:xfrm>
              <a:off x="6480600" y="3023600"/>
              <a:ext cx="298675" cy="166925"/>
            </a:xfrm>
            <a:custGeom>
              <a:avLst/>
              <a:gdLst/>
              <a:ahLst/>
              <a:cxnLst/>
              <a:rect l="l" t="t" r="r" b="b"/>
              <a:pathLst>
                <a:path w="11947" h="6677" extrusionOk="0">
                  <a:moveTo>
                    <a:pt x="609" y="1"/>
                  </a:moveTo>
                  <a:cubicBezTo>
                    <a:pt x="253" y="1"/>
                    <a:pt x="1" y="403"/>
                    <a:pt x="213" y="733"/>
                  </a:cubicBezTo>
                  <a:lnTo>
                    <a:pt x="1723" y="3155"/>
                  </a:lnTo>
                  <a:cubicBezTo>
                    <a:pt x="1772" y="3236"/>
                    <a:pt x="1796" y="3317"/>
                    <a:pt x="1796" y="3406"/>
                  </a:cubicBezTo>
                  <a:lnTo>
                    <a:pt x="1796" y="6208"/>
                  </a:lnTo>
                  <a:cubicBezTo>
                    <a:pt x="1796" y="6466"/>
                    <a:pt x="2006" y="6676"/>
                    <a:pt x="2264" y="6676"/>
                  </a:cubicBezTo>
                  <a:lnTo>
                    <a:pt x="11470" y="6676"/>
                  </a:lnTo>
                  <a:cubicBezTo>
                    <a:pt x="11737" y="6676"/>
                    <a:pt x="11946" y="6466"/>
                    <a:pt x="11946" y="6208"/>
                  </a:cubicBezTo>
                  <a:lnTo>
                    <a:pt x="11946" y="757"/>
                  </a:lnTo>
                  <a:cubicBezTo>
                    <a:pt x="11946" y="490"/>
                    <a:pt x="11737" y="280"/>
                    <a:pt x="11470" y="280"/>
                  </a:cubicBezTo>
                  <a:lnTo>
                    <a:pt x="1844" y="280"/>
                  </a:lnTo>
                  <a:cubicBezTo>
                    <a:pt x="1812" y="272"/>
                    <a:pt x="1788" y="272"/>
                    <a:pt x="1747" y="256"/>
                  </a:cubicBezTo>
                  <a:lnTo>
                    <a:pt x="722" y="14"/>
                  </a:lnTo>
                  <a:cubicBezTo>
                    <a:pt x="683" y="5"/>
                    <a:pt x="646" y="1"/>
                    <a:pt x="609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013;p44">
              <a:extLst>
                <a:ext uri="{FF2B5EF4-FFF2-40B4-BE49-F238E27FC236}">
                  <a16:creationId xmlns:a16="http://schemas.microsoft.com/office/drawing/2014/main" id="{58626A67-A0CC-4EB6-A378-5F01CAF8989B}"/>
                </a:ext>
              </a:extLst>
            </p:cNvPr>
            <p:cNvSpPr/>
            <p:nvPr/>
          </p:nvSpPr>
          <p:spPr>
            <a:xfrm>
              <a:off x="6566875" y="3062300"/>
              <a:ext cx="167975" cy="16775"/>
            </a:xfrm>
            <a:custGeom>
              <a:avLst/>
              <a:gdLst/>
              <a:ahLst/>
              <a:cxnLst/>
              <a:rect l="l" t="t" r="r" b="b"/>
              <a:pathLst>
                <a:path w="6719" h="671" extrusionOk="0">
                  <a:moveTo>
                    <a:pt x="331" y="0"/>
                  </a:moveTo>
                  <a:cubicBezTo>
                    <a:pt x="146" y="0"/>
                    <a:pt x="0" y="154"/>
                    <a:pt x="0" y="339"/>
                  </a:cubicBezTo>
                  <a:cubicBezTo>
                    <a:pt x="0" y="517"/>
                    <a:pt x="146" y="671"/>
                    <a:pt x="331" y="671"/>
                  </a:cubicBezTo>
                  <a:lnTo>
                    <a:pt x="6380" y="671"/>
                  </a:lnTo>
                  <a:cubicBezTo>
                    <a:pt x="6574" y="671"/>
                    <a:pt x="6719" y="517"/>
                    <a:pt x="6711" y="339"/>
                  </a:cubicBezTo>
                  <a:cubicBezTo>
                    <a:pt x="6711" y="154"/>
                    <a:pt x="6557" y="0"/>
                    <a:pt x="63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014;p44">
              <a:extLst>
                <a:ext uri="{FF2B5EF4-FFF2-40B4-BE49-F238E27FC236}">
                  <a16:creationId xmlns:a16="http://schemas.microsoft.com/office/drawing/2014/main" id="{5654676A-22EE-4139-A45A-9FF1B5C96B69}"/>
                </a:ext>
              </a:extLst>
            </p:cNvPr>
            <p:cNvSpPr/>
            <p:nvPr/>
          </p:nvSpPr>
          <p:spPr>
            <a:xfrm>
              <a:off x="6566875" y="3103475"/>
              <a:ext cx="167975" cy="16775"/>
            </a:xfrm>
            <a:custGeom>
              <a:avLst/>
              <a:gdLst/>
              <a:ahLst/>
              <a:cxnLst/>
              <a:rect l="l" t="t" r="r" b="b"/>
              <a:pathLst>
                <a:path w="6719" h="671" extrusionOk="0">
                  <a:moveTo>
                    <a:pt x="331" y="1"/>
                  </a:moveTo>
                  <a:cubicBezTo>
                    <a:pt x="146" y="1"/>
                    <a:pt x="0" y="154"/>
                    <a:pt x="0" y="332"/>
                  </a:cubicBezTo>
                  <a:cubicBezTo>
                    <a:pt x="0" y="517"/>
                    <a:pt x="146" y="671"/>
                    <a:pt x="331" y="671"/>
                  </a:cubicBezTo>
                  <a:lnTo>
                    <a:pt x="6380" y="671"/>
                  </a:lnTo>
                  <a:cubicBezTo>
                    <a:pt x="6574" y="671"/>
                    <a:pt x="6719" y="517"/>
                    <a:pt x="6711" y="332"/>
                  </a:cubicBezTo>
                  <a:cubicBezTo>
                    <a:pt x="6711" y="154"/>
                    <a:pt x="6557" y="1"/>
                    <a:pt x="6380" y="1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015;p44">
              <a:extLst>
                <a:ext uri="{FF2B5EF4-FFF2-40B4-BE49-F238E27FC236}">
                  <a16:creationId xmlns:a16="http://schemas.microsoft.com/office/drawing/2014/main" id="{69A61B5B-577C-4771-90EF-1D261F8E725A}"/>
                </a:ext>
              </a:extLst>
            </p:cNvPr>
            <p:cNvSpPr/>
            <p:nvPr/>
          </p:nvSpPr>
          <p:spPr>
            <a:xfrm>
              <a:off x="6566875" y="3144450"/>
              <a:ext cx="167975" cy="16600"/>
            </a:xfrm>
            <a:custGeom>
              <a:avLst/>
              <a:gdLst/>
              <a:ahLst/>
              <a:cxnLst/>
              <a:rect l="l" t="t" r="r" b="b"/>
              <a:pathLst>
                <a:path w="6719" h="664" extrusionOk="0">
                  <a:moveTo>
                    <a:pt x="331" y="1"/>
                  </a:moveTo>
                  <a:cubicBezTo>
                    <a:pt x="146" y="1"/>
                    <a:pt x="0" y="146"/>
                    <a:pt x="0" y="332"/>
                  </a:cubicBezTo>
                  <a:cubicBezTo>
                    <a:pt x="0" y="510"/>
                    <a:pt x="146" y="663"/>
                    <a:pt x="331" y="663"/>
                  </a:cubicBezTo>
                  <a:lnTo>
                    <a:pt x="6380" y="663"/>
                  </a:lnTo>
                  <a:cubicBezTo>
                    <a:pt x="6574" y="663"/>
                    <a:pt x="6719" y="510"/>
                    <a:pt x="6711" y="332"/>
                  </a:cubicBezTo>
                  <a:cubicBezTo>
                    <a:pt x="6711" y="146"/>
                    <a:pt x="6557" y="1"/>
                    <a:pt x="63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016;p44">
              <a:extLst>
                <a:ext uri="{FF2B5EF4-FFF2-40B4-BE49-F238E27FC236}">
                  <a16:creationId xmlns:a16="http://schemas.microsoft.com/office/drawing/2014/main" id="{752D3735-AD22-420D-8667-798B8D525AB1}"/>
                </a:ext>
              </a:extLst>
            </p:cNvPr>
            <p:cNvSpPr/>
            <p:nvPr/>
          </p:nvSpPr>
          <p:spPr>
            <a:xfrm>
              <a:off x="5547975" y="2617950"/>
              <a:ext cx="301225" cy="132875"/>
            </a:xfrm>
            <a:custGeom>
              <a:avLst/>
              <a:gdLst/>
              <a:ahLst/>
              <a:cxnLst/>
              <a:rect l="l" t="t" r="r" b="b"/>
              <a:pathLst>
                <a:path w="12049" h="5315" extrusionOk="0">
                  <a:moveTo>
                    <a:pt x="1034" y="1"/>
                  </a:moveTo>
                  <a:cubicBezTo>
                    <a:pt x="469" y="1"/>
                    <a:pt x="1" y="469"/>
                    <a:pt x="1" y="1034"/>
                  </a:cubicBezTo>
                  <a:lnTo>
                    <a:pt x="1" y="4281"/>
                  </a:lnTo>
                  <a:cubicBezTo>
                    <a:pt x="1" y="4846"/>
                    <a:pt x="461" y="5314"/>
                    <a:pt x="1034" y="5314"/>
                  </a:cubicBezTo>
                  <a:lnTo>
                    <a:pt x="11015" y="5314"/>
                  </a:lnTo>
                  <a:cubicBezTo>
                    <a:pt x="11581" y="5314"/>
                    <a:pt x="12049" y="4846"/>
                    <a:pt x="12049" y="4281"/>
                  </a:cubicBezTo>
                  <a:lnTo>
                    <a:pt x="12049" y="1034"/>
                  </a:lnTo>
                  <a:cubicBezTo>
                    <a:pt x="12049" y="469"/>
                    <a:pt x="11581" y="1"/>
                    <a:pt x="110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017;p44">
              <a:extLst>
                <a:ext uri="{FF2B5EF4-FFF2-40B4-BE49-F238E27FC236}">
                  <a16:creationId xmlns:a16="http://schemas.microsoft.com/office/drawing/2014/main" id="{AECD9228-0D36-4D42-85FC-D717DEEC5A39}"/>
                </a:ext>
              </a:extLst>
            </p:cNvPr>
            <p:cNvSpPr/>
            <p:nvPr/>
          </p:nvSpPr>
          <p:spPr>
            <a:xfrm>
              <a:off x="5611775" y="2654100"/>
              <a:ext cx="53525" cy="59575"/>
            </a:xfrm>
            <a:custGeom>
              <a:avLst/>
              <a:gdLst/>
              <a:ahLst/>
              <a:cxnLst/>
              <a:rect l="l" t="t" r="r" b="b"/>
              <a:pathLst>
                <a:path w="2141" h="2383" extrusionOk="0">
                  <a:moveTo>
                    <a:pt x="2140" y="0"/>
                  </a:moveTo>
                  <a:lnTo>
                    <a:pt x="0" y="1066"/>
                  </a:lnTo>
                  <a:lnTo>
                    <a:pt x="0" y="1430"/>
                  </a:lnTo>
                  <a:lnTo>
                    <a:pt x="2140" y="2382"/>
                  </a:lnTo>
                  <a:lnTo>
                    <a:pt x="2140" y="1753"/>
                  </a:lnTo>
                  <a:lnTo>
                    <a:pt x="824" y="1220"/>
                  </a:lnTo>
                  <a:lnTo>
                    <a:pt x="2140" y="622"/>
                  </a:lnTo>
                  <a:lnTo>
                    <a:pt x="21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018;p44">
              <a:extLst>
                <a:ext uri="{FF2B5EF4-FFF2-40B4-BE49-F238E27FC236}">
                  <a16:creationId xmlns:a16="http://schemas.microsoft.com/office/drawing/2014/main" id="{598BD31F-08F1-427F-A3D3-93D24CD9AE60}"/>
                </a:ext>
              </a:extLst>
            </p:cNvPr>
            <p:cNvSpPr/>
            <p:nvPr/>
          </p:nvSpPr>
          <p:spPr>
            <a:xfrm>
              <a:off x="5675375" y="2644400"/>
              <a:ext cx="47050" cy="79575"/>
            </a:xfrm>
            <a:custGeom>
              <a:avLst/>
              <a:gdLst/>
              <a:ahLst/>
              <a:cxnLst/>
              <a:rect l="l" t="t" r="r" b="b"/>
              <a:pathLst>
                <a:path w="1882" h="3183" extrusionOk="0">
                  <a:moveTo>
                    <a:pt x="1147" y="1"/>
                  </a:moveTo>
                  <a:lnTo>
                    <a:pt x="0" y="3182"/>
                  </a:lnTo>
                  <a:lnTo>
                    <a:pt x="735" y="3182"/>
                  </a:lnTo>
                  <a:lnTo>
                    <a:pt x="18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019;p44">
              <a:extLst>
                <a:ext uri="{FF2B5EF4-FFF2-40B4-BE49-F238E27FC236}">
                  <a16:creationId xmlns:a16="http://schemas.microsoft.com/office/drawing/2014/main" id="{3F3E6A7A-BA70-44E8-A185-40E9205D4D69}"/>
                </a:ext>
              </a:extLst>
            </p:cNvPr>
            <p:cNvSpPr/>
            <p:nvPr/>
          </p:nvSpPr>
          <p:spPr>
            <a:xfrm>
              <a:off x="5731900" y="2654100"/>
              <a:ext cx="53325" cy="59575"/>
            </a:xfrm>
            <a:custGeom>
              <a:avLst/>
              <a:gdLst/>
              <a:ahLst/>
              <a:cxnLst/>
              <a:rect l="l" t="t" r="r" b="b"/>
              <a:pathLst>
                <a:path w="2133" h="2383" extrusionOk="0">
                  <a:moveTo>
                    <a:pt x="0" y="0"/>
                  </a:moveTo>
                  <a:lnTo>
                    <a:pt x="0" y="622"/>
                  </a:lnTo>
                  <a:lnTo>
                    <a:pt x="1308" y="1220"/>
                  </a:lnTo>
                  <a:lnTo>
                    <a:pt x="0" y="1753"/>
                  </a:lnTo>
                  <a:lnTo>
                    <a:pt x="0" y="2382"/>
                  </a:lnTo>
                  <a:lnTo>
                    <a:pt x="2132" y="1430"/>
                  </a:lnTo>
                  <a:lnTo>
                    <a:pt x="2132" y="10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020;p44">
              <a:extLst>
                <a:ext uri="{FF2B5EF4-FFF2-40B4-BE49-F238E27FC236}">
                  <a16:creationId xmlns:a16="http://schemas.microsoft.com/office/drawing/2014/main" id="{6560AF83-A965-4598-9F40-9BAC9316EEC1}"/>
                </a:ext>
              </a:extLst>
            </p:cNvPr>
            <p:cNvSpPr/>
            <p:nvPr/>
          </p:nvSpPr>
          <p:spPr>
            <a:xfrm>
              <a:off x="5904700" y="2470000"/>
              <a:ext cx="501100" cy="324825"/>
            </a:xfrm>
            <a:custGeom>
              <a:avLst/>
              <a:gdLst/>
              <a:ahLst/>
              <a:cxnLst/>
              <a:rect l="l" t="t" r="r" b="b"/>
              <a:pathLst>
                <a:path w="20044" h="12993" extrusionOk="0">
                  <a:moveTo>
                    <a:pt x="7742" y="1"/>
                  </a:moveTo>
                  <a:cubicBezTo>
                    <a:pt x="7114" y="1"/>
                    <a:pt x="6485" y="41"/>
                    <a:pt x="5863" y="137"/>
                  </a:cubicBezTo>
                  <a:cubicBezTo>
                    <a:pt x="3844" y="452"/>
                    <a:pt x="1955" y="1356"/>
                    <a:pt x="348" y="2616"/>
                  </a:cubicBezTo>
                  <a:lnTo>
                    <a:pt x="380" y="2656"/>
                  </a:lnTo>
                  <a:cubicBezTo>
                    <a:pt x="1" y="4586"/>
                    <a:pt x="251" y="6629"/>
                    <a:pt x="1075" y="8406"/>
                  </a:cubicBezTo>
                  <a:cubicBezTo>
                    <a:pt x="1906" y="10182"/>
                    <a:pt x="3311" y="11684"/>
                    <a:pt x="5023" y="12629"/>
                  </a:cubicBezTo>
                  <a:lnTo>
                    <a:pt x="5056" y="12653"/>
                  </a:lnTo>
                  <a:cubicBezTo>
                    <a:pt x="5581" y="11596"/>
                    <a:pt x="6679" y="10869"/>
                    <a:pt x="7955" y="10869"/>
                  </a:cubicBezTo>
                  <a:cubicBezTo>
                    <a:pt x="9344" y="10869"/>
                    <a:pt x="10547" y="11757"/>
                    <a:pt x="10999" y="12993"/>
                  </a:cubicBezTo>
                  <a:cubicBezTo>
                    <a:pt x="11839" y="11248"/>
                    <a:pt x="12646" y="9399"/>
                    <a:pt x="14132" y="8164"/>
                  </a:cubicBezTo>
                  <a:cubicBezTo>
                    <a:pt x="15731" y="6815"/>
                    <a:pt x="17928" y="6387"/>
                    <a:pt x="20011" y="6242"/>
                  </a:cubicBezTo>
                  <a:lnTo>
                    <a:pt x="20043" y="6234"/>
                  </a:lnTo>
                  <a:cubicBezTo>
                    <a:pt x="19898" y="5943"/>
                    <a:pt x="19720" y="5660"/>
                    <a:pt x="19559" y="5354"/>
                  </a:cubicBezTo>
                  <a:cubicBezTo>
                    <a:pt x="18517" y="3730"/>
                    <a:pt x="16967" y="2463"/>
                    <a:pt x="15230" y="1623"/>
                  </a:cubicBezTo>
                  <a:cubicBezTo>
                    <a:pt x="13494" y="775"/>
                    <a:pt x="11589" y="331"/>
                    <a:pt x="9667" y="113"/>
                  </a:cubicBezTo>
                  <a:cubicBezTo>
                    <a:pt x="9029" y="43"/>
                    <a:pt x="8385" y="1"/>
                    <a:pt x="77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021;p44">
              <a:extLst>
                <a:ext uri="{FF2B5EF4-FFF2-40B4-BE49-F238E27FC236}">
                  <a16:creationId xmlns:a16="http://schemas.microsoft.com/office/drawing/2014/main" id="{706AEBBA-0769-4740-AD15-E7C231F003B0}"/>
                </a:ext>
              </a:extLst>
            </p:cNvPr>
            <p:cNvSpPr/>
            <p:nvPr/>
          </p:nvSpPr>
          <p:spPr>
            <a:xfrm>
              <a:off x="5811625" y="2536000"/>
              <a:ext cx="308500" cy="748400"/>
            </a:xfrm>
            <a:custGeom>
              <a:avLst/>
              <a:gdLst/>
              <a:ahLst/>
              <a:cxnLst/>
              <a:rect l="l" t="t" r="r" b="b"/>
              <a:pathLst>
                <a:path w="12340" h="29936" extrusionOk="0">
                  <a:moveTo>
                    <a:pt x="4063" y="0"/>
                  </a:moveTo>
                  <a:cubicBezTo>
                    <a:pt x="3506" y="428"/>
                    <a:pt x="2981" y="913"/>
                    <a:pt x="2496" y="1430"/>
                  </a:cubicBezTo>
                  <a:cubicBezTo>
                    <a:pt x="825" y="3037"/>
                    <a:pt x="1" y="5532"/>
                    <a:pt x="9" y="7930"/>
                  </a:cubicBezTo>
                  <a:cubicBezTo>
                    <a:pt x="25" y="10345"/>
                    <a:pt x="808" y="12686"/>
                    <a:pt x="1818" y="14867"/>
                  </a:cubicBezTo>
                  <a:cubicBezTo>
                    <a:pt x="2520" y="16377"/>
                    <a:pt x="3360" y="17879"/>
                    <a:pt x="3611" y="19534"/>
                  </a:cubicBezTo>
                  <a:cubicBezTo>
                    <a:pt x="3756" y="20422"/>
                    <a:pt x="3715" y="21327"/>
                    <a:pt x="3619" y="22223"/>
                  </a:cubicBezTo>
                  <a:cubicBezTo>
                    <a:pt x="3360" y="24799"/>
                    <a:pt x="2625" y="27294"/>
                    <a:pt x="1899" y="29774"/>
                  </a:cubicBezTo>
                  <a:cubicBezTo>
                    <a:pt x="2191" y="29899"/>
                    <a:pt x="2488" y="29935"/>
                    <a:pt x="2786" y="29935"/>
                  </a:cubicBezTo>
                  <a:cubicBezTo>
                    <a:pt x="3024" y="29935"/>
                    <a:pt x="3261" y="29913"/>
                    <a:pt x="3497" y="29895"/>
                  </a:cubicBezTo>
                  <a:cubicBezTo>
                    <a:pt x="4433" y="29818"/>
                    <a:pt x="5369" y="29790"/>
                    <a:pt x="6305" y="29790"/>
                  </a:cubicBezTo>
                  <a:cubicBezTo>
                    <a:pt x="7542" y="29790"/>
                    <a:pt x="8781" y="29839"/>
                    <a:pt x="10022" y="29895"/>
                  </a:cubicBezTo>
                  <a:lnTo>
                    <a:pt x="10022" y="29838"/>
                  </a:lnTo>
                  <a:cubicBezTo>
                    <a:pt x="10668" y="27771"/>
                    <a:pt x="11242" y="25679"/>
                    <a:pt x="11766" y="23580"/>
                  </a:cubicBezTo>
                  <a:cubicBezTo>
                    <a:pt x="11952" y="22861"/>
                    <a:pt x="12122" y="22134"/>
                    <a:pt x="12170" y="21391"/>
                  </a:cubicBezTo>
                  <a:cubicBezTo>
                    <a:pt x="12340" y="18969"/>
                    <a:pt x="11185" y="16522"/>
                    <a:pt x="10119" y="14342"/>
                  </a:cubicBezTo>
                  <a:cubicBezTo>
                    <a:pt x="9110" y="13785"/>
                    <a:pt x="8423" y="12719"/>
                    <a:pt x="8415" y="11491"/>
                  </a:cubicBezTo>
                  <a:cubicBezTo>
                    <a:pt x="8415" y="10966"/>
                    <a:pt x="8544" y="10474"/>
                    <a:pt x="8771" y="10030"/>
                  </a:cubicBezTo>
                  <a:lnTo>
                    <a:pt x="8738" y="10013"/>
                  </a:lnTo>
                  <a:cubicBezTo>
                    <a:pt x="7018" y="9061"/>
                    <a:pt x="5621" y="7559"/>
                    <a:pt x="4789" y="5782"/>
                  </a:cubicBezTo>
                  <a:cubicBezTo>
                    <a:pt x="3966" y="4006"/>
                    <a:pt x="3724" y="1963"/>
                    <a:pt x="4095" y="41"/>
                  </a:cubicBezTo>
                  <a:lnTo>
                    <a:pt x="4063" y="0"/>
                  </a:ln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022;p44">
              <a:extLst>
                <a:ext uri="{FF2B5EF4-FFF2-40B4-BE49-F238E27FC236}">
                  <a16:creationId xmlns:a16="http://schemas.microsoft.com/office/drawing/2014/main" id="{6DF1E234-6FFE-4537-A9FB-1A2306BCF000}"/>
                </a:ext>
              </a:extLst>
            </p:cNvPr>
            <p:cNvSpPr/>
            <p:nvPr/>
          </p:nvSpPr>
          <p:spPr>
            <a:xfrm>
              <a:off x="6062175" y="2894125"/>
              <a:ext cx="385600" cy="393100"/>
            </a:xfrm>
            <a:custGeom>
              <a:avLst/>
              <a:gdLst/>
              <a:ahLst/>
              <a:cxnLst/>
              <a:rect l="l" t="t" r="r" b="b"/>
              <a:pathLst>
                <a:path w="15424" h="15724" extrusionOk="0">
                  <a:moveTo>
                    <a:pt x="97" y="1"/>
                  </a:moveTo>
                  <a:lnTo>
                    <a:pt x="97" y="1"/>
                  </a:lnTo>
                  <a:cubicBezTo>
                    <a:pt x="1163" y="2181"/>
                    <a:pt x="2318" y="4620"/>
                    <a:pt x="2148" y="7042"/>
                  </a:cubicBezTo>
                  <a:cubicBezTo>
                    <a:pt x="2100" y="7777"/>
                    <a:pt x="1930" y="8504"/>
                    <a:pt x="1744" y="9231"/>
                  </a:cubicBezTo>
                  <a:cubicBezTo>
                    <a:pt x="1220" y="11330"/>
                    <a:pt x="638" y="13422"/>
                    <a:pt x="0" y="15489"/>
                  </a:cubicBezTo>
                  <a:lnTo>
                    <a:pt x="0" y="15553"/>
                  </a:lnTo>
                  <a:cubicBezTo>
                    <a:pt x="1674" y="15634"/>
                    <a:pt x="3352" y="15723"/>
                    <a:pt x="5025" y="15723"/>
                  </a:cubicBezTo>
                  <a:cubicBezTo>
                    <a:pt x="5693" y="15723"/>
                    <a:pt x="6360" y="15709"/>
                    <a:pt x="7026" y="15675"/>
                  </a:cubicBezTo>
                  <a:cubicBezTo>
                    <a:pt x="7042" y="14875"/>
                    <a:pt x="7155" y="14100"/>
                    <a:pt x="7381" y="13349"/>
                  </a:cubicBezTo>
                  <a:cubicBezTo>
                    <a:pt x="7470" y="13058"/>
                    <a:pt x="7583" y="12759"/>
                    <a:pt x="7801" y="12541"/>
                  </a:cubicBezTo>
                  <a:cubicBezTo>
                    <a:pt x="8124" y="12235"/>
                    <a:pt x="8608" y="12170"/>
                    <a:pt x="9061" y="12154"/>
                  </a:cubicBezTo>
                  <a:cubicBezTo>
                    <a:pt x="9212" y="12146"/>
                    <a:pt x="9362" y="12143"/>
                    <a:pt x="9512" y="12143"/>
                  </a:cubicBezTo>
                  <a:cubicBezTo>
                    <a:pt x="10021" y="12143"/>
                    <a:pt x="10524" y="12184"/>
                    <a:pt x="11023" y="12259"/>
                  </a:cubicBezTo>
                  <a:cubicBezTo>
                    <a:pt x="11169" y="12283"/>
                    <a:pt x="11311" y="12308"/>
                    <a:pt x="11456" y="12308"/>
                  </a:cubicBezTo>
                  <a:cubicBezTo>
                    <a:pt x="11502" y="12308"/>
                    <a:pt x="11549" y="12305"/>
                    <a:pt x="11596" y="12299"/>
                  </a:cubicBezTo>
                  <a:lnTo>
                    <a:pt x="11596" y="12315"/>
                  </a:lnTo>
                  <a:cubicBezTo>
                    <a:pt x="11663" y="12318"/>
                    <a:pt x="11731" y="12319"/>
                    <a:pt x="11799" y="12319"/>
                  </a:cubicBezTo>
                  <a:cubicBezTo>
                    <a:pt x="12375" y="12319"/>
                    <a:pt x="12965" y="12219"/>
                    <a:pt x="13413" y="11879"/>
                  </a:cubicBezTo>
                  <a:cubicBezTo>
                    <a:pt x="13785" y="11597"/>
                    <a:pt x="14027" y="11185"/>
                    <a:pt x="14180" y="10749"/>
                  </a:cubicBezTo>
                  <a:cubicBezTo>
                    <a:pt x="14245" y="10595"/>
                    <a:pt x="14285" y="10434"/>
                    <a:pt x="14293" y="10272"/>
                  </a:cubicBezTo>
                  <a:cubicBezTo>
                    <a:pt x="14334" y="9820"/>
                    <a:pt x="14140" y="9376"/>
                    <a:pt x="14059" y="8932"/>
                  </a:cubicBezTo>
                  <a:cubicBezTo>
                    <a:pt x="13987" y="8568"/>
                    <a:pt x="14108" y="8205"/>
                    <a:pt x="14358" y="7955"/>
                  </a:cubicBezTo>
                  <a:cubicBezTo>
                    <a:pt x="14455" y="7858"/>
                    <a:pt x="14552" y="7769"/>
                    <a:pt x="14665" y="7688"/>
                  </a:cubicBezTo>
                  <a:cubicBezTo>
                    <a:pt x="14754" y="7616"/>
                    <a:pt x="14867" y="7551"/>
                    <a:pt x="14915" y="7438"/>
                  </a:cubicBezTo>
                  <a:cubicBezTo>
                    <a:pt x="14964" y="7309"/>
                    <a:pt x="14923" y="7155"/>
                    <a:pt x="14859" y="7034"/>
                  </a:cubicBezTo>
                  <a:cubicBezTo>
                    <a:pt x="14738" y="6824"/>
                    <a:pt x="14544" y="6638"/>
                    <a:pt x="14406" y="6429"/>
                  </a:cubicBezTo>
                  <a:cubicBezTo>
                    <a:pt x="14374" y="6388"/>
                    <a:pt x="14390" y="6324"/>
                    <a:pt x="14431" y="6307"/>
                  </a:cubicBezTo>
                  <a:cubicBezTo>
                    <a:pt x="14673" y="6178"/>
                    <a:pt x="14907" y="6065"/>
                    <a:pt x="15141" y="5952"/>
                  </a:cubicBezTo>
                  <a:cubicBezTo>
                    <a:pt x="15238" y="5912"/>
                    <a:pt x="15351" y="5855"/>
                    <a:pt x="15384" y="5742"/>
                  </a:cubicBezTo>
                  <a:cubicBezTo>
                    <a:pt x="15424" y="5597"/>
                    <a:pt x="15303" y="5468"/>
                    <a:pt x="15198" y="5355"/>
                  </a:cubicBezTo>
                  <a:cubicBezTo>
                    <a:pt x="14964" y="5096"/>
                    <a:pt x="14826" y="4749"/>
                    <a:pt x="14810" y="4402"/>
                  </a:cubicBezTo>
                  <a:cubicBezTo>
                    <a:pt x="14794" y="4281"/>
                    <a:pt x="14810" y="4159"/>
                    <a:pt x="14875" y="4054"/>
                  </a:cubicBezTo>
                  <a:cubicBezTo>
                    <a:pt x="14899" y="4022"/>
                    <a:pt x="14915" y="4006"/>
                    <a:pt x="14947" y="3982"/>
                  </a:cubicBezTo>
                  <a:lnTo>
                    <a:pt x="14923" y="3958"/>
                  </a:lnTo>
                  <a:cubicBezTo>
                    <a:pt x="13809" y="4046"/>
                    <a:pt x="12695" y="4264"/>
                    <a:pt x="11629" y="4604"/>
                  </a:cubicBezTo>
                  <a:cubicBezTo>
                    <a:pt x="10756" y="4870"/>
                    <a:pt x="9900" y="5225"/>
                    <a:pt x="8980" y="5298"/>
                  </a:cubicBezTo>
                  <a:cubicBezTo>
                    <a:pt x="8861" y="5308"/>
                    <a:pt x="8742" y="5313"/>
                    <a:pt x="8622" y="5313"/>
                  </a:cubicBezTo>
                  <a:cubicBezTo>
                    <a:pt x="7867" y="5313"/>
                    <a:pt x="7109" y="5120"/>
                    <a:pt x="6412" y="4813"/>
                  </a:cubicBezTo>
                  <a:cubicBezTo>
                    <a:pt x="5766" y="4523"/>
                    <a:pt x="5160" y="4127"/>
                    <a:pt x="4684" y="3602"/>
                  </a:cubicBezTo>
                  <a:cubicBezTo>
                    <a:pt x="3828" y="2641"/>
                    <a:pt x="3473" y="1349"/>
                    <a:pt x="3142" y="106"/>
                  </a:cubicBezTo>
                  <a:lnTo>
                    <a:pt x="3109" y="49"/>
                  </a:lnTo>
                  <a:cubicBezTo>
                    <a:pt x="2673" y="267"/>
                    <a:pt x="2181" y="388"/>
                    <a:pt x="1656" y="388"/>
                  </a:cubicBezTo>
                  <a:cubicBezTo>
                    <a:pt x="1090" y="388"/>
                    <a:pt x="566" y="251"/>
                    <a:pt x="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023;p44">
              <a:extLst>
                <a:ext uri="{FF2B5EF4-FFF2-40B4-BE49-F238E27FC236}">
                  <a16:creationId xmlns:a16="http://schemas.microsoft.com/office/drawing/2014/main" id="{A17D8F8F-8E88-4D4C-B0F5-1457F3DECCB0}"/>
                </a:ext>
              </a:extLst>
            </p:cNvPr>
            <p:cNvSpPr/>
            <p:nvPr/>
          </p:nvSpPr>
          <p:spPr>
            <a:xfrm>
              <a:off x="6140100" y="2625825"/>
              <a:ext cx="354325" cy="401350"/>
            </a:xfrm>
            <a:custGeom>
              <a:avLst/>
              <a:gdLst/>
              <a:ahLst/>
              <a:cxnLst/>
              <a:rect l="l" t="t" r="r" b="b"/>
              <a:pathLst>
                <a:path w="14173" h="16054" extrusionOk="0">
                  <a:moveTo>
                    <a:pt x="10643" y="1"/>
                  </a:moveTo>
                  <a:lnTo>
                    <a:pt x="10611" y="9"/>
                  </a:lnTo>
                  <a:cubicBezTo>
                    <a:pt x="8520" y="138"/>
                    <a:pt x="6331" y="582"/>
                    <a:pt x="4724" y="1931"/>
                  </a:cubicBezTo>
                  <a:cubicBezTo>
                    <a:pt x="3238" y="3158"/>
                    <a:pt x="2431" y="5015"/>
                    <a:pt x="1599" y="6760"/>
                  </a:cubicBezTo>
                  <a:cubicBezTo>
                    <a:pt x="1728" y="7115"/>
                    <a:pt x="1801" y="7486"/>
                    <a:pt x="1801" y="7882"/>
                  </a:cubicBezTo>
                  <a:cubicBezTo>
                    <a:pt x="1801" y="9158"/>
                    <a:pt x="1058" y="10256"/>
                    <a:pt x="0" y="10789"/>
                  </a:cubicBezTo>
                  <a:lnTo>
                    <a:pt x="33" y="10854"/>
                  </a:lnTo>
                  <a:cubicBezTo>
                    <a:pt x="323" y="11928"/>
                    <a:pt x="630" y="13058"/>
                    <a:pt x="1276" y="13963"/>
                  </a:cubicBezTo>
                  <a:cubicBezTo>
                    <a:pt x="1365" y="14092"/>
                    <a:pt x="1462" y="14221"/>
                    <a:pt x="1575" y="14342"/>
                  </a:cubicBezTo>
                  <a:cubicBezTo>
                    <a:pt x="2051" y="14867"/>
                    <a:pt x="2657" y="15263"/>
                    <a:pt x="3303" y="15554"/>
                  </a:cubicBezTo>
                  <a:cubicBezTo>
                    <a:pt x="3998" y="15866"/>
                    <a:pt x="4752" y="16053"/>
                    <a:pt x="5509" y="16053"/>
                  </a:cubicBezTo>
                  <a:cubicBezTo>
                    <a:pt x="5633" y="16053"/>
                    <a:pt x="5756" y="16048"/>
                    <a:pt x="5879" y="16038"/>
                  </a:cubicBezTo>
                  <a:cubicBezTo>
                    <a:pt x="6065" y="16022"/>
                    <a:pt x="6251" y="15998"/>
                    <a:pt x="6428" y="15957"/>
                  </a:cubicBezTo>
                  <a:cubicBezTo>
                    <a:pt x="7139" y="15812"/>
                    <a:pt x="7817" y="15545"/>
                    <a:pt x="8512" y="15336"/>
                  </a:cubicBezTo>
                  <a:cubicBezTo>
                    <a:pt x="9578" y="14988"/>
                    <a:pt x="10692" y="14778"/>
                    <a:pt x="11814" y="14690"/>
                  </a:cubicBezTo>
                  <a:lnTo>
                    <a:pt x="11830" y="14714"/>
                  </a:lnTo>
                  <a:cubicBezTo>
                    <a:pt x="11879" y="14673"/>
                    <a:pt x="11935" y="14641"/>
                    <a:pt x="11992" y="14617"/>
                  </a:cubicBezTo>
                  <a:cubicBezTo>
                    <a:pt x="12638" y="14270"/>
                    <a:pt x="13260" y="13890"/>
                    <a:pt x="13857" y="13478"/>
                  </a:cubicBezTo>
                  <a:cubicBezTo>
                    <a:pt x="13962" y="13406"/>
                    <a:pt x="14059" y="13333"/>
                    <a:pt x="14116" y="13220"/>
                  </a:cubicBezTo>
                  <a:cubicBezTo>
                    <a:pt x="14172" y="13058"/>
                    <a:pt x="14116" y="12873"/>
                    <a:pt x="14059" y="12719"/>
                  </a:cubicBezTo>
                  <a:cubicBezTo>
                    <a:pt x="13979" y="12517"/>
                    <a:pt x="13890" y="12315"/>
                    <a:pt x="13801" y="12114"/>
                  </a:cubicBezTo>
                  <a:cubicBezTo>
                    <a:pt x="13486" y="11435"/>
                    <a:pt x="13123" y="10789"/>
                    <a:pt x="12703" y="10184"/>
                  </a:cubicBezTo>
                  <a:cubicBezTo>
                    <a:pt x="12428" y="9788"/>
                    <a:pt x="12137" y="9408"/>
                    <a:pt x="11976" y="8956"/>
                  </a:cubicBezTo>
                  <a:cubicBezTo>
                    <a:pt x="11879" y="8673"/>
                    <a:pt x="11839" y="8375"/>
                    <a:pt x="11863" y="8092"/>
                  </a:cubicBezTo>
                  <a:cubicBezTo>
                    <a:pt x="11863" y="8052"/>
                    <a:pt x="11871" y="8027"/>
                    <a:pt x="11871" y="7995"/>
                  </a:cubicBezTo>
                  <a:cubicBezTo>
                    <a:pt x="11976" y="7139"/>
                    <a:pt x="12057" y="6275"/>
                    <a:pt x="12016" y="5419"/>
                  </a:cubicBezTo>
                  <a:cubicBezTo>
                    <a:pt x="12000" y="5169"/>
                    <a:pt x="11984" y="4902"/>
                    <a:pt x="11960" y="4644"/>
                  </a:cubicBezTo>
                  <a:cubicBezTo>
                    <a:pt x="11919" y="4111"/>
                    <a:pt x="11863" y="3570"/>
                    <a:pt x="11758" y="3045"/>
                  </a:cubicBezTo>
                  <a:cubicBezTo>
                    <a:pt x="11588" y="2116"/>
                    <a:pt x="11265" y="1244"/>
                    <a:pt x="10861" y="421"/>
                  </a:cubicBezTo>
                  <a:cubicBezTo>
                    <a:pt x="10789" y="283"/>
                    <a:pt x="10724" y="138"/>
                    <a:pt x="10643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024;p44">
              <a:extLst>
                <a:ext uri="{FF2B5EF4-FFF2-40B4-BE49-F238E27FC236}">
                  <a16:creationId xmlns:a16="http://schemas.microsoft.com/office/drawing/2014/main" id="{94AA0089-CADF-4FEF-BB54-D71250B0C460}"/>
                </a:ext>
              </a:extLst>
            </p:cNvPr>
            <p:cNvSpPr/>
            <p:nvPr/>
          </p:nvSpPr>
          <p:spPr>
            <a:xfrm>
              <a:off x="6022200" y="2741900"/>
              <a:ext cx="162525" cy="162550"/>
            </a:xfrm>
            <a:custGeom>
              <a:avLst/>
              <a:gdLst/>
              <a:ahLst/>
              <a:cxnLst/>
              <a:rect l="l" t="t" r="r" b="b"/>
              <a:pathLst>
                <a:path w="6501" h="6502" extrusionOk="0">
                  <a:moveTo>
                    <a:pt x="3255" y="1"/>
                  </a:moveTo>
                  <a:cubicBezTo>
                    <a:pt x="1987" y="1"/>
                    <a:pt x="889" y="728"/>
                    <a:pt x="356" y="1786"/>
                  </a:cubicBezTo>
                  <a:cubicBezTo>
                    <a:pt x="121" y="2230"/>
                    <a:pt x="0" y="2722"/>
                    <a:pt x="0" y="3247"/>
                  </a:cubicBezTo>
                  <a:cubicBezTo>
                    <a:pt x="0" y="4483"/>
                    <a:pt x="687" y="5549"/>
                    <a:pt x="1696" y="6106"/>
                  </a:cubicBezTo>
                  <a:cubicBezTo>
                    <a:pt x="2165" y="6356"/>
                    <a:pt x="2689" y="6501"/>
                    <a:pt x="3255" y="6501"/>
                  </a:cubicBezTo>
                  <a:cubicBezTo>
                    <a:pt x="3780" y="6501"/>
                    <a:pt x="4272" y="6380"/>
                    <a:pt x="4708" y="6154"/>
                  </a:cubicBezTo>
                  <a:cubicBezTo>
                    <a:pt x="5766" y="5621"/>
                    <a:pt x="6501" y="4523"/>
                    <a:pt x="6501" y="3247"/>
                  </a:cubicBezTo>
                  <a:cubicBezTo>
                    <a:pt x="6501" y="2860"/>
                    <a:pt x="6436" y="2480"/>
                    <a:pt x="6299" y="2133"/>
                  </a:cubicBezTo>
                  <a:cubicBezTo>
                    <a:pt x="5847" y="889"/>
                    <a:pt x="4652" y="1"/>
                    <a:pt x="3255" y="1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025;p44">
              <a:extLst>
                <a:ext uri="{FF2B5EF4-FFF2-40B4-BE49-F238E27FC236}">
                  <a16:creationId xmlns:a16="http://schemas.microsoft.com/office/drawing/2014/main" id="{3A9F7B47-737D-4B44-8499-BE7768434204}"/>
                </a:ext>
              </a:extLst>
            </p:cNvPr>
            <p:cNvSpPr/>
            <p:nvPr/>
          </p:nvSpPr>
          <p:spPr>
            <a:xfrm>
              <a:off x="6059150" y="2778650"/>
              <a:ext cx="88850" cy="88850"/>
            </a:xfrm>
            <a:custGeom>
              <a:avLst/>
              <a:gdLst/>
              <a:ahLst/>
              <a:cxnLst/>
              <a:rect l="l" t="t" r="r" b="b"/>
              <a:pathLst>
                <a:path w="3554" h="3554" extrusionOk="0">
                  <a:moveTo>
                    <a:pt x="1777" y="1"/>
                  </a:moveTo>
                  <a:cubicBezTo>
                    <a:pt x="791" y="1"/>
                    <a:pt x="0" y="800"/>
                    <a:pt x="0" y="1777"/>
                  </a:cubicBezTo>
                  <a:cubicBezTo>
                    <a:pt x="0" y="2762"/>
                    <a:pt x="791" y="3554"/>
                    <a:pt x="1777" y="3554"/>
                  </a:cubicBezTo>
                  <a:cubicBezTo>
                    <a:pt x="2754" y="3554"/>
                    <a:pt x="3553" y="2762"/>
                    <a:pt x="3553" y="1777"/>
                  </a:cubicBezTo>
                  <a:cubicBezTo>
                    <a:pt x="3553" y="800"/>
                    <a:pt x="2754" y="1"/>
                    <a:pt x="17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026;p44">
              <a:extLst>
                <a:ext uri="{FF2B5EF4-FFF2-40B4-BE49-F238E27FC236}">
                  <a16:creationId xmlns:a16="http://schemas.microsoft.com/office/drawing/2014/main" id="{18438C10-44E6-4F5B-ABC1-B8BEB1C37099}"/>
                </a:ext>
              </a:extLst>
            </p:cNvPr>
            <p:cNvSpPr/>
            <p:nvPr/>
          </p:nvSpPr>
          <p:spPr>
            <a:xfrm>
              <a:off x="6218425" y="2742125"/>
              <a:ext cx="266500" cy="186550"/>
            </a:xfrm>
            <a:custGeom>
              <a:avLst/>
              <a:gdLst/>
              <a:ahLst/>
              <a:cxnLst/>
              <a:rect l="l" t="t" r="r" b="b"/>
              <a:pathLst>
                <a:path w="10660" h="7462" extrusionOk="0">
                  <a:moveTo>
                    <a:pt x="3731" y="0"/>
                  </a:moveTo>
                  <a:cubicBezTo>
                    <a:pt x="2690" y="0"/>
                    <a:pt x="1761" y="412"/>
                    <a:pt x="1091" y="1090"/>
                  </a:cubicBezTo>
                  <a:cubicBezTo>
                    <a:pt x="412" y="1760"/>
                    <a:pt x="0" y="2697"/>
                    <a:pt x="0" y="3723"/>
                  </a:cubicBezTo>
                  <a:cubicBezTo>
                    <a:pt x="0" y="5782"/>
                    <a:pt x="1672" y="7462"/>
                    <a:pt x="3731" y="7462"/>
                  </a:cubicBezTo>
                  <a:lnTo>
                    <a:pt x="10660" y="7462"/>
                  </a:lnTo>
                  <a:cubicBezTo>
                    <a:pt x="10353" y="6783"/>
                    <a:pt x="9981" y="6137"/>
                    <a:pt x="9545" y="5540"/>
                  </a:cubicBezTo>
                  <a:cubicBezTo>
                    <a:pt x="9271" y="5152"/>
                    <a:pt x="8980" y="4764"/>
                    <a:pt x="8819" y="4312"/>
                  </a:cubicBezTo>
                  <a:cubicBezTo>
                    <a:pt x="8730" y="4030"/>
                    <a:pt x="8689" y="3739"/>
                    <a:pt x="8706" y="3456"/>
                  </a:cubicBezTo>
                  <a:cubicBezTo>
                    <a:pt x="8706" y="3416"/>
                    <a:pt x="8722" y="3384"/>
                    <a:pt x="8722" y="3351"/>
                  </a:cubicBezTo>
                  <a:cubicBezTo>
                    <a:pt x="8819" y="2495"/>
                    <a:pt x="8899" y="1639"/>
                    <a:pt x="8859" y="775"/>
                  </a:cubicBezTo>
                  <a:cubicBezTo>
                    <a:pt x="8851" y="525"/>
                    <a:pt x="8827" y="267"/>
                    <a:pt x="8811" y="0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027;p44">
              <a:extLst>
                <a:ext uri="{FF2B5EF4-FFF2-40B4-BE49-F238E27FC236}">
                  <a16:creationId xmlns:a16="http://schemas.microsoft.com/office/drawing/2014/main" id="{8F462F8C-40F4-4543-AD6B-DEDEBE7C3C33}"/>
                </a:ext>
              </a:extLst>
            </p:cNvPr>
            <p:cNvSpPr/>
            <p:nvPr/>
          </p:nvSpPr>
          <p:spPr>
            <a:xfrm>
              <a:off x="6366800" y="2778650"/>
              <a:ext cx="127025" cy="23850"/>
            </a:xfrm>
            <a:custGeom>
              <a:avLst/>
              <a:gdLst/>
              <a:ahLst/>
              <a:cxnLst/>
              <a:rect l="l" t="t" r="r" b="b"/>
              <a:pathLst>
                <a:path w="5081" h="954" extrusionOk="0">
                  <a:moveTo>
                    <a:pt x="469" y="1"/>
                  </a:moveTo>
                  <a:cubicBezTo>
                    <a:pt x="211" y="1"/>
                    <a:pt x="1" y="219"/>
                    <a:pt x="1" y="477"/>
                  </a:cubicBezTo>
                  <a:cubicBezTo>
                    <a:pt x="1" y="747"/>
                    <a:pt x="203" y="954"/>
                    <a:pt x="455" y="954"/>
                  </a:cubicBezTo>
                  <a:cubicBezTo>
                    <a:pt x="460" y="954"/>
                    <a:pt x="464" y="954"/>
                    <a:pt x="469" y="954"/>
                  </a:cubicBezTo>
                  <a:lnTo>
                    <a:pt x="4612" y="954"/>
                  </a:lnTo>
                  <a:cubicBezTo>
                    <a:pt x="4870" y="954"/>
                    <a:pt x="5080" y="744"/>
                    <a:pt x="5080" y="477"/>
                  </a:cubicBezTo>
                  <a:cubicBezTo>
                    <a:pt x="5080" y="219"/>
                    <a:pt x="4870" y="1"/>
                    <a:pt x="4612" y="1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028;p44">
              <a:extLst>
                <a:ext uri="{FF2B5EF4-FFF2-40B4-BE49-F238E27FC236}">
                  <a16:creationId xmlns:a16="http://schemas.microsoft.com/office/drawing/2014/main" id="{413FCDCF-F1BB-4144-90A1-24FECEA3717C}"/>
                </a:ext>
              </a:extLst>
            </p:cNvPr>
            <p:cNvSpPr/>
            <p:nvPr/>
          </p:nvSpPr>
          <p:spPr>
            <a:xfrm>
              <a:off x="6259200" y="2778650"/>
              <a:ext cx="84000" cy="23850"/>
            </a:xfrm>
            <a:custGeom>
              <a:avLst/>
              <a:gdLst/>
              <a:ahLst/>
              <a:cxnLst/>
              <a:rect l="l" t="t" r="r" b="b"/>
              <a:pathLst>
                <a:path w="3360" h="954" extrusionOk="0">
                  <a:moveTo>
                    <a:pt x="477" y="1"/>
                  </a:moveTo>
                  <a:cubicBezTo>
                    <a:pt x="211" y="1"/>
                    <a:pt x="1" y="219"/>
                    <a:pt x="1" y="477"/>
                  </a:cubicBezTo>
                  <a:cubicBezTo>
                    <a:pt x="1" y="747"/>
                    <a:pt x="203" y="954"/>
                    <a:pt x="462" y="954"/>
                  </a:cubicBezTo>
                  <a:cubicBezTo>
                    <a:pt x="467" y="954"/>
                    <a:pt x="472" y="954"/>
                    <a:pt x="477" y="954"/>
                  </a:cubicBezTo>
                  <a:lnTo>
                    <a:pt x="2892" y="954"/>
                  </a:lnTo>
                  <a:cubicBezTo>
                    <a:pt x="3150" y="954"/>
                    <a:pt x="3360" y="744"/>
                    <a:pt x="3360" y="477"/>
                  </a:cubicBezTo>
                  <a:cubicBezTo>
                    <a:pt x="3360" y="219"/>
                    <a:pt x="3150" y="1"/>
                    <a:pt x="28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029;p44">
              <a:extLst>
                <a:ext uri="{FF2B5EF4-FFF2-40B4-BE49-F238E27FC236}">
                  <a16:creationId xmlns:a16="http://schemas.microsoft.com/office/drawing/2014/main" id="{C499B3B1-ADD8-486C-851E-47111617F45E}"/>
                </a:ext>
              </a:extLst>
            </p:cNvPr>
            <p:cNvSpPr/>
            <p:nvPr/>
          </p:nvSpPr>
          <p:spPr>
            <a:xfrm>
              <a:off x="6386600" y="2862425"/>
              <a:ext cx="150225" cy="23850"/>
            </a:xfrm>
            <a:custGeom>
              <a:avLst/>
              <a:gdLst/>
              <a:ahLst/>
              <a:cxnLst/>
              <a:rect l="l" t="t" r="r" b="b"/>
              <a:pathLst>
                <a:path w="6009" h="954" extrusionOk="0">
                  <a:moveTo>
                    <a:pt x="477" y="1"/>
                  </a:moveTo>
                  <a:cubicBezTo>
                    <a:pt x="218" y="1"/>
                    <a:pt x="0" y="219"/>
                    <a:pt x="0" y="477"/>
                  </a:cubicBezTo>
                  <a:cubicBezTo>
                    <a:pt x="0" y="744"/>
                    <a:pt x="218" y="954"/>
                    <a:pt x="477" y="954"/>
                  </a:cubicBezTo>
                  <a:lnTo>
                    <a:pt x="5532" y="954"/>
                  </a:lnTo>
                  <a:cubicBezTo>
                    <a:pt x="5798" y="954"/>
                    <a:pt x="6008" y="744"/>
                    <a:pt x="6008" y="477"/>
                  </a:cubicBezTo>
                  <a:cubicBezTo>
                    <a:pt x="6008" y="219"/>
                    <a:pt x="5798" y="1"/>
                    <a:pt x="55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030;p44">
              <a:extLst>
                <a:ext uri="{FF2B5EF4-FFF2-40B4-BE49-F238E27FC236}">
                  <a16:creationId xmlns:a16="http://schemas.microsoft.com/office/drawing/2014/main" id="{1C801C31-7EB5-4E1D-B54B-8CED36FEF20A}"/>
                </a:ext>
              </a:extLst>
            </p:cNvPr>
            <p:cNvSpPr/>
            <p:nvPr/>
          </p:nvSpPr>
          <p:spPr>
            <a:xfrm>
              <a:off x="6304225" y="2862425"/>
              <a:ext cx="52925" cy="23850"/>
            </a:xfrm>
            <a:custGeom>
              <a:avLst/>
              <a:gdLst/>
              <a:ahLst/>
              <a:cxnLst/>
              <a:rect l="l" t="t" r="r" b="b"/>
              <a:pathLst>
                <a:path w="2117" h="954" extrusionOk="0">
                  <a:moveTo>
                    <a:pt x="469" y="1"/>
                  </a:moveTo>
                  <a:cubicBezTo>
                    <a:pt x="210" y="1"/>
                    <a:pt x="0" y="219"/>
                    <a:pt x="0" y="477"/>
                  </a:cubicBezTo>
                  <a:cubicBezTo>
                    <a:pt x="0" y="744"/>
                    <a:pt x="210" y="954"/>
                    <a:pt x="469" y="954"/>
                  </a:cubicBezTo>
                  <a:lnTo>
                    <a:pt x="1640" y="954"/>
                  </a:lnTo>
                  <a:cubicBezTo>
                    <a:pt x="1906" y="954"/>
                    <a:pt x="2116" y="744"/>
                    <a:pt x="2116" y="477"/>
                  </a:cubicBezTo>
                  <a:cubicBezTo>
                    <a:pt x="2116" y="219"/>
                    <a:pt x="1906" y="1"/>
                    <a:pt x="16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031;p44">
              <a:extLst>
                <a:ext uri="{FF2B5EF4-FFF2-40B4-BE49-F238E27FC236}">
                  <a16:creationId xmlns:a16="http://schemas.microsoft.com/office/drawing/2014/main" id="{B5FB4825-C899-466F-9855-CFAC7B43E2EC}"/>
                </a:ext>
              </a:extLst>
            </p:cNvPr>
            <p:cNvSpPr/>
            <p:nvPr/>
          </p:nvSpPr>
          <p:spPr>
            <a:xfrm>
              <a:off x="6323800" y="2819025"/>
              <a:ext cx="140550" cy="23850"/>
            </a:xfrm>
            <a:custGeom>
              <a:avLst/>
              <a:gdLst/>
              <a:ahLst/>
              <a:cxnLst/>
              <a:rect l="l" t="t" r="r" b="b"/>
              <a:pathLst>
                <a:path w="5622" h="954" extrusionOk="0">
                  <a:moveTo>
                    <a:pt x="477" y="1"/>
                  </a:moveTo>
                  <a:cubicBezTo>
                    <a:pt x="211" y="1"/>
                    <a:pt x="1" y="219"/>
                    <a:pt x="1" y="477"/>
                  </a:cubicBezTo>
                  <a:cubicBezTo>
                    <a:pt x="1" y="744"/>
                    <a:pt x="227" y="954"/>
                    <a:pt x="477" y="954"/>
                  </a:cubicBezTo>
                  <a:lnTo>
                    <a:pt x="5153" y="954"/>
                  </a:lnTo>
                  <a:cubicBezTo>
                    <a:pt x="5411" y="954"/>
                    <a:pt x="5621" y="744"/>
                    <a:pt x="5621" y="477"/>
                  </a:cubicBezTo>
                  <a:cubicBezTo>
                    <a:pt x="5621" y="219"/>
                    <a:pt x="5411" y="1"/>
                    <a:pt x="51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032;p44">
              <a:extLst>
                <a:ext uri="{FF2B5EF4-FFF2-40B4-BE49-F238E27FC236}">
                  <a16:creationId xmlns:a16="http://schemas.microsoft.com/office/drawing/2014/main" id="{7A848168-6C68-4446-867E-E50B9167A297}"/>
                </a:ext>
              </a:extLst>
            </p:cNvPr>
            <p:cNvSpPr/>
            <p:nvPr/>
          </p:nvSpPr>
          <p:spPr>
            <a:xfrm>
              <a:off x="6487325" y="2819025"/>
              <a:ext cx="80775" cy="23850"/>
            </a:xfrm>
            <a:custGeom>
              <a:avLst/>
              <a:gdLst/>
              <a:ahLst/>
              <a:cxnLst/>
              <a:rect l="l" t="t" r="r" b="b"/>
              <a:pathLst>
                <a:path w="3231" h="954" extrusionOk="0">
                  <a:moveTo>
                    <a:pt x="477" y="1"/>
                  </a:moveTo>
                  <a:cubicBezTo>
                    <a:pt x="211" y="1"/>
                    <a:pt x="1" y="219"/>
                    <a:pt x="1" y="477"/>
                  </a:cubicBezTo>
                  <a:cubicBezTo>
                    <a:pt x="1" y="744"/>
                    <a:pt x="211" y="954"/>
                    <a:pt x="477" y="954"/>
                  </a:cubicBezTo>
                  <a:lnTo>
                    <a:pt x="2754" y="954"/>
                  </a:lnTo>
                  <a:cubicBezTo>
                    <a:pt x="3021" y="954"/>
                    <a:pt x="3231" y="744"/>
                    <a:pt x="3231" y="477"/>
                  </a:cubicBezTo>
                  <a:cubicBezTo>
                    <a:pt x="3231" y="219"/>
                    <a:pt x="3021" y="1"/>
                    <a:pt x="2754" y="1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033;p44">
              <a:extLst>
                <a:ext uri="{FF2B5EF4-FFF2-40B4-BE49-F238E27FC236}">
                  <a16:creationId xmlns:a16="http://schemas.microsoft.com/office/drawing/2014/main" id="{27B9A3A6-6A60-445C-AE9A-B935FE218348}"/>
                </a:ext>
              </a:extLst>
            </p:cNvPr>
            <p:cNvSpPr/>
            <p:nvPr/>
          </p:nvSpPr>
          <p:spPr>
            <a:xfrm>
              <a:off x="5991700" y="2343250"/>
              <a:ext cx="252400" cy="222175"/>
            </a:xfrm>
            <a:custGeom>
              <a:avLst/>
              <a:gdLst/>
              <a:ahLst/>
              <a:cxnLst/>
              <a:rect l="l" t="t" r="r" b="b"/>
              <a:pathLst>
                <a:path w="10096" h="8887" extrusionOk="0">
                  <a:moveTo>
                    <a:pt x="5047" y="1"/>
                  </a:moveTo>
                  <a:cubicBezTo>
                    <a:pt x="3325" y="1"/>
                    <a:pt x="1688" y="1012"/>
                    <a:pt x="970" y="2696"/>
                  </a:cubicBezTo>
                  <a:cubicBezTo>
                    <a:pt x="1" y="4949"/>
                    <a:pt x="1051" y="7565"/>
                    <a:pt x="3304" y="8526"/>
                  </a:cubicBezTo>
                  <a:cubicBezTo>
                    <a:pt x="3874" y="8771"/>
                    <a:pt x="4467" y="8887"/>
                    <a:pt x="5050" y="8887"/>
                  </a:cubicBezTo>
                  <a:cubicBezTo>
                    <a:pt x="6774" y="8887"/>
                    <a:pt x="8416" y="7875"/>
                    <a:pt x="9134" y="6192"/>
                  </a:cubicBezTo>
                  <a:cubicBezTo>
                    <a:pt x="10095" y="3931"/>
                    <a:pt x="9053" y="1323"/>
                    <a:pt x="6792" y="362"/>
                  </a:cubicBezTo>
                  <a:cubicBezTo>
                    <a:pt x="6222" y="117"/>
                    <a:pt x="5630" y="1"/>
                    <a:pt x="5047" y="1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034;p44">
              <a:extLst>
                <a:ext uri="{FF2B5EF4-FFF2-40B4-BE49-F238E27FC236}">
                  <a16:creationId xmlns:a16="http://schemas.microsoft.com/office/drawing/2014/main" id="{1D3242F8-8688-4159-ACC0-F849A44F5BEE}"/>
                </a:ext>
              </a:extLst>
            </p:cNvPr>
            <p:cNvSpPr/>
            <p:nvPr/>
          </p:nvSpPr>
          <p:spPr>
            <a:xfrm>
              <a:off x="5968500" y="2305250"/>
              <a:ext cx="298400" cy="298400"/>
            </a:xfrm>
            <a:custGeom>
              <a:avLst/>
              <a:gdLst/>
              <a:ahLst/>
              <a:cxnLst/>
              <a:rect l="l" t="t" r="r" b="b"/>
              <a:pathLst>
                <a:path w="11936" h="11936" extrusionOk="0">
                  <a:moveTo>
                    <a:pt x="5976" y="0"/>
                  </a:moveTo>
                  <a:cubicBezTo>
                    <a:pt x="5944" y="0"/>
                    <a:pt x="5928" y="25"/>
                    <a:pt x="5928" y="57"/>
                  </a:cubicBezTo>
                  <a:cubicBezTo>
                    <a:pt x="5928" y="81"/>
                    <a:pt x="5944" y="105"/>
                    <a:pt x="5976" y="105"/>
                  </a:cubicBezTo>
                  <a:cubicBezTo>
                    <a:pt x="6105" y="105"/>
                    <a:pt x="6251" y="105"/>
                    <a:pt x="6380" y="113"/>
                  </a:cubicBezTo>
                  <a:cubicBezTo>
                    <a:pt x="6412" y="113"/>
                    <a:pt x="6428" y="97"/>
                    <a:pt x="6428" y="65"/>
                  </a:cubicBezTo>
                  <a:cubicBezTo>
                    <a:pt x="6428" y="41"/>
                    <a:pt x="6412" y="16"/>
                    <a:pt x="6380" y="16"/>
                  </a:cubicBezTo>
                  <a:cubicBezTo>
                    <a:pt x="6251" y="16"/>
                    <a:pt x="6105" y="0"/>
                    <a:pt x="5976" y="0"/>
                  </a:cubicBezTo>
                  <a:close/>
                  <a:moveTo>
                    <a:pt x="5564" y="16"/>
                  </a:moveTo>
                  <a:cubicBezTo>
                    <a:pt x="5435" y="25"/>
                    <a:pt x="5290" y="33"/>
                    <a:pt x="5160" y="57"/>
                  </a:cubicBezTo>
                  <a:cubicBezTo>
                    <a:pt x="5136" y="65"/>
                    <a:pt x="5120" y="81"/>
                    <a:pt x="5120" y="113"/>
                  </a:cubicBezTo>
                  <a:cubicBezTo>
                    <a:pt x="5120" y="138"/>
                    <a:pt x="5152" y="154"/>
                    <a:pt x="5168" y="154"/>
                  </a:cubicBezTo>
                  <a:cubicBezTo>
                    <a:pt x="5314" y="138"/>
                    <a:pt x="5443" y="121"/>
                    <a:pt x="5564" y="113"/>
                  </a:cubicBezTo>
                  <a:cubicBezTo>
                    <a:pt x="5596" y="113"/>
                    <a:pt x="5613" y="97"/>
                    <a:pt x="5613" y="65"/>
                  </a:cubicBezTo>
                  <a:cubicBezTo>
                    <a:pt x="5613" y="33"/>
                    <a:pt x="5596" y="16"/>
                    <a:pt x="5564" y="16"/>
                  </a:cubicBezTo>
                  <a:close/>
                  <a:moveTo>
                    <a:pt x="6775" y="52"/>
                  </a:moveTo>
                  <a:cubicBezTo>
                    <a:pt x="6755" y="52"/>
                    <a:pt x="6735" y="72"/>
                    <a:pt x="6735" y="97"/>
                  </a:cubicBezTo>
                  <a:cubicBezTo>
                    <a:pt x="6727" y="121"/>
                    <a:pt x="6743" y="154"/>
                    <a:pt x="6775" y="154"/>
                  </a:cubicBezTo>
                  <a:cubicBezTo>
                    <a:pt x="6905" y="178"/>
                    <a:pt x="7034" y="194"/>
                    <a:pt x="7171" y="226"/>
                  </a:cubicBezTo>
                  <a:lnTo>
                    <a:pt x="7179" y="226"/>
                  </a:lnTo>
                  <a:cubicBezTo>
                    <a:pt x="7203" y="226"/>
                    <a:pt x="7228" y="202"/>
                    <a:pt x="7236" y="186"/>
                  </a:cubicBezTo>
                  <a:cubicBezTo>
                    <a:pt x="7236" y="154"/>
                    <a:pt x="7228" y="138"/>
                    <a:pt x="7195" y="121"/>
                  </a:cubicBezTo>
                  <a:cubicBezTo>
                    <a:pt x="7066" y="97"/>
                    <a:pt x="6929" y="73"/>
                    <a:pt x="6792" y="57"/>
                  </a:cubicBezTo>
                  <a:cubicBezTo>
                    <a:pt x="6786" y="53"/>
                    <a:pt x="6781" y="52"/>
                    <a:pt x="6775" y="52"/>
                  </a:cubicBezTo>
                  <a:close/>
                  <a:moveTo>
                    <a:pt x="4769" y="120"/>
                  </a:moveTo>
                  <a:cubicBezTo>
                    <a:pt x="4765" y="120"/>
                    <a:pt x="4761" y="120"/>
                    <a:pt x="4757" y="121"/>
                  </a:cubicBezTo>
                  <a:cubicBezTo>
                    <a:pt x="4627" y="146"/>
                    <a:pt x="4490" y="178"/>
                    <a:pt x="4361" y="218"/>
                  </a:cubicBezTo>
                  <a:cubicBezTo>
                    <a:pt x="4337" y="226"/>
                    <a:pt x="4321" y="243"/>
                    <a:pt x="4329" y="275"/>
                  </a:cubicBezTo>
                  <a:cubicBezTo>
                    <a:pt x="4337" y="307"/>
                    <a:pt x="4361" y="315"/>
                    <a:pt x="4377" y="315"/>
                  </a:cubicBezTo>
                  <a:lnTo>
                    <a:pt x="4773" y="226"/>
                  </a:lnTo>
                  <a:cubicBezTo>
                    <a:pt x="4805" y="218"/>
                    <a:pt x="4829" y="194"/>
                    <a:pt x="4813" y="162"/>
                  </a:cubicBezTo>
                  <a:cubicBezTo>
                    <a:pt x="4806" y="141"/>
                    <a:pt x="4793" y="120"/>
                    <a:pt x="4769" y="120"/>
                  </a:cubicBezTo>
                  <a:close/>
                  <a:moveTo>
                    <a:pt x="7562" y="232"/>
                  </a:moveTo>
                  <a:cubicBezTo>
                    <a:pt x="7540" y="232"/>
                    <a:pt x="7525" y="242"/>
                    <a:pt x="7518" y="267"/>
                  </a:cubicBezTo>
                  <a:cubicBezTo>
                    <a:pt x="7510" y="283"/>
                    <a:pt x="7518" y="315"/>
                    <a:pt x="7551" y="323"/>
                  </a:cubicBezTo>
                  <a:cubicBezTo>
                    <a:pt x="7680" y="364"/>
                    <a:pt x="7817" y="404"/>
                    <a:pt x="7938" y="444"/>
                  </a:cubicBezTo>
                  <a:lnTo>
                    <a:pt x="7954" y="444"/>
                  </a:lnTo>
                  <a:cubicBezTo>
                    <a:pt x="7979" y="444"/>
                    <a:pt x="7995" y="428"/>
                    <a:pt x="7995" y="420"/>
                  </a:cubicBezTo>
                  <a:cubicBezTo>
                    <a:pt x="8003" y="396"/>
                    <a:pt x="7995" y="364"/>
                    <a:pt x="7963" y="356"/>
                  </a:cubicBezTo>
                  <a:cubicBezTo>
                    <a:pt x="7841" y="315"/>
                    <a:pt x="7712" y="275"/>
                    <a:pt x="7583" y="234"/>
                  </a:cubicBezTo>
                  <a:cubicBezTo>
                    <a:pt x="7575" y="233"/>
                    <a:pt x="7568" y="232"/>
                    <a:pt x="7562" y="232"/>
                  </a:cubicBezTo>
                  <a:close/>
                  <a:moveTo>
                    <a:pt x="4013" y="333"/>
                  </a:moveTo>
                  <a:cubicBezTo>
                    <a:pt x="4006" y="333"/>
                    <a:pt x="3999" y="335"/>
                    <a:pt x="3990" y="339"/>
                  </a:cubicBezTo>
                  <a:cubicBezTo>
                    <a:pt x="3860" y="388"/>
                    <a:pt x="3723" y="436"/>
                    <a:pt x="3602" y="485"/>
                  </a:cubicBezTo>
                  <a:cubicBezTo>
                    <a:pt x="3570" y="509"/>
                    <a:pt x="3562" y="525"/>
                    <a:pt x="3570" y="557"/>
                  </a:cubicBezTo>
                  <a:cubicBezTo>
                    <a:pt x="3586" y="582"/>
                    <a:pt x="3602" y="590"/>
                    <a:pt x="3626" y="590"/>
                  </a:cubicBezTo>
                  <a:lnTo>
                    <a:pt x="3642" y="566"/>
                  </a:lnTo>
                  <a:cubicBezTo>
                    <a:pt x="3763" y="517"/>
                    <a:pt x="3901" y="469"/>
                    <a:pt x="4022" y="428"/>
                  </a:cubicBezTo>
                  <a:cubicBezTo>
                    <a:pt x="4046" y="420"/>
                    <a:pt x="4062" y="396"/>
                    <a:pt x="4046" y="364"/>
                  </a:cubicBezTo>
                  <a:cubicBezTo>
                    <a:pt x="4040" y="346"/>
                    <a:pt x="4030" y="333"/>
                    <a:pt x="4013" y="333"/>
                  </a:cubicBezTo>
                  <a:close/>
                  <a:moveTo>
                    <a:pt x="8328" y="482"/>
                  </a:moveTo>
                  <a:cubicBezTo>
                    <a:pt x="8304" y="482"/>
                    <a:pt x="8284" y="492"/>
                    <a:pt x="8277" y="517"/>
                  </a:cubicBezTo>
                  <a:cubicBezTo>
                    <a:pt x="8269" y="549"/>
                    <a:pt x="8277" y="574"/>
                    <a:pt x="8310" y="590"/>
                  </a:cubicBezTo>
                  <a:cubicBezTo>
                    <a:pt x="8431" y="638"/>
                    <a:pt x="8552" y="703"/>
                    <a:pt x="8673" y="759"/>
                  </a:cubicBezTo>
                  <a:cubicBezTo>
                    <a:pt x="8673" y="767"/>
                    <a:pt x="8681" y="767"/>
                    <a:pt x="8689" y="767"/>
                  </a:cubicBezTo>
                  <a:cubicBezTo>
                    <a:pt x="8714" y="767"/>
                    <a:pt x="8730" y="759"/>
                    <a:pt x="8730" y="727"/>
                  </a:cubicBezTo>
                  <a:cubicBezTo>
                    <a:pt x="8746" y="703"/>
                    <a:pt x="8730" y="671"/>
                    <a:pt x="8714" y="662"/>
                  </a:cubicBezTo>
                  <a:cubicBezTo>
                    <a:pt x="8592" y="598"/>
                    <a:pt x="8471" y="541"/>
                    <a:pt x="8350" y="485"/>
                  </a:cubicBezTo>
                  <a:cubicBezTo>
                    <a:pt x="8343" y="483"/>
                    <a:pt x="8335" y="482"/>
                    <a:pt x="8328" y="482"/>
                  </a:cubicBezTo>
                  <a:close/>
                  <a:moveTo>
                    <a:pt x="3257" y="651"/>
                  </a:moveTo>
                  <a:cubicBezTo>
                    <a:pt x="3251" y="651"/>
                    <a:pt x="3245" y="652"/>
                    <a:pt x="3239" y="654"/>
                  </a:cubicBezTo>
                  <a:cubicBezTo>
                    <a:pt x="3117" y="719"/>
                    <a:pt x="2996" y="792"/>
                    <a:pt x="2883" y="856"/>
                  </a:cubicBezTo>
                  <a:cubicBezTo>
                    <a:pt x="2859" y="880"/>
                    <a:pt x="2859" y="913"/>
                    <a:pt x="2867" y="929"/>
                  </a:cubicBezTo>
                  <a:cubicBezTo>
                    <a:pt x="2875" y="945"/>
                    <a:pt x="2891" y="953"/>
                    <a:pt x="2907" y="953"/>
                  </a:cubicBezTo>
                  <a:cubicBezTo>
                    <a:pt x="2915" y="953"/>
                    <a:pt x="2932" y="953"/>
                    <a:pt x="2940" y="945"/>
                  </a:cubicBezTo>
                  <a:cubicBezTo>
                    <a:pt x="3061" y="880"/>
                    <a:pt x="3166" y="808"/>
                    <a:pt x="3287" y="751"/>
                  </a:cubicBezTo>
                  <a:cubicBezTo>
                    <a:pt x="3311" y="727"/>
                    <a:pt x="3319" y="703"/>
                    <a:pt x="3311" y="679"/>
                  </a:cubicBezTo>
                  <a:cubicBezTo>
                    <a:pt x="3293" y="660"/>
                    <a:pt x="3275" y="651"/>
                    <a:pt x="3257" y="651"/>
                  </a:cubicBezTo>
                  <a:close/>
                  <a:moveTo>
                    <a:pt x="9056" y="853"/>
                  </a:moveTo>
                  <a:cubicBezTo>
                    <a:pt x="9035" y="853"/>
                    <a:pt x="9010" y="862"/>
                    <a:pt x="9004" y="880"/>
                  </a:cubicBezTo>
                  <a:cubicBezTo>
                    <a:pt x="8996" y="905"/>
                    <a:pt x="9004" y="945"/>
                    <a:pt x="9020" y="953"/>
                  </a:cubicBezTo>
                  <a:cubicBezTo>
                    <a:pt x="9133" y="1026"/>
                    <a:pt x="9246" y="1090"/>
                    <a:pt x="9360" y="1171"/>
                  </a:cubicBezTo>
                  <a:cubicBezTo>
                    <a:pt x="9368" y="1187"/>
                    <a:pt x="9376" y="1187"/>
                    <a:pt x="9392" y="1187"/>
                  </a:cubicBezTo>
                  <a:cubicBezTo>
                    <a:pt x="9400" y="1187"/>
                    <a:pt x="9416" y="1187"/>
                    <a:pt x="9424" y="1155"/>
                  </a:cubicBezTo>
                  <a:cubicBezTo>
                    <a:pt x="9448" y="1131"/>
                    <a:pt x="9440" y="1107"/>
                    <a:pt x="9416" y="1082"/>
                  </a:cubicBezTo>
                  <a:cubicBezTo>
                    <a:pt x="9311" y="1002"/>
                    <a:pt x="9182" y="929"/>
                    <a:pt x="9077" y="856"/>
                  </a:cubicBezTo>
                  <a:cubicBezTo>
                    <a:pt x="9071" y="854"/>
                    <a:pt x="9064" y="853"/>
                    <a:pt x="9056" y="853"/>
                  </a:cubicBezTo>
                  <a:close/>
                  <a:moveTo>
                    <a:pt x="2559" y="1070"/>
                  </a:moveTo>
                  <a:cubicBezTo>
                    <a:pt x="2550" y="1070"/>
                    <a:pt x="2542" y="1073"/>
                    <a:pt x="2536" y="1082"/>
                  </a:cubicBezTo>
                  <a:cubicBezTo>
                    <a:pt x="2423" y="1155"/>
                    <a:pt x="2310" y="1244"/>
                    <a:pt x="2213" y="1325"/>
                  </a:cubicBezTo>
                  <a:cubicBezTo>
                    <a:pt x="2189" y="1349"/>
                    <a:pt x="2181" y="1373"/>
                    <a:pt x="2205" y="1397"/>
                  </a:cubicBezTo>
                  <a:cubicBezTo>
                    <a:pt x="2213" y="1405"/>
                    <a:pt x="2229" y="1413"/>
                    <a:pt x="2245" y="1413"/>
                  </a:cubicBezTo>
                  <a:cubicBezTo>
                    <a:pt x="2253" y="1413"/>
                    <a:pt x="2269" y="1413"/>
                    <a:pt x="2269" y="1405"/>
                  </a:cubicBezTo>
                  <a:cubicBezTo>
                    <a:pt x="2383" y="1325"/>
                    <a:pt x="2479" y="1244"/>
                    <a:pt x="2592" y="1163"/>
                  </a:cubicBezTo>
                  <a:cubicBezTo>
                    <a:pt x="2617" y="1147"/>
                    <a:pt x="2625" y="1115"/>
                    <a:pt x="2601" y="1090"/>
                  </a:cubicBezTo>
                  <a:cubicBezTo>
                    <a:pt x="2590" y="1080"/>
                    <a:pt x="2574" y="1070"/>
                    <a:pt x="2559" y="1070"/>
                  </a:cubicBezTo>
                  <a:close/>
                  <a:moveTo>
                    <a:pt x="9702" y="1338"/>
                  </a:moveTo>
                  <a:cubicBezTo>
                    <a:pt x="9687" y="1338"/>
                    <a:pt x="9672" y="1344"/>
                    <a:pt x="9658" y="1357"/>
                  </a:cubicBezTo>
                  <a:cubicBezTo>
                    <a:pt x="9650" y="1373"/>
                    <a:pt x="9650" y="1405"/>
                    <a:pt x="9674" y="1430"/>
                  </a:cubicBezTo>
                  <a:cubicBezTo>
                    <a:pt x="9771" y="1510"/>
                    <a:pt x="9876" y="1599"/>
                    <a:pt x="9973" y="1688"/>
                  </a:cubicBezTo>
                  <a:cubicBezTo>
                    <a:pt x="9981" y="1696"/>
                    <a:pt x="9997" y="1696"/>
                    <a:pt x="10006" y="1696"/>
                  </a:cubicBezTo>
                  <a:cubicBezTo>
                    <a:pt x="10022" y="1696"/>
                    <a:pt x="10030" y="1688"/>
                    <a:pt x="10030" y="1688"/>
                  </a:cubicBezTo>
                  <a:cubicBezTo>
                    <a:pt x="10054" y="1672"/>
                    <a:pt x="10054" y="1640"/>
                    <a:pt x="10030" y="1615"/>
                  </a:cubicBezTo>
                  <a:cubicBezTo>
                    <a:pt x="9941" y="1518"/>
                    <a:pt x="9828" y="1422"/>
                    <a:pt x="9731" y="1349"/>
                  </a:cubicBezTo>
                  <a:cubicBezTo>
                    <a:pt x="9724" y="1342"/>
                    <a:pt x="9713" y="1338"/>
                    <a:pt x="9702" y="1338"/>
                  </a:cubicBezTo>
                  <a:close/>
                  <a:moveTo>
                    <a:pt x="1954" y="1589"/>
                  </a:moveTo>
                  <a:cubicBezTo>
                    <a:pt x="1940" y="1589"/>
                    <a:pt x="1926" y="1595"/>
                    <a:pt x="1914" y="1607"/>
                  </a:cubicBezTo>
                  <a:cubicBezTo>
                    <a:pt x="1817" y="1696"/>
                    <a:pt x="1712" y="1785"/>
                    <a:pt x="1623" y="1890"/>
                  </a:cubicBezTo>
                  <a:cubicBezTo>
                    <a:pt x="1607" y="1914"/>
                    <a:pt x="1607" y="1938"/>
                    <a:pt x="1623" y="1963"/>
                  </a:cubicBezTo>
                  <a:cubicBezTo>
                    <a:pt x="1640" y="1971"/>
                    <a:pt x="1648" y="1971"/>
                    <a:pt x="1656" y="1971"/>
                  </a:cubicBezTo>
                  <a:cubicBezTo>
                    <a:pt x="1664" y="1971"/>
                    <a:pt x="1680" y="1963"/>
                    <a:pt x="1704" y="1963"/>
                  </a:cubicBezTo>
                  <a:cubicBezTo>
                    <a:pt x="1793" y="1858"/>
                    <a:pt x="1890" y="1769"/>
                    <a:pt x="1987" y="1680"/>
                  </a:cubicBezTo>
                  <a:cubicBezTo>
                    <a:pt x="2011" y="1656"/>
                    <a:pt x="2011" y="1631"/>
                    <a:pt x="1987" y="1607"/>
                  </a:cubicBezTo>
                  <a:cubicBezTo>
                    <a:pt x="1979" y="1595"/>
                    <a:pt x="1967" y="1589"/>
                    <a:pt x="1954" y="1589"/>
                  </a:cubicBezTo>
                  <a:close/>
                  <a:moveTo>
                    <a:pt x="10292" y="1872"/>
                  </a:moveTo>
                  <a:cubicBezTo>
                    <a:pt x="10280" y="1872"/>
                    <a:pt x="10268" y="1878"/>
                    <a:pt x="10256" y="1890"/>
                  </a:cubicBezTo>
                  <a:cubicBezTo>
                    <a:pt x="10240" y="1914"/>
                    <a:pt x="10240" y="1938"/>
                    <a:pt x="10256" y="1963"/>
                  </a:cubicBezTo>
                  <a:cubicBezTo>
                    <a:pt x="10345" y="2059"/>
                    <a:pt x="10434" y="2164"/>
                    <a:pt x="10522" y="2261"/>
                  </a:cubicBezTo>
                  <a:cubicBezTo>
                    <a:pt x="10530" y="2277"/>
                    <a:pt x="10547" y="2286"/>
                    <a:pt x="10563" y="2286"/>
                  </a:cubicBezTo>
                  <a:cubicBezTo>
                    <a:pt x="10571" y="2286"/>
                    <a:pt x="10579" y="2286"/>
                    <a:pt x="10579" y="2261"/>
                  </a:cubicBezTo>
                  <a:cubicBezTo>
                    <a:pt x="10595" y="2245"/>
                    <a:pt x="10611" y="2213"/>
                    <a:pt x="10587" y="2189"/>
                  </a:cubicBezTo>
                  <a:cubicBezTo>
                    <a:pt x="10506" y="2092"/>
                    <a:pt x="10417" y="1987"/>
                    <a:pt x="10329" y="1890"/>
                  </a:cubicBezTo>
                  <a:cubicBezTo>
                    <a:pt x="10316" y="1878"/>
                    <a:pt x="10304" y="1872"/>
                    <a:pt x="10292" y="1872"/>
                  </a:cubicBezTo>
                  <a:close/>
                  <a:moveTo>
                    <a:pt x="1387" y="2175"/>
                  </a:moveTo>
                  <a:cubicBezTo>
                    <a:pt x="1372" y="2175"/>
                    <a:pt x="1355" y="2179"/>
                    <a:pt x="1341" y="2189"/>
                  </a:cubicBezTo>
                  <a:cubicBezTo>
                    <a:pt x="1260" y="2294"/>
                    <a:pt x="1179" y="2407"/>
                    <a:pt x="1099" y="2520"/>
                  </a:cubicBezTo>
                  <a:cubicBezTo>
                    <a:pt x="1082" y="2536"/>
                    <a:pt x="1090" y="2568"/>
                    <a:pt x="1107" y="2584"/>
                  </a:cubicBezTo>
                  <a:cubicBezTo>
                    <a:pt x="1123" y="2601"/>
                    <a:pt x="1131" y="2601"/>
                    <a:pt x="1139" y="2601"/>
                  </a:cubicBezTo>
                  <a:cubicBezTo>
                    <a:pt x="1163" y="2601"/>
                    <a:pt x="1171" y="2584"/>
                    <a:pt x="1179" y="2568"/>
                  </a:cubicBezTo>
                  <a:cubicBezTo>
                    <a:pt x="1260" y="2463"/>
                    <a:pt x="1341" y="2358"/>
                    <a:pt x="1422" y="2253"/>
                  </a:cubicBezTo>
                  <a:cubicBezTo>
                    <a:pt x="1430" y="2229"/>
                    <a:pt x="1430" y="2205"/>
                    <a:pt x="1414" y="2181"/>
                  </a:cubicBezTo>
                  <a:cubicBezTo>
                    <a:pt x="1407" y="2177"/>
                    <a:pt x="1397" y="2175"/>
                    <a:pt x="1387" y="2175"/>
                  </a:cubicBezTo>
                  <a:close/>
                  <a:moveTo>
                    <a:pt x="10795" y="2515"/>
                  </a:moveTo>
                  <a:cubicBezTo>
                    <a:pt x="10787" y="2515"/>
                    <a:pt x="10779" y="2519"/>
                    <a:pt x="10773" y="2528"/>
                  </a:cubicBezTo>
                  <a:cubicBezTo>
                    <a:pt x="10748" y="2544"/>
                    <a:pt x="10740" y="2576"/>
                    <a:pt x="10765" y="2601"/>
                  </a:cubicBezTo>
                  <a:cubicBezTo>
                    <a:pt x="10837" y="2705"/>
                    <a:pt x="10910" y="2819"/>
                    <a:pt x="10983" y="2932"/>
                  </a:cubicBezTo>
                  <a:cubicBezTo>
                    <a:pt x="10991" y="2940"/>
                    <a:pt x="11007" y="2948"/>
                    <a:pt x="11023" y="2948"/>
                  </a:cubicBezTo>
                  <a:cubicBezTo>
                    <a:pt x="11028" y="2948"/>
                    <a:pt x="11034" y="2944"/>
                    <a:pt x="11037" y="2944"/>
                  </a:cubicBezTo>
                  <a:cubicBezTo>
                    <a:pt x="11038" y="2944"/>
                    <a:pt x="11039" y="2945"/>
                    <a:pt x="11039" y="2948"/>
                  </a:cubicBezTo>
                  <a:cubicBezTo>
                    <a:pt x="11071" y="2932"/>
                    <a:pt x="11071" y="2899"/>
                    <a:pt x="11063" y="2883"/>
                  </a:cubicBezTo>
                  <a:cubicBezTo>
                    <a:pt x="10991" y="2762"/>
                    <a:pt x="10926" y="2649"/>
                    <a:pt x="10837" y="2536"/>
                  </a:cubicBezTo>
                  <a:cubicBezTo>
                    <a:pt x="10827" y="2526"/>
                    <a:pt x="10810" y="2515"/>
                    <a:pt x="10795" y="2515"/>
                  </a:cubicBezTo>
                  <a:close/>
                  <a:moveTo>
                    <a:pt x="933" y="2824"/>
                  </a:moveTo>
                  <a:cubicBezTo>
                    <a:pt x="911" y="2824"/>
                    <a:pt x="887" y="2833"/>
                    <a:pt x="881" y="2851"/>
                  </a:cubicBezTo>
                  <a:cubicBezTo>
                    <a:pt x="808" y="2964"/>
                    <a:pt x="735" y="3077"/>
                    <a:pt x="679" y="3198"/>
                  </a:cubicBezTo>
                  <a:cubicBezTo>
                    <a:pt x="671" y="3230"/>
                    <a:pt x="679" y="3263"/>
                    <a:pt x="695" y="3271"/>
                  </a:cubicBezTo>
                  <a:cubicBezTo>
                    <a:pt x="695" y="3287"/>
                    <a:pt x="711" y="3287"/>
                    <a:pt x="719" y="3287"/>
                  </a:cubicBezTo>
                  <a:cubicBezTo>
                    <a:pt x="735" y="3287"/>
                    <a:pt x="759" y="3271"/>
                    <a:pt x="767" y="3238"/>
                  </a:cubicBezTo>
                  <a:cubicBezTo>
                    <a:pt x="840" y="3133"/>
                    <a:pt x="897" y="3012"/>
                    <a:pt x="969" y="2899"/>
                  </a:cubicBezTo>
                  <a:cubicBezTo>
                    <a:pt x="977" y="2875"/>
                    <a:pt x="969" y="2835"/>
                    <a:pt x="953" y="2827"/>
                  </a:cubicBezTo>
                  <a:cubicBezTo>
                    <a:pt x="947" y="2825"/>
                    <a:pt x="940" y="2824"/>
                    <a:pt x="933" y="2824"/>
                  </a:cubicBezTo>
                  <a:close/>
                  <a:moveTo>
                    <a:pt x="11214" y="3199"/>
                  </a:moveTo>
                  <a:cubicBezTo>
                    <a:pt x="11207" y="3199"/>
                    <a:pt x="11200" y="3201"/>
                    <a:pt x="11193" y="3206"/>
                  </a:cubicBezTo>
                  <a:cubicBezTo>
                    <a:pt x="11176" y="3222"/>
                    <a:pt x="11168" y="3255"/>
                    <a:pt x="11176" y="3271"/>
                  </a:cubicBezTo>
                  <a:cubicBezTo>
                    <a:pt x="11233" y="3392"/>
                    <a:pt x="11298" y="3513"/>
                    <a:pt x="11346" y="3634"/>
                  </a:cubicBezTo>
                  <a:cubicBezTo>
                    <a:pt x="11354" y="3658"/>
                    <a:pt x="11378" y="3666"/>
                    <a:pt x="11394" y="3666"/>
                  </a:cubicBezTo>
                  <a:cubicBezTo>
                    <a:pt x="11411" y="3666"/>
                    <a:pt x="11411" y="3658"/>
                    <a:pt x="11403" y="3658"/>
                  </a:cubicBezTo>
                  <a:cubicBezTo>
                    <a:pt x="11435" y="3634"/>
                    <a:pt x="11443" y="3618"/>
                    <a:pt x="11435" y="3586"/>
                  </a:cubicBezTo>
                  <a:cubicBezTo>
                    <a:pt x="11386" y="3465"/>
                    <a:pt x="11322" y="3343"/>
                    <a:pt x="11265" y="3222"/>
                  </a:cubicBezTo>
                  <a:cubicBezTo>
                    <a:pt x="11248" y="3211"/>
                    <a:pt x="11231" y="3199"/>
                    <a:pt x="11214" y="3199"/>
                  </a:cubicBezTo>
                  <a:close/>
                  <a:moveTo>
                    <a:pt x="543" y="3550"/>
                  </a:moveTo>
                  <a:cubicBezTo>
                    <a:pt x="519" y="3550"/>
                    <a:pt x="499" y="3561"/>
                    <a:pt x="493" y="3586"/>
                  </a:cubicBezTo>
                  <a:cubicBezTo>
                    <a:pt x="436" y="3707"/>
                    <a:pt x="388" y="3828"/>
                    <a:pt x="339" y="3957"/>
                  </a:cubicBezTo>
                  <a:cubicBezTo>
                    <a:pt x="331" y="3981"/>
                    <a:pt x="339" y="4014"/>
                    <a:pt x="372" y="4022"/>
                  </a:cubicBezTo>
                  <a:lnTo>
                    <a:pt x="396" y="4022"/>
                  </a:lnTo>
                  <a:cubicBezTo>
                    <a:pt x="412" y="4022"/>
                    <a:pt x="436" y="4014"/>
                    <a:pt x="444" y="3998"/>
                  </a:cubicBezTo>
                  <a:cubicBezTo>
                    <a:pt x="493" y="3868"/>
                    <a:pt x="541" y="3747"/>
                    <a:pt x="598" y="3626"/>
                  </a:cubicBezTo>
                  <a:cubicBezTo>
                    <a:pt x="606" y="3594"/>
                    <a:pt x="598" y="3570"/>
                    <a:pt x="566" y="3553"/>
                  </a:cubicBezTo>
                  <a:cubicBezTo>
                    <a:pt x="558" y="3551"/>
                    <a:pt x="550" y="3550"/>
                    <a:pt x="543" y="3550"/>
                  </a:cubicBezTo>
                  <a:close/>
                  <a:moveTo>
                    <a:pt x="11549" y="3938"/>
                  </a:moveTo>
                  <a:cubicBezTo>
                    <a:pt x="11543" y="3938"/>
                    <a:pt x="11537" y="3939"/>
                    <a:pt x="11532" y="3941"/>
                  </a:cubicBezTo>
                  <a:cubicBezTo>
                    <a:pt x="11499" y="3949"/>
                    <a:pt x="11491" y="3973"/>
                    <a:pt x="11499" y="3998"/>
                  </a:cubicBezTo>
                  <a:cubicBezTo>
                    <a:pt x="11540" y="4135"/>
                    <a:pt x="11580" y="4256"/>
                    <a:pt x="11621" y="4385"/>
                  </a:cubicBezTo>
                  <a:cubicBezTo>
                    <a:pt x="11629" y="4417"/>
                    <a:pt x="11653" y="4425"/>
                    <a:pt x="11669" y="4425"/>
                  </a:cubicBezTo>
                  <a:cubicBezTo>
                    <a:pt x="11669" y="4425"/>
                    <a:pt x="11677" y="4425"/>
                    <a:pt x="11677" y="4417"/>
                  </a:cubicBezTo>
                  <a:cubicBezTo>
                    <a:pt x="11701" y="4401"/>
                    <a:pt x="11717" y="4385"/>
                    <a:pt x="11709" y="4353"/>
                  </a:cubicBezTo>
                  <a:cubicBezTo>
                    <a:pt x="11677" y="4232"/>
                    <a:pt x="11629" y="4102"/>
                    <a:pt x="11588" y="3973"/>
                  </a:cubicBezTo>
                  <a:cubicBezTo>
                    <a:pt x="11582" y="3949"/>
                    <a:pt x="11567" y="3938"/>
                    <a:pt x="11549" y="3938"/>
                  </a:cubicBezTo>
                  <a:close/>
                  <a:moveTo>
                    <a:pt x="277" y="4310"/>
                  </a:moveTo>
                  <a:cubicBezTo>
                    <a:pt x="261" y="4310"/>
                    <a:pt x="241" y="4320"/>
                    <a:pt x="235" y="4345"/>
                  </a:cubicBezTo>
                  <a:cubicBezTo>
                    <a:pt x="194" y="4474"/>
                    <a:pt x="162" y="4603"/>
                    <a:pt x="130" y="4740"/>
                  </a:cubicBezTo>
                  <a:cubicBezTo>
                    <a:pt x="130" y="4765"/>
                    <a:pt x="138" y="4789"/>
                    <a:pt x="170" y="4797"/>
                  </a:cubicBezTo>
                  <a:lnTo>
                    <a:pt x="186" y="4797"/>
                  </a:lnTo>
                  <a:cubicBezTo>
                    <a:pt x="202" y="4797"/>
                    <a:pt x="226" y="4781"/>
                    <a:pt x="235" y="4757"/>
                  </a:cubicBezTo>
                  <a:cubicBezTo>
                    <a:pt x="251" y="4635"/>
                    <a:pt x="283" y="4506"/>
                    <a:pt x="323" y="4377"/>
                  </a:cubicBezTo>
                  <a:cubicBezTo>
                    <a:pt x="331" y="4353"/>
                    <a:pt x="323" y="4321"/>
                    <a:pt x="291" y="4312"/>
                  </a:cubicBezTo>
                  <a:cubicBezTo>
                    <a:pt x="287" y="4311"/>
                    <a:pt x="283" y="4310"/>
                    <a:pt x="277" y="4310"/>
                  </a:cubicBezTo>
                  <a:close/>
                  <a:moveTo>
                    <a:pt x="11765" y="4714"/>
                  </a:moveTo>
                  <a:cubicBezTo>
                    <a:pt x="11760" y="4714"/>
                    <a:pt x="11755" y="4715"/>
                    <a:pt x="11750" y="4716"/>
                  </a:cubicBezTo>
                  <a:cubicBezTo>
                    <a:pt x="11717" y="4724"/>
                    <a:pt x="11701" y="4749"/>
                    <a:pt x="11709" y="4781"/>
                  </a:cubicBezTo>
                  <a:cubicBezTo>
                    <a:pt x="11742" y="4910"/>
                    <a:pt x="11758" y="5039"/>
                    <a:pt x="11782" y="5168"/>
                  </a:cubicBezTo>
                  <a:cubicBezTo>
                    <a:pt x="11782" y="5193"/>
                    <a:pt x="11814" y="5209"/>
                    <a:pt x="11831" y="5209"/>
                  </a:cubicBezTo>
                  <a:cubicBezTo>
                    <a:pt x="11863" y="5209"/>
                    <a:pt x="11879" y="5185"/>
                    <a:pt x="11879" y="5160"/>
                  </a:cubicBezTo>
                  <a:cubicBezTo>
                    <a:pt x="11863" y="5031"/>
                    <a:pt x="11839" y="4886"/>
                    <a:pt x="11814" y="4757"/>
                  </a:cubicBezTo>
                  <a:cubicBezTo>
                    <a:pt x="11801" y="4730"/>
                    <a:pt x="11788" y="4714"/>
                    <a:pt x="11765" y="4714"/>
                  </a:cubicBezTo>
                  <a:close/>
                  <a:moveTo>
                    <a:pt x="102" y="5099"/>
                  </a:moveTo>
                  <a:cubicBezTo>
                    <a:pt x="80" y="5099"/>
                    <a:pt x="65" y="5119"/>
                    <a:pt x="65" y="5144"/>
                  </a:cubicBezTo>
                  <a:cubicBezTo>
                    <a:pt x="41" y="5273"/>
                    <a:pt x="33" y="5411"/>
                    <a:pt x="25" y="5548"/>
                  </a:cubicBezTo>
                  <a:cubicBezTo>
                    <a:pt x="25" y="5564"/>
                    <a:pt x="41" y="5596"/>
                    <a:pt x="73" y="5596"/>
                  </a:cubicBezTo>
                  <a:cubicBezTo>
                    <a:pt x="89" y="5596"/>
                    <a:pt x="113" y="5572"/>
                    <a:pt x="121" y="5556"/>
                  </a:cubicBezTo>
                  <a:cubicBezTo>
                    <a:pt x="130" y="5427"/>
                    <a:pt x="146" y="5290"/>
                    <a:pt x="162" y="5160"/>
                  </a:cubicBezTo>
                  <a:cubicBezTo>
                    <a:pt x="170" y="5128"/>
                    <a:pt x="154" y="5104"/>
                    <a:pt x="121" y="5104"/>
                  </a:cubicBezTo>
                  <a:cubicBezTo>
                    <a:pt x="114" y="5100"/>
                    <a:pt x="108" y="5099"/>
                    <a:pt x="102" y="5099"/>
                  </a:cubicBezTo>
                  <a:close/>
                  <a:moveTo>
                    <a:pt x="11871" y="5516"/>
                  </a:moveTo>
                  <a:cubicBezTo>
                    <a:pt x="11839" y="5516"/>
                    <a:pt x="11822" y="5532"/>
                    <a:pt x="11822" y="5564"/>
                  </a:cubicBezTo>
                  <a:cubicBezTo>
                    <a:pt x="11831" y="5693"/>
                    <a:pt x="11831" y="5839"/>
                    <a:pt x="11831" y="5968"/>
                  </a:cubicBezTo>
                  <a:lnTo>
                    <a:pt x="11831" y="6008"/>
                  </a:lnTo>
                  <a:cubicBezTo>
                    <a:pt x="11831" y="6041"/>
                    <a:pt x="11847" y="6057"/>
                    <a:pt x="11879" y="6057"/>
                  </a:cubicBezTo>
                  <a:cubicBezTo>
                    <a:pt x="11911" y="6057"/>
                    <a:pt x="11936" y="6041"/>
                    <a:pt x="11936" y="6008"/>
                  </a:cubicBezTo>
                  <a:lnTo>
                    <a:pt x="11936" y="5968"/>
                  </a:lnTo>
                  <a:cubicBezTo>
                    <a:pt x="11936" y="5839"/>
                    <a:pt x="11936" y="5693"/>
                    <a:pt x="11919" y="5564"/>
                  </a:cubicBezTo>
                  <a:cubicBezTo>
                    <a:pt x="11919" y="5532"/>
                    <a:pt x="11903" y="5516"/>
                    <a:pt x="11871" y="5516"/>
                  </a:cubicBezTo>
                  <a:close/>
                  <a:moveTo>
                    <a:pt x="49" y="5895"/>
                  </a:moveTo>
                  <a:cubicBezTo>
                    <a:pt x="25" y="5895"/>
                    <a:pt x="0" y="5919"/>
                    <a:pt x="0" y="5952"/>
                  </a:cubicBezTo>
                  <a:lnTo>
                    <a:pt x="0" y="5968"/>
                  </a:lnTo>
                  <a:cubicBezTo>
                    <a:pt x="0" y="6097"/>
                    <a:pt x="0" y="6218"/>
                    <a:pt x="8" y="6355"/>
                  </a:cubicBezTo>
                  <a:cubicBezTo>
                    <a:pt x="8" y="6380"/>
                    <a:pt x="33" y="6404"/>
                    <a:pt x="65" y="6404"/>
                  </a:cubicBezTo>
                  <a:cubicBezTo>
                    <a:pt x="89" y="6404"/>
                    <a:pt x="113" y="6372"/>
                    <a:pt x="113" y="6355"/>
                  </a:cubicBezTo>
                  <a:cubicBezTo>
                    <a:pt x="105" y="6218"/>
                    <a:pt x="105" y="6097"/>
                    <a:pt x="105" y="5968"/>
                  </a:cubicBezTo>
                  <a:lnTo>
                    <a:pt x="105" y="5952"/>
                  </a:lnTo>
                  <a:cubicBezTo>
                    <a:pt x="105" y="5919"/>
                    <a:pt x="81" y="5895"/>
                    <a:pt x="49" y="5895"/>
                  </a:cubicBezTo>
                  <a:close/>
                  <a:moveTo>
                    <a:pt x="11863" y="6364"/>
                  </a:moveTo>
                  <a:cubicBezTo>
                    <a:pt x="11839" y="6364"/>
                    <a:pt x="11814" y="6380"/>
                    <a:pt x="11814" y="6412"/>
                  </a:cubicBezTo>
                  <a:cubicBezTo>
                    <a:pt x="11798" y="6541"/>
                    <a:pt x="11790" y="6678"/>
                    <a:pt x="11774" y="6808"/>
                  </a:cubicBezTo>
                  <a:cubicBezTo>
                    <a:pt x="11774" y="6840"/>
                    <a:pt x="11790" y="6864"/>
                    <a:pt x="11822" y="6864"/>
                  </a:cubicBezTo>
                  <a:cubicBezTo>
                    <a:pt x="11847" y="6864"/>
                    <a:pt x="11871" y="6848"/>
                    <a:pt x="11871" y="6816"/>
                  </a:cubicBezTo>
                  <a:cubicBezTo>
                    <a:pt x="11895" y="6687"/>
                    <a:pt x="11903" y="6541"/>
                    <a:pt x="11911" y="6412"/>
                  </a:cubicBezTo>
                  <a:cubicBezTo>
                    <a:pt x="11911" y="6396"/>
                    <a:pt x="11895" y="6364"/>
                    <a:pt x="11863" y="6364"/>
                  </a:cubicBezTo>
                  <a:close/>
                  <a:moveTo>
                    <a:pt x="89" y="6695"/>
                  </a:moveTo>
                  <a:cubicBezTo>
                    <a:pt x="73" y="6703"/>
                    <a:pt x="49" y="6727"/>
                    <a:pt x="49" y="6759"/>
                  </a:cubicBezTo>
                  <a:cubicBezTo>
                    <a:pt x="73" y="6888"/>
                    <a:pt x="89" y="7026"/>
                    <a:pt x="121" y="7163"/>
                  </a:cubicBezTo>
                  <a:cubicBezTo>
                    <a:pt x="130" y="7179"/>
                    <a:pt x="154" y="7203"/>
                    <a:pt x="170" y="7203"/>
                  </a:cubicBezTo>
                  <a:cubicBezTo>
                    <a:pt x="202" y="7187"/>
                    <a:pt x="226" y="7171"/>
                    <a:pt x="226" y="7131"/>
                  </a:cubicBezTo>
                  <a:cubicBezTo>
                    <a:pt x="194" y="7001"/>
                    <a:pt x="170" y="6864"/>
                    <a:pt x="154" y="6735"/>
                  </a:cubicBezTo>
                  <a:cubicBezTo>
                    <a:pt x="146" y="6719"/>
                    <a:pt x="121" y="6695"/>
                    <a:pt x="89" y="6695"/>
                  </a:cubicBezTo>
                  <a:close/>
                  <a:moveTo>
                    <a:pt x="11782" y="7171"/>
                  </a:moveTo>
                  <a:cubicBezTo>
                    <a:pt x="11750" y="7171"/>
                    <a:pt x="11734" y="7179"/>
                    <a:pt x="11717" y="7211"/>
                  </a:cubicBezTo>
                  <a:cubicBezTo>
                    <a:pt x="11693" y="7333"/>
                    <a:pt x="11661" y="7462"/>
                    <a:pt x="11621" y="7591"/>
                  </a:cubicBezTo>
                  <a:cubicBezTo>
                    <a:pt x="11613" y="7615"/>
                    <a:pt x="11621" y="7648"/>
                    <a:pt x="11653" y="7656"/>
                  </a:cubicBezTo>
                  <a:lnTo>
                    <a:pt x="11661" y="7656"/>
                  </a:lnTo>
                  <a:cubicBezTo>
                    <a:pt x="11677" y="7656"/>
                    <a:pt x="11701" y="7631"/>
                    <a:pt x="11717" y="7623"/>
                  </a:cubicBezTo>
                  <a:cubicBezTo>
                    <a:pt x="11758" y="7494"/>
                    <a:pt x="11790" y="7365"/>
                    <a:pt x="11822" y="7228"/>
                  </a:cubicBezTo>
                  <a:cubicBezTo>
                    <a:pt x="11822" y="7203"/>
                    <a:pt x="11814" y="7179"/>
                    <a:pt x="11782" y="7171"/>
                  </a:cubicBezTo>
                  <a:close/>
                  <a:moveTo>
                    <a:pt x="258" y="7500"/>
                  </a:moveTo>
                  <a:cubicBezTo>
                    <a:pt x="254" y="7500"/>
                    <a:pt x="248" y="7501"/>
                    <a:pt x="243" y="7502"/>
                  </a:cubicBezTo>
                  <a:cubicBezTo>
                    <a:pt x="226" y="7510"/>
                    <a:pt x="202" y="7534"/>
                    <a:pt x="210" y="7567"/>
                  </a:cubicBezTo>
                  <a:cubicBezTo>
                    <a:pt x="251" y="7688"/>
                    <a:pt x="291" y="7817"/>
                    <a:pt x="331" y="7946"/>
                  </a:cubicBezTo>
                  <a:cubicBezTo>
                    <a:pt x="339" y="7971"/>
                    <a:pt x="364" y="7979"/>
                    <a:pt x="388" y="7979"/>
                  </a:cubicBezTo>
                  <a:lnTo>
                    <a:pt x="396" y="7979"/>
                  </a:lnTo>
                  <a:cubicBezTo>
                    <a:pt x="428" y="7971"/>
                    <a:pt x="436" y="7946"/>
                    <a:pt x="428" y="7914"/>
                  </a:cubicBezTo>
                  <a:cubicBezTo>
                    <a:pt x="372" y="7785"/>
                    <a:pt x="331" y="7664"/>
                    <a:pt x="307" y="7534"/>
                  </a:cubicBezTo>
                  <a:cubicBezTo>
                    <a:pt x="294" y="7515"/>
                    <a:pt x="281" y="7500"/>
                    <a:pt x="258" y="7500"/>
                  </a:cubicBezTo>
                  <a:close/>
                  <a:moveTo>
                    <a:pt x="11523" y="7935"/>
                  </a:moveTo>
                  <a:cubicBezTo>
                    <a:pt x="11505" y="7935"/>
                    <a:pt x="11488" y="7946"/>
                    <a:pt x="11475" y="7971"/>
                  </a:cubicBezTo>
                  <a:cubicBezTo>
                    <a:pt x="11427" y="8100"/>
                    <a:pt x="11378" y="8221"/>
                    <a:pt x="11330" y="8342"/>
                  </a:cubicBezTo>
                  <a:cubicBezTo>
                    <a:pt x="11314" y="8374"/>
                    <a:pt x="11330" y="8398"/>
                    <a:pt x="11354" y="8415"/>
                  </a:cubicBezTo>
                  <a:lnTo>
                    <a:pt x="11378" y="8415"/>
                  </a:lnTo>
                  <a:cubicBezTo>
                    <a:pt x="11394" y="8415"/>
                    <a:pt x="11419" y="8398"/>
                    <a:pt x="11419" y="8374"/>
                  </a:cubicBezTo>
                  <a:cubicBezTo>
                    <a:pt x="11467" y="8253"/>
                    <a:pt x="11516" y="8132"/>
                    <a:pt x="11572" y="7995"/>
                  </a:cubicBezTo>
                  <a:cubicBezTo>
                    <a:pt x="11580" y="7979"/>
                    <a:pt x="11572" y="7946"/>
                    <a:pt x="11540" y="7938"/>
                  </a:cubicBezTo>
                  <a:cubicBezTo>
                    <a:pt x="11534" y="7936"/>
                    <a:pt x="11528" y="7935"/>
                    <a:pt x="11523" y="7935"/>
                  </a:cubicBezTo>
                  <a:close/>
                  <a:moveTo>
                    <a:pt x="546" y="8234"/>
                  </a:moveTo>
                  <a:cubicBezTo>
                    <a:pt x="540" y="8234"/>
                    <a:pt x="533" y="8235"/>
                    <a:pt x="525" y="8237"/>
                  </a:cubicBezTo>
                  <a:cubicBezTo>
                    <a:pt x="493" y="8261"/>
                    <a:pt x="485" y="8277"/>
                    <a:pt x="493" y="8310"/>
                  </a:cubicBezTo>
                  <a:cubicBezTo>
                    <a:pt x="549" y="8439"/>
                    <a:pt x="606" y="8560"/>
                    <a:pt x="671" y="8681"/>
                  </a:cubicBezTo>
                  <a:cubicBezTo>
                    <a:pt x="671" y="8705"/>
                    <a:pt x="687" y="8713"/>
                    <a:pt x="711" y="8713"/>
                  </a:cubicBezTo>
                  <a:cubicBezTo>
                    <a:pt x="711" y="8713"/>
                    <a:pt x="719" y="8713"/>
                    <a:pt x="751" y="8705"/>
                  </a:cubicBezTo>
                  <a:cubicBezTo>
                    <a:pt x="767" y="8681"/>
                    <a:pt x="776" y="8657"/>
                    <a:pt x="767" y="8633"/>
                  </a:cubicBezTo>
                  <a:cubicBezTo>
                    <a:pt x="711" y="8512"/>
                    <a:pt x="646" y="8390"/>
                    <a:pt x="598" y="8269"/>
                  </a:cubicBezTo>
                  <a:cubicBezTo>
                    <a:pt x="579" y="8245"/>
                    <a:pt x="566" y="8234"/>
                    <a:pt x="546" y="8234"/>
                  </a:cubicBezTo>
                  <a:close/>
                  <a:moveTo>
                    <a:pt x="11202" y="8678"/>
                  </a:moveTo>
                  <a:cubicBezTo>
                    <a:pt x="11181" y="8678"/>
                    <a:pt x="11164" y="8687"/>
                    <a:pt x="11152" y="8705"/>
                  </a:cubicBezTo>
                  <a:cubicBezTo>
                    <a:pt x="11096" y="8818"/>
                    <a:pt x="11023" y="8931"/>
                    <a:pt x="10950" y="9045"/>
                  </a:cubicBezTo>
                  <a:cubicBezTo>
                    <a:pt x="10942" y="9069"/>
                    <a:pt x="10950" y="9109"/>
                    <a:pt x="10975" y="9117"/>
                  </a:cubicBezTo>
                  <a:cubicBezTo>
                    <a:pt x="10983" y="9125"/>
                    <a:pt x="10991" y="9125"/>
                    <a:pt x="11007" y="9125"/>
                  </a:cubicBezTo>
                  <a:cubicBezTo>
                    <a:pt x="11023" y="9125"/>
                    <a:pt x="11031" y="9117"/>
                    <a:pt x="11039" y="9109"/>
                  </a:cubicBezTo>
                  <a:cubicBezTo>
                    <a:pt x="11112" y="8996"/>
                    <a:pt x="11185" y="8875"/>
                    <a:pt x="11241" y="8754"/>
                  </a:cubicBezTo>
                  <a:cubicBezTo>
                    <a:pt x="11257" y="8722"/>
                    <a:pt x="11241" y="8689"/>
                    <a:pt x="11225" y="8681"/>
                  </a:cubicBezTo>
                  <a:cubicBezTo>
                    <a:pt x="11217" y="8679"/>
                    <a:pt x="11209" y="8678"/>
                    <a:pt x="11202" y="8678"/>
                  </a:cubicBezTo>
                  <a:close/>
                  <a:moveTo>
                    <a:pt x="907" y="8969"/>
                  </a:moveTo>
                  <a:cubicBezTo>
                    <a:pt x="897" y="8969"/>
                    <a:pt x="887" y="8973"/>
                    <a:pt x="881" y="8980"/>
                  </a:cubicBezTo>
                  <a:cubicBezTo>
                    <a:pt x="848" y="8996"/>
                    <a:pt x="848" y="9028"/>
                    <a:pt x="856" y="9045"/>
                  </a:cubicBezTo>
                  <a:cubicBezTo>
                    <a:pt x="929" y="9166"/>
                    <a:pt x="1002" y="9279"/>
                    <a:pt x="1082" y="9392"/>
                  </a:cubicBezTo>
                  <a:cubicBezTo>
                    <a:pt x="1090" y="9400"/>
                    <a:pt x="1099" y="9408"/>
                    <a:pt x="1123" y="9408"/>
                  </a:cubicBezTo>
                  <a:cubicBezTo>
                    <a:pt x="1131" y="9408"/>
                    <a:pt x="1139" y="9408"/>
                    <a:pt x="1163" y="9400"/>
                  </a:cubicBezTo>
                  <a:cubicBezTo>
                    <a:pt x="1179" y="9384"/>
                    <a:pt x="1187" y="9351"/>
                    <a:pt x="1171" y="9327"/>
                  </a:cubicBezTo>
                  <a:cubicBezTo>
                    <a:pt x="1090" y="9222"/>
                    <a:pt x="1018" y="9109"/>
                    <a:pt x="945" y="8996"/>
                  </a:cubicBezTo>
                  <a:cubicBezTo>
                    <a:pt x="936" y="8977"/>
                    <a:pt x="921" y="8969"/>
                    <a:pt x="907" y="8969"/>
                  </a:cubicBezTo>
                  <a:close/>
                  <a:moveTo>
                    <a:pt x="10785" y="9367"/>
                  </a:moveTo>
                  <a:cubicBezTo>
                    <a:pt x="10768" y="9367"/>
                    <a:pt x="10751" y="9376"/>
                    <a:pt x="10740" y="9392"/>
                  </a:cubicBezTo>
                  <a:cubicBezTo>
                    <a:pt x="10660" y="9489"/>
                    <a:pt x="10579" y="9602"/>
                    <a:pt x="10498" y="9699"/>
                  </a:cubicBezTo>
                  <a:cubicBezTo>
                    <a:pt x="10490" y="9723"/>
                    <a:pt x="10490" y="9755"/>
                    <a:pt x="10506" y="9771"/>
                  </a:cubicBezTo>
                  <a:cubicBezTo>
                    <a:pt x="10522" y="9787"/>
                    <a:pt x="10530" y="9787"/>
                    <a:pt x="10539" y="9787"/>
                  </a:cubicBezTo>
                  <a:cubicBezTo>
                    <a:pt x="10547" y="9787"/>
                    <a:pt x="10563" y="9771"/>
                    <a:pt x="10571" y="9771"/>
                  </a:cubicBezTo>
                  <a:cubicBezTo>
                    <a:pt x="10660" y="9674"/>
                    <a:pt x="10740" y="9561"/>
                    <a:pt x="10821" y="9448"/>
                  </a:cubicBezTo>
                  <a:cubicBezTo>
                    <a:pt x="10837" y="9432"/>
                    <a:pt x="10829" y="9400"/>
                    <a:pt x="10813" y="9376"/>
                  </a:cubicBezTo>
                  <a:cubicBezTo>
                    <a:pt x="10804" y="9370"/>
                    <a:pt x="10795" y="9367"/>
                    <a:pt x="10785" y="9367"/>
                  </a:cubicBezTo>
                  <a:close/>
                  <a:moveTo>
                    <a:pt x="1356" y="9630"/>
                  </a:moveTo>
                  <a:cubicBezTo>
                    <a:pt x="1347" y="9630"/>
                    <a:pt x="1339" y="9633"/>
                    <a:pt x="1333" y="9642"/>
                  </a:cubicBezTo>
                  <a:cubicBezTo>
                    <a:pt x="1317" y="9658"/>
                    <a:pt x="1300" y="9691"/>
                    <a:pt x="1325" y="9715"/>
                  </a:cubicBezTo>
                  <a:cubicBezTo>
                    <a:pt x="1405" y="9812"/>
                    <a:pt x="1494" y="9917"/>
                    <a:pt x="1583" y="10014"/>
                  </a:cubicBezTo>
                  <a:cubicBezTo>
                    <a:pt x="1599" y="10030"/>
                    <a:pt x="1615" y="10038"/>
                    <a:pt x="1623" y="10038"/>
                  </a:cubicBezTo>
                  <a:cubicBezTo>
                    <a:pt x="1640" y="10038"/>
                    <a:pt x="1656" y="10038"/>
                    <a:pt x="1664" y="10030"/>
                  </a:cubicBezTo>
                  <a:cubicBezTo>
                    <a:pt x="1688" y="10005"/>
                    <a:pt x="1688" y="9973"/>
                    <a:pt x="1664" y="9957"/>
                  </a:cubicBezTo>
                  <a:cubicBezTo>
                    <a:pt x="1575" y="9852"/>
                    <a:pt x="1486" y="9755"/>
                    <a:pt x="1405" y="9650"/>
                  </a:cubicBezTo>
                  <a:cubicBezTo>
                    <a:pt x="1390" y="9640"/>
                    <a:pt x="1372" y="9630"/>
                    <a:pt x="1356" y="9630"/>
                  </a:cubicBezTo>
                  <a:close/>
                  <a:moveTo>
                    <a:pt x="10263" y="9979"/>
                  </a:moveTo>
                  <a:cubicBezTo>
                    <a:pt x="10250" y="9979"/>
                    <a:pt x="10236" y="9985"/>
                    <a:pt x="10224" y="9997"/>
                  </a:cubicBezTo>
                  <a:cubicBezTo>
                    <a:pt x="10135" y="10094"/>
                    <a:pt x="10046" y="10191"/>
                    <a:pt x="9941" y="10280"/>
                  </a:cubicBezTo>
                  <a:cubicBezTo>
                    <a:pt x="9925" y="10296"/>
                    <a:pt x="9925" y="10328"/>
                    <a:pt x="9941" y="10353"/>
                  </a:cubicBezTo>
                  <a:cubicBezTo>
                    <a:pt x="9949" y="10361"/>
                    <a:pt x="9973" y="10369"/>
                    <a:pt x="9981" y="10369"/>
                  </a:cubicBezTo>
                  <a:cubicBezTo>
                    <a:pt x="9997" y="10369"/>
                    <a:pt x="10006" y="10361"/>
                    <a:pt x="10006" y="10353"/>
                  </a:cubicBezTo>
                  <a:cubicBezTo>
                    <a:pt x="10102" y="10256"/>
                    <a:pt x="10207" y="10167"/>
                    <a:pt x="10296" y="10070"/>
                  </a:cubicBezTo>
                  <a:cubicBezTo>
                    <a:pt x="10312" y="10046"/>
                    <a:pt x="10312" y="10014"/>
                    <a:pt x="10296" y="9997"/>
                  </a:cubicBezTo>
                  <a:cubicBezTo>
                    <a:pt x="10288" y="9985"/>
                    <a:pt x="10276" y="9979"/>
                    <a:pt x="10263" y="9979"/>
                  </a:cubicBezTo>
                  <a:close/>
                  <a:moveTo>
                    <a:pt x="1913" y="10221"/>
                  </a:moveTo>
                  <a:cubicBezTo>
                    <a:pt x="1900" y="10221"/>
                    <a:pt x="1886" y="10228"/>
                    <a:pt x="1874" y="10240"/>
                  </a:cubicBezTo>
                  <a:cubicBezTo>
                    <a:pt x="1858" y="10256"/>
                    <a:pt x="1858" y="10288"/>
                    <a:pt x="1874" y="10304"/>
                  </a:cubicBezTo>
                  <a:cubicBezTo>
                    <a:pt x="1971" y="10409"/>
                    <a:pt x="2076" y="10490"/>
                    <a:pt x="2181" y="10579"/>
                  </a:cubicBezTo>
                  <a:cubicBezTo>
                    <a:pt x="2189" y="10595"/>
                    <a:pt x="2205" y="10595"/>
                    <a:pt x="2213" y="10595"/>
                  </a:cubicBezTo>
                  <a:cubicBezTo>
                    <a:pt x="2229" y="10595"/>
                    <a:pt x="2245" y="10579"/>
                    <a:pt x="2261" y="10571"/>
                  </a:cubicBezTo>
                  <a:cubicBezTo>
                    <a:pt x="2269" y="10547"/>
                    <a:pt x="2269" y="10522"/>
                    <a:pt x="2253" y="10498"/>
                  </a:cubicBezTo>
                  <a:cubicBezTo>
                    <a:pt x="2148" y="10417"/>
                    <a:pt x="2051" y="10328"/>
                    <a:pt x="1946" y="10240"/>
                  </a:cubicBezTo>
                  <a:cubicBezTo>
                    <a:pt x="1938" y="10228"/>
                    <a:pt x="1926" y="10221"/>
                    <a:pt x="1913" y="10221"/>
                  </a:cubicBezTo>
                  <a:close/>
                  <a:moveTo>
                    <a:pt x="9664" y="10530"/>
                  </a:moveTo>
                  <a:cubicBezTo>
                    <a:pt x="9656" y="10530"/>
                    <a:pt x="9648" y="10533"/>
                    <a:pt x="9642" y="10538"/>
                  </a:cubicBezTo>
                  <a:cubicBezTo>
                    <a:pt x="9529" y="10619"/>
                    <a:pt x="9424" y="10700"/>
                    <a:pt x="9319" y="10781"/>
                  </a:cubicBezTo>
                  <a:cubicBezTo>
                    <a:pt x="9295" y="10805"/>
                    <a:pt x="9287" y="10837"/>
                    <a:pt x="9311" y="10853"/>
                  </a:cubicBezTo>
                  <a:cubicBezTo>
                    <a:pt x="9319" y="10861"/>
                    <a:pt x="9327" y="10878"/>
                    <a:pt x="9351" y="10878"/>
                  </a:cubicBezTo>
                  <a:cubicBezTo>
                    <a:pt x="9360" y="10878"/>
                    <a:pt x="9368" y="10861"/>
                    <a:pt x="9376" y="10861"/>
                  </a:cubicBezTo>
                  <a:cubicBezTo>
                    <a:pt x="9489" y="10797"/>
                    <a:pt x="9602" y="10700"/>
                    <a:pt x="9699" y="10619"/>
                  </a:cubicBezTo>
                  <a:cubicBezTo>
                    <a:pt x="9723" y="10603"/>
                    <a:pt x="9731" y="10571"/>
                    <a:pt x="9707" y="10555"/>
                  </a:cubicBezTo>
                  <a:cubicBezTo>
                    <a:pt x="9696" y="10539"/>
                    <a:pt x="9679" y="10530"/>
                    <a:pt x="9664" y="10530"/>
                  </a:cubicBezTo>
                  <a:close/>
                  <a:moveTo>
                    <a:pt x="2528" y="10732"/>
                  </a:moveTo>
                  <a:cubicBezTo>
                    <a:pt x="2512" y="10732"/>
                    <a:pt x="2494" y="10738"/>
                    <a:pt x="2479" y="10748"/>
                  </a:cubicBezTo>
                  <a:cubicBezTo>
                    <a:pt x="2463" y="10773"/>
                    <a:pt x="2471" y="10805"/>
                    <a:pt x="2496" y="10821"/>
                  </a:cubicBezTo>
                  <a:cubicBezTo>
                    <a:pt x="2601" y="10902"/>
                    <a:pt x="2722" y="10974"/>
                    <a:pt x="2835" y="11047"/>
                  </a:cubicBezTo>
                  <a:cubicBezTo>
                    <a:pt x="2851" y="11055"/>
                    <a:pt x="2859" y="11055"/>
                    <a:pt x="2867" y="11055"/>
                  </a:cubicBezTo>
                  <a:cubicBezTo>
                    <a:pt x="2891" y="11055"/>
                    <a:pt x="2907" y="11047"/>
                    <a:pt x="2907" y="11039"/>
                  </a:cubicBezTo>
                  <a:cubicBezTo>
                    <a:pt x="2915" y="11015"/>
                    <a:pt x="2907" y="10974"/>
                    <a:pt x="2883" y="10966"/>
                  </a:cubicBezTo>
                  <a:cubicBezTo>
                    <a:pt x="2778" y="10894"/>
                    <a:pt x="2665" y="10821"/>
                    <a:pt x="2552" y="10740"/>
                  </a:cubicBezTo>
                  <a:cubicBezTo>
                    <a:pt x="2546" y="10734"/>
                    <a:pt x="2537" y="10732"/>
                    <a:pt x="2528" y="10732"/>
                  </a:cubicBezTo>
                  <a:close/>
                  <a:moveTo>
                    <a:pt x="9022" y="10988"/>
                  </a:moveTo>
                  <a:cubicBezTo>
                    <a:pt x="9012" y="10988"/>
                    <a:pt x="9003" y="10992"/>
                    <a:pt x="8996" y="10999"/>
                  </a:cubicBezTo>
                  <a:cubicBezTo>
                    <a:pt x="8875" y="11063"/>
                    <a:pt x="8762" y="11128"/>
                    <a:pt x="8641" y="11184"/>
                  </a:cubicBezTo>
                  <a:cubicBezTo>
                    <a:pt x="8617" y="11209"/>
                    <a:pt x="8609" y="11241"/>
                    <a:pt x="8617" y="11257"/>
                  </a:cubicBezTo>
                  <a:cubicBezTo>
                    <a:pt x="8617" y="11281"/>
                    <a:pt x="8641" y="11289"/>
                    <a:pt x="8665" y="11289"/>
                  </a:cubicBezTo>
                  <a:lnTo>
                    <a:pt x="8689" y="11289"/>
                  </a:lnTo>
                  <a:cubicBezTo>
                    <a:pt x="8810" y="11225"/>
                    <a:pt x="8923" y="11160"/>
                    <a:pt x="9045" y="11088"/>
                  </a:cubicBezTo>
                  <a:cubicBezTo>
                    <a:pt x="9077" y="11063"/>
                    <a:pt x="9077" y="11039"/>
                    <a:pt x="9061" y="11015"/>
                  </a:cubicBezTo>
                  <a:cubicBezTo>
                    <a:pt x="9051" y="10996"/>
                    <a:pt x="9036" y="10988"/>
                    <a:pt x="9022" y="10988"/>
                  </a:cubicBezTo>
                  <a:close/>
                  <a:moveTo>
                    <a:pt x="3227" y="11154"/>
                  </a:moveTo>
                  <a:cubicBezTo>
                    <a:pt x="3206" y="11154"/>
                    <a:pt x="3188" y="11165"/>
                    <a:pt x="3182" y="11176"/>
                  </a:cubicBezTo>
                  <a:cubicBezTo>
                    <a:pt x="3174" y="11209"/>
                    <a:pt x="3182" y="11241"/>
                    <a:pt x="3198" y="11249"/>
                  </a:cubicBezTo>
                  <a:cubicBezTo>
                    <a:pt x="3319" y="11322"/>
                    <a:pt x="3440" y="11378"/>
                    <a:pt x="3562" y="11427"/>
                  </a:cubicBezTo>
                  <a:lnTo>
                    <a:pt x="3586" y="11427"/>
                  </a:lnTo>
                  <a:cubicBezTo>
                    <a:pt x="3602" y="11427"/>
                    <a:pt x="3626" y="11419"/>
                    <a:pt x="3642" y="11402"/>
                  </a:cubicBezTo>
                  <a:cubicBezTo>
                    <a:pt x="3658" y="11370"/>
                    <a:pt x="3642" y="11338"/>
                    <a:pt x="3618" y="11330"/>
                  </a:cubicBezTo>
                  <a:cubicBezTo>
                    <a:pt x="3497" y="11281"/>
                    <a:pt x="3376" y="11217"/>
                    <a:pt x="3255" y="11160"/>
                  </a:cubicBezTo>
                  <a:cubicBezTo>
                    <a:pt x="3245" y="11155"/>
                    <a:pt x="3236" y="11154"/>
                    <a:pt x="3227" y="11154"/>
                  </a:cubicBezTo>
                  <a:close/>
                  <a:moveTo>
                    <a:pt x="8290" y="11367"/>
                  </a:moveTo>
                  <a:cubicBezTo>
                    <a:pt x="8284" y="11367"/>
                    <a:pt x="8277" y="11368"/>
                    <a:pt x="8269" y="11370"/>
                  </a:cubicBezTo>
                  <a:cubicBezTo>
                    <a:pt x="8148" y="11419"/>
                    <a:pt x="8011" y="11467"/>
                    <a:pt x="7898" y="11507"/>
                  </a:cubicBezTo>
                  <a:cubicBezTo>
                    <a:pt x="7866" y="11524"/>
                    <a:pt x="7858" y="11540"/>
                    <a:pt x="7866" y="11572"/>
                  </a:cubicBezTo>
                  <a:cubicBezTo>
                    <a:pt x="7874" y="11588"/>
                    <a:pt x="7898" y="11604"/>
                    <a:pt x="7914" y="11604"/>
                  </a:cubicBezTo>
                  <a:cubicBezTo>
                    <a:pt x="7922" y="11604"/>
                    <a:pt x="7922" y="11604"/>
                    <a:pt x="7922" y="11621"/>
                  </a:cubicBezTo>
                  <a:cubicBezTo>
                    <a:pt x="8051" y="11572"/>
                    <a:pt x="8189" y="11524"/>
                    <a:pt x="8310" y="11467"/>
                  </a:cubicBezTo>
                  <a:cubicBezTo>
                    <a:pt x="8334" y="11451"/>
                    <a:pt x="8350" y="11427"/>
                    <a:pt x="8334" y="11402"/>
                  </a:cubicBezTo>
                  <a:cubicBezTo>
                    <a:pt x="8322" y="11378"/>
                    <a:pt x="8309" y="11367"/>
                    <a:pt x="8290" y="11367"/>
                  </a:cubicBezTo>
                  <a:close/>
                  <a:moveTo>
                    <a:pt x="3960" y="11496"/>
                  </a:moveTo>
                  <a:cubicBezTo>
                    <a:pt x="3943" y="11496"/>
                    <a:pt x="3923" y="11507"/>
                    <a:pt x="3917" y="11532"/>
                  </a:cubicBezTo>
                  <a:cubicBezTo>
                    <a:pt x="3909" y="11548"/>
                    <a:pt x="3917" y="11580"/>
                    <a:pt x="3949" y="11588"/>
                  </a:cubicBezTo>
                  <a:cubicBezTo>
                    <a:pt x="4070" y="11629"/>
                    <a:pt x="4199" y="11669"/>
                    <a:pt x="4329" y="11709"/>
                  </a:cubicBezTo>
                  <a:lnTo>
                    <a:pt x="4345" y="11709"/>
                  </a:lnTo>
                  <a:cubicBezTo>
                    <a:pt x="4361" y="11709"/>
                    <a:pt x="4377" y="11693"/>
                    <a:pt x="4393" y="11685"/>
                  </a:cubicBezTo>
                  <a:cubicBezTo>
                    <a:pt x="4401" y="11661"/>
                    <a:pt x="4393" y="11629"/>
                    <a:pt x="4361" y="11621"/>
                  </a:cubicBezTo>
                  <a:cubicBezTo>
                    <a:pt x="4232" y="11588"/>
                    <a:pt x="4094" y="11540"/>
                    <a:pt x="3973" y="11499"/>
                  </a:cubicBezTo>
                  <a:cubicBezTo>
                    <a:pt x="3970" y="11497"/>
                    <a:pt x="3965" y="11496"/>
                    <a:pt x="3960" y="11496"/>
                  </a:cubicBezTo>
                  <a:close/>
                  <a:moveTo>
                    <a:pt x="7534" y="11618"/>
                  </a:moveTo>
                  <a:cubicBezTo>
                    <a:pt x="7529" y="11618"/>
                    <a:pt x="7524" y="11619"/>
                    <a:pt x="7518" y="11621"/>
                  </a:cubicBezTo>
                  <a:lnTo>
                    <a:pt x="7131" y="11709"/>
                  </a:lnTo>
                  <a:cubicBezTo>
                    <a:pt x="7098" y="11725"/>
                    <a:pt x="7074" y="11742"/>
                    <a:pt x="7090" y="11774"/>
                  </a:cubicBezTo>
                  <a:cubicBezTo>
                    <a:pt x="7098" y="11790"/>
                    <a:pt x="7115" y="11814"/>
                    <a:pt x="7139" y="11814"/>
                  </a:cubicBezTo>
                  <a:cubicBezTo>
                    <a:pt x="7276" y="11790"/>
                    <a:pt x="7421" y="11766"/>
                    <a:pt x="7543" y="11725"/>
                  </a:cubicBezTo>
                  <a:cubicBezTo>
                    <a:pt x="7575" y="11709"/>
                    <a:pt x="7591" y="11693"/>
                    <a:pt x="7583" y="11661"/>
                  </a:cubicBezTo>
                  <a:cubicBezTo>
                    <a:pt x="7576" y="11634"/>
                    <a:pt x="7559" y="11618"/>
                    <a:pt x="7534" y="11618"/>
                  </a:cubicBezTo>
                  <a:close/>
                  <a:moveTo>
                    <a:pt x="4740" y="11701"/>
                  </a:moveTo>
                  <a:cubicBezTo>
                    <a:pt x="4716" y="11701"/>
                    <a:pt x="4692" y="11709"/>
                    <a:pt x="4684" y="11742"/>
                  </a:cubicBezTo>
                  <a:cubicBezTo>
                    <a:pt x="4684" y="11774"/>
                    <a:pt x="4692" y="11790"/>
                    <a:pt x="4724" y="11806"/>
                  </a:cubicBezTo>
                  <a:cubicBezTo>
                    <a:pt x="4854" y="11830"/>
                    <a:pt x="4983" y="11855"/>
                    <a:pt x="5128" y="11871"/>
                  </a:cubicBezTo>
                  <a:cubicBezTo>
                    <a:pt x="5160" y="11871"/>
                    <a:pt x="5177" y="11855"/>
                    <a:pt x="5177" y="11830"/>
                  </a:cubicBezTo>
                  <a:cubicBezTo>
                    <a:pt x="5185" y="11806"/>
                    <a:pt x="5168" y="11774"/>
                    <a:pt x="5136" y="11774"/>
                  </a:cubicBezTo>
                  <a:cubicBezTo>
                    <a:pt x="5007" y="11750"/>
                    <a:pt x="4878" y="11734"/>
                    <a:pt x="4740" y="11701"/>
                  </a:cubicBezTo>
                  <a:close/>
                  <a:moveTo>
                    <a:pt x="6735" y="11782"/>
                  </a:moveTo>
                  <a:cubicBezTo>
                    <a:pt x="6598" y="11806"/>
                    <a:pt x="6469" y="11814"/>
                    <a:pt x="6339" y="11822"/>
                  </a:cubicBezTo>
                  <a:cubicBezTo>
                    <a:pt x="6307" y="11822"/>
                    <a:pt x="6291" y="11847"/>
                    <a:pt x="6291" y="11871"/>
                  </a:cubicBezTo>
                  <a:cubicBezTo>
                    <a:pt x="6291" y="11903"/>
                    <a:pt x="6307" y="11927"/>
                    <a:pt x="6339" y="11927"/>
                  </a:cubicBezTo>
                  <a:cubicBezTo>
                    <a:pt x="6485" y="11911"/>
                    <a:pt x="6614" y="11903"/>
                    <a:pt x="6751" y="11887"/>
                  </a:cubicBezTo>
                  <a:cubicBezTo>
                    <a:pt x="6775" y="11871"/>
                    <a:pt x="6792" y="11855"/>
                    <a:pt x="6792" y="11822"/>
                  </a:cubicBezTo>
                  <a:cubicBezTo>
                    <a:pt x="6784" y="11806"/>
                    <a:pt x="6767" y="11782"/>
                    <a:pt x="6735" y="11782"/>
                  </a:cubicBezTo>
                  <a:close/>
                  <a:moveTo>
                    <a:pt x="5532" y="11814"/>
                  </a:moveTo>
                  <a:cubicBezTo>
                    <a:pt x="5516" y="11814"/>
                    <a:pt x="5483" y="11830"/>
                    <a:pt x="5483" y="11863"/>
                  </a:cubicBezTo>
                  <a:cubicBezTo>
                    <a:pt x="5483" y="11887"/>
                    <a:pt x="5500" y="11911"/>
                    <a:pt x="5532" y="11911"/>
                  </a:cubicBezTo>
                  <a:cubicBezTo>
                    <a:pt x="5661" y="11927"/>
                    <a:pt x="5806" y="11935"/>
                    <a:pt x="5936" y="11935"/>
                  </a:cubicBezTo>
                  <a:cubicBezTo>
                    <a:pt x="5968" y="11935"/>
                    <a:pt x="5984" y="11911"/>
                    <a:pt x="5984" y="11887"/>
                  </a:cubicBezTo>
                  <a:cubicBezTo>
                    <a:pt x="5984" y="11855"/>
                    <a:pt x="5968" y="11830"/>
                    <a:pt x="5936" y="11830"/>
                  </a:cubicBezTo>
                  <a:cubicBezTo>
                    <a:pt x="5790" y="11822"/>
                    <a:pt x="5661" y="11822"/>
                    <a:pt x="5532" y="11814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035;p44">
              <a:extLst>
                <a:ext uri="{FF2B5EF4-FFF2-40B4-BE49-F238E27FC236}">
                  <a16:creationId xmlns:a16="http://schemas.microsoft.com/office/drawing/2014/main" id="{76F98EC9-9FCB-4B4F-AAAE-CB967742DEB9}"/>
                </a:ext>
              </a:extLst>
            </p:cNvPr>
            <p:cNvSpPr/>
            <p:nvPr/>
          </p:nvSpPr>
          <p:spPr>
            <a:xfrm>
              <a:off x="6039950" y="2376350"/>
              <a:ext cx="156300" cy="156525"/>
            </a:xfrm>
            <a:custGeom>
              <a:avLst/>
              <a:gdLst/>
              <a:ahLst/>
              <a:cxnLst/>
              <a:rect l="l" t="t" r="r" b="b"/>
              <a:pathLst>
                <a:path w="6252" h="6261" extrusionOk="0">
                  <a:moveTo>
                    <a:pt x="3103" y="2340"/>
                  </a:moveTo>
                  <a:cubicBezTo>
                    <a:pt x="3388" y="2340"/>
                    <a:pt x="3662" y="2496"/>
                    <a:pt x="3804" y="2752"/>
                  </a:cubicBezTo>
                  <a:cubicBezTo>
                    <a:pt x="4055" y="3237"/>
                    <a:pt x="3772" y="3818"/>
                    <a:pt x="3231" y="3899"/>
                  </a:cubicBezTo>
                  <a:cubicBezTo>
                    <a:pt x="3188" y="3907"/>
                    <a:pt x="3145" y="3910"/>
                    <a:pt x="3102" y="3910"/>
                  </a:cubicBezTo>
                  <a:cubicBezTo>
                    <a:pt x="2823" y="3910"/>
                    <a:pt x="2556" y="3754"/>
                    <a:pt x="2415" y="3495"/>
                  </a:cubicBezTo>
                  <a:cubicBezTo>
                    <a:pt x="2157" y="3011"/>
                    <a:pt x="2440" y="2429"/>
                    <a:pt x="2989" y="2349"/>
                  </a:cubicBezTo>
                  <a:cubicBezTo>
                    <a:pt x="3027" y="2343"/>
                    <a:pt x="3065" y="2340"/>
                    <a:pt x="3103" y="2340"/>
                  </a:cubicBezTo>
                  <a:close/>
                  <a:moveTo>
                    <a:pt x="3328" y="1"/>
                  </a:moveTo>
                  <a:cubicBezTo>
                    <a:pt x="3197" y="1"/>
                    <a:pt x="3083" y="96"/>
                    <a:pt x="3061" y="217"/>
                  </a:cubicBezTo>
                  <a:lnTo>
                    <a:pt x="2957" y="701"/>
                  </a:lnTo>
                  <a:cubicBezTo>
                    <a:pt x="2924" y="847"/>
                    <a:pt x="2819" y="952"/>
                    <a:pt x="2674" y="976"/>
                  </a:cubicBezTo>
                  <a:cubicBezTo>
                    <a:pt x="2593" y="992"/>
                    <a:pt x="2504" y="1016"/>
                    <a:pt x="2424" y="1049"/>
                  </a:cubicBezTo>
                  <a:cubicBezTo>
                    <a:pt x="2343" y="1073"/>
                    <a:pt x="2262" y="1105"/>
                    <a:pt x="2181" y="1145"/>
                  </a:cubicBezTo>
                  <a:cubicBezTo>
                    <a:pt x="2130" y="1171"/>
                    <a:pt x="2074" y="1184"/>
                    <a:pt x="2019" y="1184"/>
                  </a:cubicBezTo>
                  <a:cubicBezTo>
                    <a:pt x="1936" y="1184"/>
                    <a:pt x="1853" y="1155"/>
                    <a:pt x="1786" y="1097"/>
                  </a:cubicBezTo>
                  <a:lnTo>
                    <a:pt x="1414" y="774"/>
                  </a:lnTo>
                  <a:cubicBezTo>
                    <a:pt x="1364" y="727"/>
                    <a:pt x="1300" y="704"/>
                    <a:pt x="1236" y="704"/>
                  </a:cubicBezTo>
                  <a:cubicBezTo>
                    <a:pt x="1157" y="704"/>
                    <a:pt x="1077" y="739"/>
                    <a:pt x="1018" y="806"/>
                  </a:cubicBezTo>
                  <a:lnTo>
                    <a:pt x="534" y="1355"/>
                  </a:lnTo>
                  <a:cubicBezTo>
                    <a:pt x="437" y="1468"/>
                    <a:pt x="445" y="1654"/>
                    <a:pt x="566" y="1751"/>
                  </a:cubicBezTo>
                  <a:lnTo>
                    <a:pt x="930" y="2074"/>
                  </a:lnTo>
                  <a:cubicBezTo>
                    <a:pt x="1043" y="2163"/>
                    <a:pt x="1067" y="2316"/>
                    <a:pt x="1027" y="2462"/>
                  </a:cubicBezTo>
                  <a:cubicBezTo>
                    <a:pt x="978" y="2623"/>
                    <a:pt x="938" y="2793"/>
                    <a:pt x="930" y="2962"/>
                  </a:cubicBezTo>
                  <a:cubicBezTo>
                    <a:pt x="922" y="3108"/>
                    <a:pt x="825" y="3237"/>
                    <a:pt x="687" y="3277"/>
                  </a:cubicBezTo>
                  <a:lnTo>
                    <a:pt x="219" y="3439"/>
                  </a:lnTo>
                  <a:cubicBezTo>
                    <a:pt x="82" y="3487"/>
                    <a:pt x="1" y="3641"/>
                    <a:pt x="49" y="3794"/>
                  </a:cubicBezTo>
                  <a:lnTo>
                    <a:pt x="284" y="4489"/>
                  </a:lnTo>
                  <a:cubicBezTo>
                    <a:pt x="322" y="4599"/>
                    <a:pt x="429" y="4672"/>
                    <a:pt x="548" y="4672"/>
                  </a:cubicBezTo>
                  <a:cubicBezTo>
                    <a:pt x="578" y="4672"/>
                    <a:pt x="608" y="4668"/>
                    <a:pt x="639" y="4658"/>
                  </a:cubicBezTo>
                  <a:lnTo>
                    <a:pt x="1099" y="4497"/>
                  </a:lnTo>
                  <a:cubicBezTo>
                    <a:pt x="1138" y="4484"/>
                    <a:pt x="1176" y="4478"/>
                    <a:pt x="1212" y="4478"/>
                  </a:cubicBezTo>
                  <a:cubicBezTo>
                    <a:pt x="1315" y="4478"/>
                    <a:pt x="1410" y="4524"/>
                    <a:pt x="1487" y="4602"/>
                  </a:cubicBezTo>
                  <a:cubicBezTo>
                    <a:pt x="1592" y="4731"/>
                    <a:pt x="1729" y="4844"/>
                    <a:pt x="1866" y="4941"/>
                  </a:cubicBezTo>
                  <a:cubicBezTo>
                    <a:pt x="1987" y="5022"/>
                    <a:pt x="2052" y="5167"/>
                    <a:pt x="2020" y="5304"/>
                  </a:cubicBezTo>
                  <a:lnTo>
                    <a:pt x="1915" y="5789"/>
                  </a:lnTo>
                  <a:cubicBezTo>
                    <a:pt x="1891" y="5942"/>
                    <a:pt x="1987" y="6079"/>
                    <a:pt x="2133" y="6112"/>
                  </a:cubicBezTo>
                  <a:lnTo>
                    <a:pt x="2860" y="6257"/>
                  </a:lnTo>
                  <a:cubicBezTo>
                    <a:pt x="2875" y="6260"/>
                    <a:pt x="2890" y="6261"/>
                    <a:pt x="2904" y="6261"/>
                  </a:cubicBezTo>
                  <a:cubicBezTo>
                    <a:pt x="3034" y="6261"/>
                    <a:pt x="3154" y="6169"/>
                    <a:pt x="3183" y="6039"/>
                  </a:cubicBezTo>
                  <a:lnTo>
                    <a:pt x="3280" y="5554"/>
                  </a:lnTo>
                  <a:cubicBezTo>
                    <a:pt x="3312" y="5417"/>
                    <a:pt x="3425" y="5304"/>
                    <a:pt x="3562" y="5288"/>
                  </a:cubicBezTo>
                  <a:cubicBezTo>
                    <a:pt x="3643" y="5256"/>
                    <a:pt x="3732" y="5231"/>
                    <a:pt x="3812" y="5207"/>
                  </a:cubicBezTo>
                  <a:cubicBezTo>
                    <a:pt x="3893" y="5175"/>
                    <a:pt x="3974" y="5143"/>
                    <a:pt x="4055" y="5102"/>
                  </a:cubicBezTo>
                  <a:cubicBezTo>
                    <a:pt x="4111" y="5079"/>
                    <a:pt x="4168" y="5067"/>
                    <a:pt x="4223" y="5067"/>
                  </a:cubicBezTo>
                  <a:cubicBezTo>
                    <a:pt x="4305" y="5067"/>
                    <a:pt x="4383" y="5093"/>
                    <a:pt x="4450" y="5151"/>
                  </a:cubicBezTo>
                  <a:lnTo>
                    <a:pt x="4822" y="5474"/>
                  </a:lnTo>
                  <a:cubicBezTo>
                    <a:pt x="4875" y="5523"/>
                    <a:pt x="4945" y="5548"/>
                    <a:pt x="5014" y="5548"/>
                  </a:cubicBezTo>
                  <a:cubicBezTo>
                    <a:pt x="5091" y="5548"/>
                    <a:pt x="5166" y="5517"/>
                    <a:pt x="5218" y="5458"/>
                  </a:cubicBezTo>
                  <a:lnTo>
                    <a:pt x="5702" y="4900"/>
                  </a:lnTo>
                  <a:cubicBezTo>
                    <a:pt x="5807" y="4787"/>
                    <a:pt x="5791" y="4610"/>
                    <a:pt x="5686" y="4505"/>
                  </a:cubicBezTo>
                  <a:lnTo>
                    <a:pt x="5323" y="4182"/>
                  </a:lnTo>
                  <a:cubicBezTo>
                    <a:pt x="5209" y="4093"/>
                    <a:pt x="5177" y="3939"/>
                    <a:pt x="5218" y="3802"/>
                  </a:cubicBezTo>
                  <a:cubicBezTo>
                    <a:pt x="5266" y="3641"/>
                    <a:pt x="5306" y="3471"/>
                    <a:pt x="5323" y="3293"/>
                  </a:cubicBezTo>
                  <a:cubicBezTo>
                    <a:pt x="5331" y="3156"/>
                    <a:pt x="5419" y="3027"/>
                    <a:pt x="5565" y="2987"/>
                  </a:cubicBezTo>
                  <a:lnTo>
                    <a:pt x="6025" y="2825"/>
                  </a:lnTo>
                  <a:cubicBezTo>
                    <a:pt x="6170" y="2769"/>
                    <a:pt x="6251" y="2623"/>
                    <a:pt x="6195" y="2470"/>
                  </a:cubicBezTo>
                  <a:lnTo>
                    <a:pt x="5969" y="1775"/>
                  </a:lnTo>
                  <a:cubicBezTo>
                    <a:pt x="5923" y="1659"/>
                    <a:pt x="5821" y="1584"/>
                    <a:pt x="5702" y="1584"/>
                  </a:cubicBezTo>
                  <a:cubicBezTo>
                    <a:pt x="5673" y="1584"/>
                    <a:pt x="5644" y="1588"/>
                    <a:pt x="5613" y="1598"/>
                  </a:cubicBezTo>
                  <a:lnTo>
                    <a:pt x="5145" y="1759"/>
                  </a:lnTo>
                  <a:cubicBezTo>
                    <a:pt x="5109" y="1775"/>
                    <a:pt x="5072" y="1782"/>
                    <a:pt x="5035" y="1782"/>
                  </a:cubicBezTo>
                  <a:cubicBezTo>
                    <a:pt x="4936" y="1782"/>
                    <a:pt x="4836" y="1733"/>
                    <a:pt x="4765" y="1662"/>
                  </a:cubicBezTo>
                  <a:cubicBezTo>
                    <a:pt x="4644" y="1533"/>
                    <a:pt x="4515" y="1420"/>
                    <a:pt x="4370" y="1315"/>
                  </a:cubicBezTo>
                  <a:cubicBezTo>
                    <a:pt x="4249" y="1234"/>
                    <a:pt x="4192" y="1097"/>
                    <a:pt x="4216" y="952"/>
                  </a:cubicBezTo>
                  <a:lnTo>
                    <a:pt x="4321" y="467"/>
                  </a:lnTo>
                  <a:cubicBezTo>
                    <a:pt x="4354" y="322"/>
                    <a:pt x="4249" y="176"/>
                    <a:pt x="4111" y="144"/>
                  </a:cubicBezTo>
                  <a:lnTo>
                    <a:pt x="3384" y="7"/>
                  </a:lnTo>
                  <a:cubicBezTo>
                    <a:pt x="3366" y="3"/>
                    <a:pt x="3347" y="1"/>
                    <a:pt x="33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036;p44">
              <a:extLst>
                <a:ext uri="{FF2B5EF4-FFF2-40B4-BE49-F238E27FC236}">
                  <a16:creationId xmlns:a16="http://schemas.microsoft.com/office/drawing/2014/main" id="{A485ABAA-2A7A-49F8-9FE1-DFD280B24D36}"/>
                </a:ext>
              </a:extLst>
            </p:cNvPr>
            <p:cNvSpPr/>
            <p:nvPr/>
          </p:nvSpPr>
          <p:spPr>
            <a:xfrm>
              <a:off x="5717150" y="2749375"/>
              <a:ext cx="244700" cy="396325"/>
            </a:xfrm>
            <a:custGeom>
              <a:avLst/>
              <a:gdLst/>
              <a:ahLst/>
              <a:cxnLst/>
              <a:rect l="l" t="t" r="r" b="b"/>
              <a:pathLst>
                <a:path w="9788" h="15853" extrusionOk="0">
                  <a:moveTo>
                    <a:pt x="49" y="1"/>
                  </a:moveTo>
                  <a:cubicBezTo>
                    <a:pt x="17" y="1"/>
                    <a:pt x="1" y="25"/>
                    <a:pt x="1" y="57"/>
                  </a:cubicBezTo>
                  <a:lnTo>
                    <a:pt x="1" y="461"/>
                  </a:lnTo>
                  <a:cubicBezTo>
                    <a:pt x="1" y="485"/>
                    <a:pt x="17" y="509"/>
                    <a:pt x="49" y="509"/>
                  </a:cubicBezTo>
                  <a:cubicBezTo>
                    <a:pt x="81" y="509"/>
                    <a:pt x="98" y="477"/>
                    <a:pt x="98" y="461"/>
                  </a:cubicBezTo>
                  <a:lnTo>
                    <a:pt x="98" y="57"/>
                  </a:lnTo>
                  <a:cubicBezTo>
                    <a:pt x="98" y="25"/>
                    <a:pt x="81" y="1"/>
                    <a:pt x="49" y="1"/>
                  </a:cubicBezTo>
                  <a:close/>
                  <a:moveTo>
                    <a:pt x="49" y="808"/>
                  </a:moveTo>
                  <a:cubicBezTo>
                    <a:pt x="17" y="808"/>
                    <a:pt x="1" y="832"/>
                    <a:pt x="1" y="865"/>
                  </a:cubicBezTo>
                  <a:lnTo>
                    <a:pt x="1" y="1269"/>
                  </a:lnTo>
                  <a:cubicBezTo>
                    <a:pt x="1" y="1293"/>
                    <a:pt x="17" y="1317"/>
                    <a:pt x="49" y="1317"/>
                  </a:cubicBezTo>
                  <a:cubicBezTo>
                    <a:pt x="81" y="1317"/>
                    <a:pt x="98" y="1285"/>
                    <a:pt x="98" y="1269"/>
                  </a:cubicBezTo>
                  <a:lnTo>
                    <a:pt x="98" y="865"/>
                  </a:lnTo>
                  <a:cubicBezTo>
                    <a:pt x="98" y="832"/>
                    <a:pt x="81" y="808"/>
                    <a:pt x="49" y="808"/>
                  </a:cubicBezTo>
                  <a:close/>
                  <a:moveTo>
                    <a:pt x="49" y="1616"/>
                  </a:moveTo>
                  <a:cubicBezTo>
                    <a:pt x="17" y="1616"/>
                    <a:pt x="1" y="1640"/>
                    <a:pt x="1" y="1672"/>
                  </a:cubicBezTo>
                  <a:lnTo>
                    <a:pt x="1" y="2076"/>
                  </a:lnTo>
                  <a:cubicBezTo>
                    <a:pt x="1" y="2100"/>
                    <a:pt x="17" y="2125"/>
                    <a:pt x="49" y="2125"/>
                  </a:cubicBezTo>
                  <a:cubicBezTo>
                    <a:pt x="81" y="2125"/>
                    <a:pt x="98" y="2092"/>
                    <a:pt x="98" y="2076"/>
                  </a:cubicBezTo>
                  <a:lnTo>
                    <a:pt x="98" y="1672"/>
                  </a:lnTo>
                  <a:cubicBezTo>
                    <a:pt x="98" y="1640"/>
                    <a:pt x="81" y="1616"/>
                    <a:pt x="49" y="1616"/>
                  </a:cubicBezTo>
                  <a:close/>
                  <a:moveTo>
                    <a:pt x="49" y="2423"/>
                  </a:moveTo>
                  <a:cubicBezTo>
                    <a:pt x="17" y="2423"/>
                    <a:pt x="1" y="2448"/>
                    <a:pt x="1" y="2480"/>
                  </a:cubicBezTo>
                  <a:lnTo>
                    <a:pt x="1" y="2884"/>
                  </a:lnTo>
                  <a:cubicBezTo>
                    <a:pt x="1" y="2908"/>
                    <a:pt x="17" y="2932"/>
                    <a:pt x="49" y="2932"/>
                  </a:cubicBezTo>
                  <a:cubicBezTo>
                    <a:pt x="81" y="2932"/>
                    <a:pt x="98" y="2900"/>
                    <a:pt x="98" y="2884"/>
                  </a:cubicBezTo>
                  <a:lnTo>
                    <a:pt x="98" y="2480"/>
                  </a:lnTo>
                  <a:cubicBezTo>
                    <a:pt x="98" y="2448"/>
                    <a:pt x="81" y="2423"/>
                    <a:pt x="49" y="2423"/>
                  </a:cubicBezTo>
                  <a:close/>
                  <a:moveTo>
                    <a:pt x="49" y="3231"/>
                  </a:moveTo>
                  <a:cubicBezTo>
                    <a:pt x="17" y="3231"/>
                    <a:pt x="1" y="3255"/>
                    <a:pt x="1" y="3287"/>
                  </a:cubicBezTo>
                  <a:lnTo>
                    <a:pt x="1" y="3691"/>
                  </a:lnTo>
                  <a:cubicBezTo>
                    <a:pt x="1" y="3715"/>
                    <a:pt x="17" y="3740"/>
                    <a:pt x="49" y="3740"/>
                  </a:cubicBezTo>
                  <a:cubicBezTo>
                    <a:pt x="81" y="3740"/>
                    <a:pt x="98" y="3707"/>
                    <a:pt x="98" y="3691"/>
                  </a:cubicBezTo>
                  <a:lnTo>
                    <a:pt x="98" y="3287"/>
                  </a:lnTo>
                  <a:cubicBezTo>
                    <a:pt x="98" y="3255"/>
                    <a:pt x="81" y="3231"/>
                    <a:pt x="49" y="3231"/>
                  </a:cubicBezTo>
                  <a:close/>
                  <a:moveTo>
                    <a:pt x="49" y="4038"/>
                  </a:moveTo>
                  <a:cubicBezTo>
                    <a:pt x="17" y="4038"/>
                    <a:pt x="1" y="4063"/>
                    <a:pt x="1" y="4095"/>
                  </a:cubicBezTo>
                  <a:lnTo>
                    <a:pt x="1" y="4499"/>
                  </a:lnTo>
                  <a:cubicBezTo>
                    <a:pt x="1" y="4523"/>
                    <a:pt x="17" y="4547"/>
                    <a:pt x="49" y="4547"/>
                  </a:cubicBezTo>
                  <a:cubicBezTo>
                    <a:pt x="81" y="4547"/>
                    <a:pt x="98" y="4515"/>
                    <a:pt x="98" y="4499"/>
                  </a:cubicBezTo>
                  <a:lnTo>
                    <a:pt x="98" y="4095"/>
                  </a:lnTo>
                  <a:cubicBezTo>
                    <a:pt x="98" y="4063"/>
                    <a:pt x="81" y="4038"/>
                    <a:pt x="49" y="4038"/>
                  </a:cubicBezTo>
                  <a:close/>
                  <a:moveTo>
                    <a:pt x="49" y="4846"/>
                  </a:moveTo>
                  <a:cubicBezTo>
                    <a:pt x="17" y="4846"/>
                    <a:pt x="1" y="4870"/>
                    <a:pt x="1" y="4902"/>
                  </a:cubicBezTo>
                  <a:lnTo>
                    <a:pt x="1" y="5306"/>
                  </a:lnTo>
                  <a:cubicBezTo>
                    <a:pt x="1" y="5330"/>
                    <a:pt x="17" y="5355"/>
                    <a:pt x="49" y="5355"/>
                  </a:cubicBezTo>
                  <a:cubicBezTo>
                    <a:pt x="81" y="5355"/>
                    <a:pt x="98" y="5322"/>
                    <a:pt x="98" y="5306"/>
                  </a:cubicBezTo>
                  <a:lnTo>
                    <a:pt x="98" y="4902"/>
                  </a:lnTo>
                  <a:cubicBezTo>
                    <a:pt x="98" y="4870"/>
                    <a:pt x="81" y="4846"/>
                    <a:pt x="49" y="4846"/>
                  </a:cubicBezTo>
                  <a:close/>
                  <a:moveTo>
                    <a:pt x="49" y="5653"/>
                  </a:moveTo>
                  <a:cubicBezTo>
                    <a:pt x="17" y="5653"/>
                    <a:pt x="1" y="5678"/>
                    <a:pt x="1" y="5710"/>
                  </a:cubicBezTo>
                  <a:lnTo>
                    <a:pt x="1" y="6114"/>
                  </a:lnTo>
                  <a:cubicBezTo>
                    <a:pt x="1" y="6138"/>
                    <a:pt x="17" y="6162"/>
                    <a:pt x="49" y="6162"/>
                  </a:cubicBezTo>
                  <a:cubicBezTo>
                    <a:pt x="81" y="6162"/>
                    <a:pt x="98" y="6130"/>
                    <a:pt x="98" y="6114"/>
                  </a:cubicBezTo>
                  <a:lnTo>
                    <a:pt x="98" y="5710"/>
                  </a:lnTo>
                  <a:cubicBezTo>
                    <a:pt x="98" y="5678"/>
                    <a:pt x="81" y="5653"/>
                    <a:pt x="49" y="5653"/>
                  </a:cubicBezTo>
                  <a:close/>
                  <a:moveTo>
                    <a:pt x="49" y="6461"/>
                  </a:moveTo>
                  <a:cubicBezTo>
                    <a:pt x="17" y="6461"/>
                    <a:pt x="1" y="6485"/>
                    <a:pt x="1" y="6517"/>
                  </a:cubicBezTo>
                  <a:lnTo>
                    <a:pt x="1" y="6921"/>
                  </a:lnTo>
                  <a:cubicBezTo>
                    <a:pt x="1" y="6945"/>
                    <a:pt x="17" y="6970"/>
                    <a:pt x="49" y="6970"/>
                  </a:cubicBezTo>
                  <a:cubicBezTo>
                    <a:pt x="81" y="6970"/>
                    <a:pt x="98" y="6937"/>
                    <a:pt x="98" y="6921"/>
                  </a:cubicBezTo>
                  <a:lnTo>
                    <a:pt x="98" y="6517"/>
                  </a:lnTo>
                  <a:cubicBezTo>
                    <a:pt x="98" y="6485"/>
                    <a:pt x="81" y="6461"/>
                    <a:pt x="49" y="6461"/>
                  </a:cubicBezTo>
                  <a:close/>
                  <a:moveTo>
                    <a:pt x="49" y="7268"/>
                  </a:moveTo>
                  <a:cubicBezTo>
                    <a:pt x="17" y="7268"/>
                    <a:pt x="1" y="7293"/>
                    <a:pt x="1" y="7325"/>
                  </a:cubicBezTo>
                  <a:lnTo>
                    <a:pt x="1" y="7729"/>
                  </a:lnTo>
                  <a:cubicBezTo>
                    <a:pt x="1" y="7753"/>
                    <a:pt x="17" y="7777"/>
                    <a:pt x="49" y="7777"/>
                  </a:cubicBezTo>
                  <a:cubicBezTo>
                    <a:pt x="81" y="7777"/>
                    <a:pt x="98" y="7745"/>
                    <a:pt x="98" y="7729"/>
                  </a:cubicBezTo>
                  <a:lnTo>
                    <a:pt x="98" y="7325"/>
                  </a:lnTo>
                  <a:cubicBezTo>
                    <a:pt x="98" y="7293"/>
                    <a:pt x="81" y="7268"/>
                    <a:pt x="49" y="7268"/>
                  </a:cubicBezTo>
                  <a:close/>
                  <a:moveTo>
                    <a:pt x="49" y="8076"/>
                  </a:moveTo>
                  <a:cubicBezTo>
                    <a:pt x="17" y="8076"/>
                    <a:pt x="1" y="8100"/>
                    <a:pt x="1" y="8132"/>
                  </a:cubicBezTo>
                  <a:lnTo>
                    <a:pt x="1" y="8536"/>
                  </a:lnTo>
                  <a:cubicBezTo>
                    <a:pt x="1" y="8560"/>
                    <a:pt x="17" y="8585"/>
                    <a:pt x="49" y="8585"/>
                  </a:cubicBezTo>
                  <a:cubicBezTo>
                    <a:pt x="81" y="8585"/>
                    <a:pt x="98" y="8552"/>
                    <a:pt x="98" y="8536"/>
                  </a:cubicBezTo>
                  <a:lnTo>
                    <a:pt x="98" y="8132"/>
                  </a:lnTo>
                  <a:cubicBezTo>
                    <a:pt x="98" y="8100"/>
                    <a:pt x="81" y="8076"/>
                    <a:pt x="49" y="8076"/>
                  </a:cubicBezTo>
                  <a:close/>
                  <a:moveTo>
                    <a:pt x="49" y="8883"/>
                  </a:moveTo>
                  <a:cubicBezTo>
                    <a:pt x="17" y="8883"/>
                    <a:pt x="1" y="8908"/>
                    <a:pt x="1" y="8940"/>
                  </a:cubicBezTo>
                  <a:lnTo>
                    <a:pt x="1" y="9344"/>
                  </a:lnTo>
                  <a:cubicBezTo>
                    <a:pt x="1" y="9368"/>
                    <a:pt x="17" y="9392"/>
                    <a:pt x="49" y="9392"/>
                  </a:cubicBezTo>
                  <a:cubicBezTo>
                    <a:pt x="81" y="9392"/>
                    <a:pt x="98" y="9360"/>
                    <a:pt x="98" y="9344"/>
                  </a:cubicBezTo>
                  <a:lnTo>
                    <a:pt x="98" y="8940"/>
                  </a:lnTo>
                  <a:cubicBezTo>
                    <a:pt x="98" y="8908"/>
                    <a:pt x="81" y="8883"/>
                    <a:pt x="49" y="8883"/>
                  </a:cubicBezTo>
                  <a:close/>
                  <a:moveTo>
                    <a:pt x="49" y="9691"/>
                  </a:moveTo>
                  <a:cubicBezTo>
                    <a:pt x="17" y="9691"/>
                    <a:pt x="1" y="9715"/>
                    <a:pt x="1" y="9748"/>
                  </a:cubicBezTo>
                  <a:lnTo>
                    <a:pt x="1" y="10151"/>
                  </a:lnTo>
                  <a:cubicBezTo>
                    <a:pt x="1" y="10175"/>
                    <a:pt x="17" y="10200"/>
                    <a:pt x="49" y="10200"/>
                  </a:cubicBezTo>
                  <a:cubicBezTo>
                    <a:pt x="81" y="10200"/>
                    <a:pt x="98" y="10167"/>
                    <a:pt x="98" y="10151"/>
                  </a:cubicBezTo>
                  <a:lnTo>
                    <a:pt x="98" y="9748"/>
                  </a:lnTo>
                  <a:cubicBezTo>
                    <a:pt x="98" y="9715"/>
                    <a:pt x="81" y="9691"/>
                    <a:pt x="49" y="9691"/>
                  </a:cubicBezTo>
                  <a:close/>
                  <a:moveTo>
                    <a:pt x="49" y="10498"/>
                  </a:moveTo>
                  <a:cubicBezTo>
                    <a:pt x="17" y="10498"/>
                    <a:pt x="1" y="10523"/>
                    <a:pt x="1" y="10555"/>
                  </a:cubicBezTo>
                  <a:lnTo>
                    <a:pt x="1" y="10959"/>
                  </a:lnTo>
                  <a:cubicBezTo>
                    <a:pt x="1" y="10983"/>
                    <a:pt x="17" y="11007"/>
                    <a:pt x="49" y="11007"/>
                  </a:cubicBezTo>
                  <a:cubicBezTo>
                    <a:pt x="81" y="11007"/>
                    <a:pt x="98" y="10975"/>
                    <a:pt x="98" y="10959"/>
                  </a:cubicBezTo>
                  <a:lnTo>
                    <a:pt x="98" y="10555"/>
                  </a:lnTo>
                  <a:cubicBezTo>
                    <a:pt x="98" y="10523"/>
                    <a:pt x="81" y="10498"/>
                    <a:pt x="49" y="10498"/>
                  </a:cubicBezTo>
                  <a:close/>
                  <a:moveTo>
                    <a:pt x="49" y="11306"/>
                  </a:moveTo>
                  <a:cubicBezTo>
                    <a:pt x="17" y="11306"/>
                    <a:pt x="1" y="11330"/>
                    <a:pt x="1" y="11363"/>
                  </a:cubicBezTo>
                  <a:lnTo>
                    <a:pt x="1" y="11766"/>
                  </a:lnTo>
                  <a:cubicBezTo>
                    <a:pt x="1" y="11791"/>
                    <a:pt x="17" y="11815"/>
                    <a:pt x="49" y="11815"/>
                  </a:cubicBezTo>
                  <a:cubicBezTo>
                    <a:pt x="81" y="11815"/>
                    <a:pt x="98" y="11782"/>
                    <a:pt x="98" y="11766"/>
                  </a:cubicBezTo>
                  <a:lnTo>
                    <a:pt x="98" y="11363"/>
                  </a:lnTo>
                  <a:cubicBezTo>
                    <a:pt x="98" y="11330"/>
                    <a:pt x="81" y="11306"/>
                    <a:pt x="49" y="11306"/>
                  </a:cubicBezTo>
                  <a:close/>
                  <a:moveTo>
                    <a:pt x="49" y="12114"/>
                  </a:moveTo>
                  <a:cubicBezTo>
                    <a:pt x="17" y="12114"/>
                    <a:pt x="1" y="12138"/>
                    <a:pt x="1" y="12170"/>
                  </a:cubicBezTo>
                  <a:lnTo>
                    <a:pt x="1" y="12574"/>
                  </a:lnTo>
                  <a:cubicBezTo>
                    <a:pt x="1" y="12598"/>
                    <a:pt x="17" y="12622"/>
                    <a:pt x="49" y="12622"/>
                  </a:cubicBezTo>
                  <a:cubicBezTo>
                    <a:pt x="81" y="12622"/>
                    <a:pt x="98" y="12590"/>
                    <a:pt x="98" y="12574"/>
                  </a:cubicBezTo>
                  <a:lnTo>
                    <a:pt x="98" y="12170"/>
                  </a:lnTo>
                  <a:cubicBezTo>
                    <a:pt x="98" y="12138"/>
                    <a:pt x="81" y="12114"/>
                    <a:pt x="49" y="12114"/>
                  </a:cubicBezTo>
                  <a:close/>
                  <a:moveTo>
                    <a:pt x="49" y="12921"/>
                  </a:moveTo>
                  <a:cubicBezTo>
                    <a:pt x="17" y="12921"/>
                    <a:pt x="1" y="12945"/>
                    <a:pt x="1" y="12978"/>
                  </a:cubicBezTo>
                  <a:lnTo>
                    <a:pt x="1" y="13381"/>
                  </a:lnTo>
                  <a:cubicBezTo>
                    <a:pt x="1" y="13406"/>
                    <a:pt x="17" y="13430"/>
                    <a:pt x="49" y="13430"/>
                  </a:cubicBezTo>
                  <a:cubicBezTo>
                    <a:pt x="81" y="13430"/>
                    <a:pt x="98" y="13397"/>
                    <a:pt x="98" y="13381"/>
                  </a:cubicBezTo>
                  <a:lnTo>
                    <a:pt x="98" y="12978"/>
                  </a:lnTo>
                  <a:cubicBezTo>
                    <a:pt x="98" y="12945"/>
                    <a:pt x="81" y="12921"/>
                    <a:pt x="49" y="12921"/>
                  </a:cubicBezTo>
                  <a:close/>
                  <a:moveTo>
                    <a:pt x="49" y="13729"/>
                  </a:moveTo>
                  <a:cubicBezTo>
                    <a:pt x="17" y="13729"/>
                    <a:pt x="1" y="13753"/>
                    <a:pt x="1" y="13785"/>
                  </a:cubicBezTo>
                  <a:lnTo>
                    <a:pt x="1" y="14189"/>
                  </a:lnTo>
                  <a:cubicBezTo>
                    <a:pt x="1" y="14213"/>
                    <a:pt x="17" y="14237"/>
                    <a:pt x="49" y="14237"/>
                  </a:cubicBezTo>
                  <a:cubicBezTo>
                    <a:pt x="81" y="14237"/>
                    <a:pt x="98" y="14205"/>
                    <a:pt x="98" y="14189"/>
                  </a:cubicBezTo>
                  <a:lnTo>
                    <a:pt x="98" y="13785"/>
                  </a:lnTo>
                  <a:cubicBezTo>
                    <a:pt x="98" y="13753"/>
                    <a:pt x="81" y="13729"/>
                    <a:pt x="49" y="13729"/>
                  </a:cubicBezTo>
                  <a:close/>
                  <a:moveTo>
                    <a:pt x="49" y="14536"/>
                  </a:moveTo>
                  <a:cubicBezTo>
                    <a:pt x="17" y="14536"/>
                    <a:pt x="1" y="14560"/>
                    <a:pt x="1" y="14593"/>
                  </a:cubicBezTo>
                  <a:lnTo>
                    <a:pt x="1" y="14996"/>
                  </a:lnTo>
                  <a:cubicBezTo>
                    <a:pt x="1" y="15021"/>
                    <a:pt x="17" y="15045"/>
                    <a:pt x="49" y="15045"/>
                  </a:cubicBezTo>
                  <a:cubicBezTo>
                    <a:pt x="81" y="15045"/>
                    <a:pt x="98" y="15013"/>
                    <a:pt x="98" y="14996"/>
                  </a:cubicBezTo>
                  <a:lnTo>
                    <a:pt x="98" y="14593"/>
                  </a:lnTo>
                  <a:cubicBezTo>
                    <a:pt x="98" y="14560"/>
                    <a:pt x="81" y="14536"/>
                    <a:pt x="49" y="14536"/>
                  </a:cubicBezTo>
                  <a:close/>
                  <a:moveTo>
                    <a:pt x="49" y="15344"/>
                  </a:moveTo>
                  <a:cubicBezTo>
                    <a:pt x="17" y="15344"/>
                    <a:pt x="1" y="15368"/>
                    <a:pt x="1" y="15400"/>
                  </a:cubicBezTo>
                  <a:lnTo>
                    <a:pt x="1" y="15804"/>
                  </a:lnTo>
                  <a:cubicBezTo>
                    <a:pt x="1" y="15828"/>
                    <a:pt x="17" y="15852"/>
                    <a:pt x="49" y="15852"/>
                  </a:cubicBezTo>
                  <a:cubicBezTo>
                    <a:pt x="81" y="15852"/>
                    <a:pt x="98" y="15820"/>
                    <a:pt x="98" y="15804"/>
                  </a:cubicBezTo>
                  <a:lnTo>
                    <a:pt x="98" y="15788"/>
                  </a:lnTo>
                  <a:lnTo>
                    <a:pt x="98" y="15400"/>
                  </a:lnTo>
                  <a:cubicBezTo>
                    <a:pt x="98" y="15368"/>
                    <a:pt x="81" y="15344"/>
                    <a:pt x="49" y="15344"/>
                  </a:cubicBezTo>
                  <a:close/>
                  <a:moveTo>
                    <a:pt x="453" y="15747"/>
                  </a:moveTo>
                  <a:cubicBezTo>
                    <a:pt x="421" y="15747"/>
                    <a:pt x="404" y="15772"/>
                    <a:pt x="404" y="15804"/>
                  </a:cubicBezTo>
                  <a:cubicBezTo>
                    <a:pt x="404" y="15828"/>
                    <a:pt x="421" y="15852"/>
                    <a:pt x="453" y="15852"/>
                  </a:cubicBezTo>
                  <a:lnTo>
                    <a:pt x="857" y="15852"/>
                  </a:lnTo>
                  <a:cubicBezTo>
                    <a:pt x="889" y="15852"/>
                    <a:pt x="905" y="15828"/>
                    <a:pt x="905" y="15804"/>
                  </a:cubicBezTo>
                  <a:cubicBezTo>
                    <a:pt x="905" y="15772"/>
                    <a:pt x="889" y="15747"/>
                    <a:pt x="857" y="15747"/>
                  </a:cubicBezTo>
                  <a:close/>
                  <a:moveTo>
                    <a:pt x="1260" y="15747"/>
                  </a:moveTo>
                  <a:cubicBezTo>
                    <a:pt x="1228" y="15747"/>
                    <a:pt x="1212" y="15772"/>
                    <a:pt x="1212" y="15804"/>
                  </a:cubicBezTo>
                  <a:cubicBezTo>
                    <a:pt x="1212" y="15828"/>
                    <a:pt x="1228" y="15852"/>
                    <a:pt x="1260" y="15852"/>
                  </a:cubicBezTo>
                  <a:lnTo>
                    <a:pt x="1664" y="15852"/>
                  </a:lnTo>
                  <a:cubicBezTo>
                    <a:pt x="1696" y="15852"/>
                    <a:pt x="1713" y="15828"/>
                    <a:pt x="1713" y="15804"/>
                  </a:cubicBezTo>
                  <a:cubicBezTo>
                    <a:pt x="1713" y="15772"/>
                    <a:pt x="1696" y="15747"/>
                    <a:pt x="1664" y="15747"/>
                  </a:cubicBezTo>
                  <a:close/>
                  <a:moveTo>
                    <a:pt x="2068" y="15747"/>
                  </a:moveTo>
                  <a:cubicBezTo>
                    <a:pt x="2036" y="15747"/>
                    <a:pt x="2019" y="15772"/>
                    <a:pt x="2019" y="15804"/>
                  </a:cubicBezTo>
                  <a:cubicBezTo>
                    <a:pt x="2019" y="15828"/>
                    <a:pt x="2036" y="15852"/>
                    <a:pt x="2068" y="15852"/>
                  </a:cubicBezTo>
                  <a:lnTo>
                    <a:pt x="2472" y="15852"/>
                  </a:lnTo>
                  <a:cubicBezTo>
                    <a:pt x="2504" y="15852"/>
                    <a:pt x="2520" y="15828"/>
                    <a:pt x="2520" y="15804"/>
                  </a:cubicBezTo>
                  <a:cubicBezTo>
                    <a:pt x="2520" y="15772"/>
                    <a:pt x="2504" y="15747"/>
                    <a:pt x="2472" y="15747"/>
                  </a:cubicBezTo>
                  <a:close/>
                  <a:moveTo>
                    <a:pt x="2875" y="15747"/>
                  </a:moveTo>
                  <a:cubicBezTo>
                    <a:pt x="2843" y="15747"/>
                    <a:pt x="2827" y="15772"/>
                    <a:pt x="2827" y="15804"/>
                  </a:cubicBezTo>
                  <a:cubicBezTo>
                    <a:pt x="2827" y="15828"/>
                    <a:pt x="2843" y="15852"/>
                    <a:pt x="2875" y="15852"/>
                  </a:cubicBezTo>
                  <a:lnTo>
                    <a:pt x="3279" y="15852"/>
                  </a:lnTo>
                  <a:cubicBezTo>
                    <a:pt x="3312" y="15852"/>
                    <a:pt x="3328" y="15828"/>
                    <a:pt x="3328" y="15804"/>
                  </a:cubicBezTo>
                  <a:cubicBezTo>
                    <a:pt x="3328" y="15772"/>
                    <a:pt x="3312" y="15747"/>
                    <a:pt x="3279" y="15747"/>
                  </a:cubicBezTo>
                  <a:close/>
                  <a:moveTo>
                    <a:pt x="3683" y="15747"/>
                  </a:moveTo>
                  <a:cubicBezTo>
                    <a:pt x="3651" y="15747"/>
                    <a:pt x="3635" y="15772"/>
                    <a:pt x="3635" y="15804"/>
                  </a:cubicBezTo>
                  <a:cubicBezTo>
                    <a:pt x="3635" y="15828"/>
                    <a:pt x="3651" y="15852"/>
                    <a:pt x="3683" y="15852"/>
                  </a:cubicBezTo>
                  <a:lnTo>
                    <a:pt x="4087" y="15852"/>
                  </a:lnTo>
                  <a:cubicBezTo>
                    <a:pt x="4119" y="15852"/>
                    <a:pt x="4135" y="15828"/>
                    <a:pt x="4135" y="15804"/>
                  </a:cubicBezTo>
                  <a:cubicBezTo>
                    <a:pt x="4135" y="15772"/>
                    <a:pt x="4119" y="15747"/>
                    <a:pt x="4087" y="15747"/>
                  </a:cubicBezTo>
                  <a:close/>
                  <a:moveTo>
                    <a:pt x="4491" y="15747"/>
                  </a:moveTo>
                  <a:cubicBezTo>
                    <a:pt x="4458" y="15747"/>
                    <a:pt x="4442" y="15772"/>
                    <a:pt x="4442" y="15804"/>
                  </a:cubicBezTo>
                  <a:cubicBezTo>
                    <a:pt x="4442" y="15828"/>
                    <a:pt x="4458" y="15852"/>
                    <a:pt x="4491" y="15852"/>
                  </a:cubicBezTo>
                  <a:lnTo>
                    <a:pt x="4894" y="15852"/>
                  </a:lnTo>
                  <a:cubicBezTo>
                    <a:pt x="4927" y="15852"/>
                    <a:pt x="4943" y="15828"/>
                    <a:pt x="4943" y="15804"/>
                  </a:cubicBezTo>
                  <a:cubicBezTo>
                    <a:pt x="4943" y="15772"/>
                    <a:pt x="4927" y="15747"/>
                    <a:pt x="4894" y="15747"/>
                  </a:cubicBezTo>
                  <a:close/>
                  <a:moveTo>
                    <a:pt x="5298" y="15747"/>
                  </a:moveTo>
                  <a:cubicBezTo>
                    <a:pt x="5266" y="15747"/>
                    <a:pt x="5250" y="15772"/>
                    <a:pt x="5250" y="15804"/>
                  </a:cubicBezTo>
                  <a:cubicBezTo>
                    <a:pt x="5250" y="15828"/>
                    <a:pt x="5266" y="15852"/>
                    <a:pt x="5298" y="15852"/>
                  </a:cubicBezTo>
                  <a:lnTo>
                    <a:pt x="5702" y="15852"/>
                  </a:lnTo>
                  <a:cubicBezTo>
                    <a:pt x="5734" y="15852"/>
                    <a:pt x="5750" y="15828"/>
                    <a:pt x="5750" y="15804"/>
                  </a:cubicBezTo>
                  <a:cubicBezTo>
                    <a:pt x="5750" y="15772"/>
                    <a:pt x="5734" y="15747"/>
                    <a:pt x="5702" y="15747"/>
                  </a:cubicBezTo>
                  <a:close/>
                  <a:moveTo>
                    <a:pt x="6106" y="15747"/>
                  </a:moveTo>
                  <a:cubicBezTo>
                    <a:pt x="6073" y="15747"/>
                    <a:pt x="6057" y="15772"/>
                    <a:pt x="6057" y="15804"/>
                  </a:cubicBezTo>
                  <a:cubicBezTo>
                    <a:pt x="6057" y="15828"/>
                    <a:pt x="6073" y="15852"/>
                    <a:pt x="6106" y="15852"/>
                  </a:cubicBezTo>
                  <a:lnTo>
                    <a:pt x="6509" y="15852"/>
                  </a:lnTo>
                  <a:cubicBezTo>
                    <a:pt x="6542" y="15852"/>
                    <a:pt x="6558" y="15828"/>
                    <a:pt x="6558" y="15804"/>
                  </a:cubicBezTo>
                  <a:cubicBezTo>
                    <a:pt x="6558" y="15772"/>
                    <a:pt x="6542" y="15747"/>
                    <a:pt x="6509" y="15747"/>
                  </a:cubicBezTo>
                  <a:close/>
                  <a:moveTo>
                    <a:pt x="6913" y="15747"/>
                  </a:moveTo>
                  <a:cubicBezTo>
                    <a:pt x="6881" y="15747"/>
                    <a:pt x="6865" y="15772"/>
                    <a:pt x="6865" y="15804"/>
                  </a:cubicBezTo>
                  <a:cubicBezTo>
                    <a:pt x="6865" y="15828"/>
                    <a:pt x="6881" y="15852"/>
                    <a:pt x="6913" y="15852"/>
                  </a:cubicBezTo>
                  <a:lnTo>
                    <a:pt x="7317" y="15852"/>
                  </a:lnTo>
                  <a:cubicBezTo>
                    <a:pt x="7349" y="15852"/>
                    <a:pt x="7365" y="15828"/>
                    <a:pt x="7365" y="15804"/>
                  </a:cubicBezTo>
                  <a:cubicBezTo>
                    <a:pt x="7365" y="15772"/>
                    <a:pt x="7349" y="15747"/>
                    <a:pt x="7317" y="15747"/>
                  </a:cubicBezTo>
                  <a:close/>
                  <a:moveTo>
                    <a:pt x="7721" y="15747"/>
                  </a:moveTo>
                  <a:cubicBezTo>
                    <a:pt x="7688" y="15747"/>
                    <a:pt x="7672" y="15772"/>
                    <a:pt x="7672" y="15804"/>
                  </a:cubicBezTo>
                  <a:cubicBezTo>
                    <a:pt x="7672" y="15828"/>
                    <a:pt x="7688" y="15852"/>
                    <a:pt x="7721" y="15852"/>
                  </a:cubicBezTo>
                  <a:lnTo>
                    <a:pt x="8124" y="15852"/>
                  </a:lnTo>
                  <a:cubicBezTo>
                    <a:pt x="8157" y="15852"/>
                    <a:pt x="8173" y="15828"/>
                    <a:pt x="8173" y="15804"/>
                  </a:cubicBezTo>
                  <a:cubicBezTo>
                    <a:pt x="8173" y="15772"/>
                    <a:pt x="8157" y="15747"/>
                    <a:pt x="8124" y="15747"/>
                  </a:cubicBezTo>
                  <a:close/>
                  <a:moveTo>
                    <a:pt x="8528" y="15747"/>
                  </a:moveTo>
                  <a:cubicBezTo>
                    <a:pt x="8496" y="15747"/>
                    <a:pt x="8480" y="15772"/>
                    <a:pt x="8480" y="15804"/>
                  </a:cubicBezTo>
                  <a:cubicBezTo>
                    <a:pt x="8480" y="15828"/>
                    <a:pt x="8496" y="15852"/>
                    <a:pt x="8528" y="15852"/>
                  </a:cubicBezTo>
                  <a:lnTo>
                    <a:pt x="8932" y="15852"/>
                  </a:lnTo>
                  <a:cubicBezTo>
                    <a:pt x="8964" y="15852"/>
                    <a:pt x="8980" y="15828"/>
                    <a:pt x="8980" y="15804"/>
                  </a:cubicBezTo>
                  <a:cubicBezTo>
                    <a:pt x="8980" y="15772"/>
                    <a:pt x="8964" y="15747"/>
                    <a:pt x="8932" y="15747"/>
                  </a:cubicBezTo>
                  <a:close/>
                  <a:moveTo>
                    <a:pt x="9336" y="15747"/>
                  </a:moveTo>
                  <a:cubicBezTo>
                    <a:pt x="9303" y="15747"/>
                    <a:pt x="9287" y="15772"/>
                    <a:pt x="9287" y="15804"/>
                  </a:cubicBezTo>
                  <a:cubicBezTo>
                    <a:pt x="9287" y="15828"/>
                    <a:pt x="9303" y="15852"/>
                    <a:pt x="9336" y="15852"/>
                  </a:cubicBezTo>
                  <a:lnTo>
                    <a:pt x="9739" y="15852"/>
                  </a:lnTo>
                  <a:cubicBezTo>
                    <a:pt x="9772" y="15852"/>
                    <a:pt x="9788" y="15828"/>
                    <a:pt x="9788" y="15804"/>
                  </a:cubicBezTo>
                  <a:cubicBezTo>
                    <a:pt x="9788" y="15772"/>
                    <a:pt x="9772" y="15747"/>
                    <a:pt x="9739" y="157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037;p44">
              <a:extLst>
                <a:ext uri="{FF2B5EF4-FFF2-40B4-BE49-F238E27FC236}">
                  <a16:creationId xmlns:a16="http://schemas.microsoft.com/office/drawing/2014/main" id="{1CE662EE-DB79-464F-AE41-723AF31F9FDE}"/>
                </a:ext>
              </a:extLst>
            </p:cNvPr>
            <p:cNvSpPr/>
            <p:nvPr/>
          </p:nvSpPr>
          <p:spPr>
            <a:xfrm>
              <a:off x="6630475" y="2672475"/>
              <a:ext cx="2425" cy="355925"/>
            </a:xfrm>
            <a:custGeom>
              <a:avLst/>
              <a:gdLst/>
              <a:ahLst/>
              <a:cxnLst/>
              <a:rect l="l" t="t" r="r" b="b"/>
              <a:pathLst>
                <a:path w="97" h="14237" extrusionOk="0">
                  <a:moveTo>
                    <a:pt x="48" y="0"/>
                  </a:moveTo>
                  <a:cubicBezTo>
                    <a:pt x="16" y="0"/>
                    <a:pt x="0" y="24"/>
                    <a:pt x="0" y="49"/>
                  </a:cubicBezTo>
                  <a:lnTo>
                    <a:pt x="0" y="452"/>
                  </a:lnTo>
                  <a:cubicBezTo>
                    <a:pt x="0" y="485"/>
                    <a:pt x="16" y="509"/>
                    <a:pt x="48" y="509"/>
                  </a:cubicBezTo>
                  <a:cubicBezTo>
                    <a:pt x="81" y="509"/>
                    <a:pt x="97" y="485"/>
                    <a:pt x="97" y="452"/>
                  </a:cubicBezTo>
                  <a:lnTo>
                    <a:pt x="97" y="49"/>
                  </a:lnTo>
                  <a:cubicBezTo>
                    <a:pt x="97" y="24"/>
                    <a:pt x="81" y="0"/>
                    <a:pt x="48" y="0"/>
                  </a:cubicBezTo>
                  <a:close/>
                  <a:moveTo>
                    <a:pt x="48" y="808"/>
                  </a:moveTo>
                  <a:cubicBezTo>
                    <a:pt x="16" y="808"/>
                    <a:pt x="0" y="832"/>
                    <a:pt x="0" y="856"/>
                  </a:cubicBezTo>
                  <a:lnTo>
                    <a:pt x="0" y="1260"/>
                  </a:lnTo>
                  <a:cubicBezTo>
                    <a:pt x="0" y="1292"/>
                    <a:pt x="16" y="1316"/>
                    <a:pt x="48" y="1316"/>
                  </a:cubicBezTo>
                  <a:cubicBezTo>
                    <a:pt x="81" y="1316"/>
                    <a:pt x="97" y="1292"/>
                    <a:pt x="97" y="1260"/>
                  </a:cubicBezTo>
                  <a:lnTo>
                    <a:pt x="97" y="856"/>
                  </a:lnTo>
                  <a:cubicBezTo>
                    <a:pt x="97" y="832"/>
                    <a:pt x="81" y="808"/>
                    <a:pt x="48" y="808"/>
                  </a:cubicBezTo>
                  <a:close/>
                  <a:moveTo>
                    <a:pt x="48" y="1615"/>
                  </a:moveTo>
                  <a:cubicBezTo>
                    <a:pt x="16" y="1615"/>
                    <a:pt x="0" y="1639"/>
                    <a:pt x="0" y="1664"/>
                  </a:cubicBezTo>
                  <a:lnTo>
                    <a:pt x="0" y="2067"/>
                  </a:lnTo>
                  <a:cubicBezTo>
                    <a:pt x="0" y="2100"/>
                    <a:pt x="16" y="2124"/>
                    <a:pt x="48" y="2124"/>
                  </a:cubicBezTo>
                  <a:cubicBezTo>
                    <a:pt x="81" y="2124"/>
                    <a:pt x="97" y="2100"/>
                    <a:pt x="97" y="2067"/>
                  </a:cubicBezTo>
                  <a:lnTo>
                    <a:pt x="97" y="1664"/>
                  </a:lnTo>
                  <a:cubicBezTo>
                    <a:pt x="97" y="1639"/>
                    <a:pt x="81" y="1615"/>
                    <a:pt x="48" y="1615"/>
                  </a:cubicBezTo>
                  <a:close/>
                  <a:moveTo>
                    <a:pt x="48" y="2423"/>
                  </a:moveTo>
                  <a:cubicBezTo>
                    <a:pt x="16" y="2423"/>
                    <a:pt x="0" y="2447"/>
                    <a:pt x="0" y="2471"/>
                  </a:cubicBezTo>
                  <a:lnTo>
                    <a:pt x="0" y="2875"/>
                  </a:lnTo>
                  <a:cubicBezTo>
                    <a:pt x="0" y="2907"/>
                    <a:pt x="16" y="2931"/>
                    <a:pt x="48" y="2931"/>
                  </a:cubicBezTo>
                  <a:cubicBezTo>
                    <a:pt x="81" y="2931"/>
                    <a:pt x="97" y="2907"/>
                    <a:pt x="97" y="2875"/>
                  </a:cubicBezTo>
                  <a:lnTo>
                    <a:pt x="97" y="2471"/>
                  </a:lnTo>
                  <a:cubicBezTo>
                    <a:pt x="97" y="2447"/>
                    <a:pt x="81" y="2423"/>
                    <a:pt x="48" y="2423"/>
                  </a:cubicBezTo>
                  <a:close/>
                  <a:moveTo>
                    <a:pt x="48" y="3230"/>
                  </a:moveTo>
                  <a:cubicBezTo>
                    <a:pt x="16" y="3230"/>
                    <a:pt x="0" y="3254"/>
                    <a:pt x="0" y="3279"/>
                  </a:cubicBezTo>
                  <a:lnTo>
                    <a:pt x="0" y="3682"/>
                  </a:lnTo>
                  <a:cubicBezTo>
                    <a:pt x="0" y="3715"/>
                    <a:pt x="16" y="3739"/>
                    <a:pt x="48" y="3739"/>
                  </a:cubicBezTo>
                  <a:cubicBezTo>
                    <a:pt x="81" y="3739"/>
                    <a:pt x="97" y="3715"/>
                    <a:pt x="97" y="3682"/>
                  </a:cubicBezTo>
                  <a:lnTo>
                    <a:pt x="97" y="3279"/>
                  </a:lnTo>
                  <a:cubicBezTo>
                    <a:pt x="97" y="3254"/>
                    <a:pt x="81" y="3230"/>
                    <a:pt x="48" y="3230"/>
                  </a:cubicBezTo>
                  <a:close/>
                  <a:moveTo>
                    <a:pt x="48" y="4038"/>
                  </a:moveTo>
                  <a:cubicBezTo>
                    <a:pt x="16" y="4038"/>
                    <a:pt x="0" y="4062"/>
                    <a:pt x="0" y="4086"/>
                  </a:cubicBezTo>
                  <a:lnTo>
                    <a:pt x="0" y="4490"/>
                  </a:lnTo>
                  <a:cubicBezTo>
                    <a:pt x="0" y="4522"/>
                    <a:pt x="16" y="4546"/>
                    <a:pt x="48" y="4546"/>
                  </a:cubicBezTo>
                  <a:cubicBezTo>
                    <a:pt x="81" y="4546"/>
                    <a:pt x="97" y="4522"/>
                    <a:pt x="97" y="4490"/>
                  </a:cubicBezTo>
                  <a:lnTo>
                    <a:pt x="97" y="4086"/>
                  </a:lnTo>
                  <a:cubicBezTo>
                    <a:pt x="97" y="4062"/>
                    <a:pt x="81" y="4038"/>
                    <a:pt x="48" y="4038"/>
                  </a:cubicBezTo>
                  <a:close/>
                  <a:moveTo>
                    <a:pt x="48" y="4845"/>
                  </a:moveTo>
                  <a:cubicBezTo>
                    <a:pt x="16" y="4845"/>
                    <a:pt x="0" y="4869"/>
                    <a:pt x="0" y="4894"/>
                  </a:cubicBezTo>
                  <a:lnTo>
                    <a:pt x="0" y="5297"/>
                  </a:lnTo>
                  <a:cubicBezTo>
                    <a:pt x="0" y="5330"/>
                    <a:pt x="16" y="5354"/>
                    <a:pt x="48" y="5354"/>
                  </a:cubicBezTo>
                  <a:cubicBezTo>
                    <a:pt x="81" y="5354"/>
                    <a:pt x="97" y="5330"/>
                    <a:pt x="97" y="5297"/>
                  </a:cubicBezTo>
                  <a:lnTo>
                    <a:pt x="97" y="4894"/>
                  </a:lnTo>
                  <a:cubicBezTo>
                    <a:pt x="97" y="4869"/>
                    <a:pt x="81" y="4845"/>
                    <a:pt x="48" y="4845"/>
                  </a:cubicBezTo>
                  <a:close/>
                  <a:moveTo>
                    <a:pt x="48" y="5653"/>
                  </a:moveTo>
                  <a:cubicBezTo>
                    <a:pt x="16" y="5653"/>
                    <a:pt x="0" y="5677"/>
                    <a:pt x="0" y="5701"/>
                  </a:cubicBezTo>
                  <a:lnTo>
                    <a:pt x="0" y="6105"/>
                  </a:lnTo>
                  <a:cubicBezTo>
                    <a:pt x="0" y="6137"/>
                    <a:pt x="16" y="6161"/>
                    <a:pt x="48" y="6161"/>
                  </a:cubicBezTo>
                  <a:cubicBezTo>
                    <a:pt x="81" y="6161"/>
                    <a:pt x="97" y="6137"/>
                    <a:pt x="97" y="6105"/>
                  </a:cubicBezTo>
                  <a:lnTo>
                    <a:pt x="97" y="5701"/>
                  </a:lnTo>
                  <a:cubicBezTo>
                    <a:pt x="97" y="5677"/>
                    <a:pt x="81" y="5653"/>
                    <a:pt x="48" y="5653"/>
                  </a:cubicBezTo>
                  <a:close/>
                  <a:moveTo>
                    <a:pt x="48" y="6460"/>
                  </a:moveTo>
                  <a:cubicBezTo>
                    <a:pt x="16" y="6460"/>
                    <a:pt x="0" y="6484"/>
                    <a:pt x="0" y="6509"/>
                  </a:cubicBezTo>
                  <a:lnTo>
                    <a:pt x="0" y="6912"/>
                  </a:lnTo>
                  <a:cubicBezTo>
                    <a:pt x="0" y="6945"/>
                    <a:pt x="16" y="6969"/>
                    <a:pt x="48" y="6969"/>
                  </a:cubicBezTo>
                  <a:cubicBezTo>
                    <a:pt x="81" y="6969"/>
                    <a:pt x="97" y="6945"/>
                    <a:pt x="97" y="6912"/>
                  </a:cubicBezTo>
                  <a:lnTo>
                    <a:pt x="97" y="6509"/>
                  </a:lnTo>
                  <a:cubicBezTo>
                    <a:pt x="97" y="6484"/>
                    <a:pt x="81" y="6460"/>
                    <a:pt x="48" y="6460"/>
                  </a:cubicBezTo>
                  <a:close/>
                  <a:moveTo>
                    <a:pt x="48" y="7268"/>
                  </a:moveTo>
                  <a:cubicBezTo>
                    <a:pt x="16" y="7268"/>
                    <a:pt x="0" y="7292"/>
                    <a:pt x="0" y="7316"/>
                  </a:cubicBezTo>
                  <a:lnTo>
                    <a:pt x="0" y="7720"/>
                  </a:lnTo>
                  <a:cubicBezTo>
                    <a:pt x="0" y="7752"/>
                    <a:pt x="16" y="7777"/>
                    <a:pt x="48" y="7777"/>
                  </a:cubicBezTo>
                  <a:cubicBezTo>
                    <a:pt x="81" y="7777"/>
                    <a:pt x="97" y="7752"/>
                    <a:pt x="97" y="7720"/>
                  </a:cubicBezTo>
                  <a:lnTo>
                    <a:pt x="97" y="7316"/>
                  </a:lnTo>
                  <a:cubicBezTo>
                    <a:pt x="97" y="7292"/>
                    <a:pt x="81" y="7268"/>
                    <a:pt x="48" y="7268"/>
                  </a:cubicBezTo>
                  <a:close/>
                  <a:moveTo>
                    <a:pt x="48" y="8075"/>
                  </a:moveTo>
                  <a:cubicBezTo>
                    <a:pt x="16" y="8075"/>
                    <a:pt x="0" y="8100"/>
                    <a:pt x="0" y="8124"/>
                  </a:cubicBezTo>
                  <a:lnTo>
                    <a:pt x="0" y="8527"/>
                  </a:lnTo>
                  <a:cubicBezTo>
                    <a:pt x="0" y="8560"/>
                    <a:pt x="16" y="8584"/>
                    <a:pt x="48" y="8584"/>
                  </a:cubicBezTo>
                  <a:cubicBezTo>
                    <a:pt x="81" y="8584"/>
                    <a:pt x="97" y="8560"/>
                    <a:pt x="97" y="8527"/>
                  </a:cubicBezTo>
                  <a:lnTo>
                    <a:pt x="97" y="8124"/>
                  </a:lnTo>
                  <a:cubicBezTo>
                    <a:pt x="97" y="8100"/>
                    <a:pt x="81" y="8075"/>
                    <a:pt x="48" y="8075"/>
                  </a:cubicBezTo>
                  <a:close/>
                  <a:moveTo>
                    <a:pt x="48" y="8883"/>
                  </a:moveTo>
                  <a:cubicBezTo>
                    <a:pt x="16" y="8883"/>
                    <a:pt x="0" y="8907"/>
                    <a:pt x="0" y="8931"/>
                  </a:cubicBezTo>
                  <a:lnTo>
                    <a:pt x="0" y="9335"/>
                  </a:lnTo>
                  <a:cubicBezTo>
                    <a:pt x="0" y="9367"/>
                    <a:pt x="16" y="9392"/>
                    <a:pt x="48" y="9392"/>
                  </a:cubicBezTo>
                  <a:cubicBezTo>
                    <a:pt x="81" y="9392"/>
                    <a:pt x="97" y="9367"/>
                    <a:pt x="97" y="9335"/>
                  </a:cubicBezTo>
                  <a:lnTo>
                    <a:pt x="97" y="8931"/>
                  </a:lnTo>
                  <a:cubicBezTo>
                    <a:pt x="97" y="8907"/>
                    <a:pt x="81" y="8883"/>
                    <a:pt x="48" y="8883"/>
                  </a:cubicBezTo>
                  <a:close/>
                  <a:moveTo>
                    <a:pt x="48" y="9690"/>
                  </a:moveTo>
                  <a:cubicBezTo>
                    <a:pt x="16" y="9690"/>
                    <a:pt x="0" y="9715"/>
                    <a:pt x="0" y="9739"/>
                  </a:cubicBezTo>
                  <a:lnTo>
                    <a:pt x="0" y="10143"/>
                  </a:lnTo>
                  <a:cubicBezTo>
                    <a:pt x="0" y="10175"/>
                    <a:pt x="16" y="10199"/>
                    <a:pt x="48" y="10199"/>
                  </a:cubicBezTo>
                  <a:cubicBezTo>
                    <a:pt x="81" y="10199"/>
                    <a:pt x="97" y="10175"/>
                    <a:pt x="97" y="10143"/>
                  </a:cubicBezTo>
                  <a:lnTo>
                    <a:pt x="97" y="9739"/>
                  </a:lnTo>
                  <a:cubicBezTo>
                    <a:pt x="97" y="9715"/>
                    <a:pt x="81" y="9690"/>
                    <a:pt x="48" y="9690"/>
                  </a:cubicBezTo>
                  <a:close/>
                  <a:moveTo>
                    <a:pt x="48" y="10498"/>
                  </a:moveTo>
                  <a:cubicBezTo>
                    <a:pt x="16" y="10498"/>
                    <a:pt x="0" y="10522"/>
                    <a:pt x="0" y="10546"/>
                  </a:cubicBezTo>
                  <a:lnTo>
                    <a:pt x="0" y="10950"/>
                  </a:lnTo>
                  <a:cubicBezTo>
                    <a:pt x="0" y="10982"/>
                    <a:pt x="16" y="11007"/>
                    <a:pt x="48" y="11007"/>
                  </a:cubicBezTo>
                  <a:cubicBezTo>
                    <a:pt x="81" y="11007"/>
                    <a:pt x="97" y="10982"/>
                    <a:pt x="97" y="10950"/>
                  </a:cubicBezTo>
                  <a:lnTo>
                    <a:pt x="97" y="10546"/>
                  </a:lnTo>
                  <a:cubicBezTo>
                    <a:pt x="97" y="10522"/>
                    <a:pt x="81" y="10498"/>
                    <a:pt x="48" y="10498"/>
                  </a:cubicBezTo>
                  <a:close/>
                  <a:moveTo>
                    <a:pt x="48" y="11305"/>
                  </a:moveTo>
                  <a:cubicBezTo>
                    <a:pt x="16" y="11305"/>
                    <a:pt x="0" y="11330"/>
                    <a:pt x="0" y="11354"/>
                  </a:cubicBezTo>
                  <a:lnTo>
                    <a:pt x="0" y="11758"/>
                  </a:lnTo>
                  <a:cubicBezTo>
                    <a:pt x="0" y="11790"/>
                    <a:pt x="16" y="11814"/>
                    <a:pt x="48" y="11814"/>
                  </a:cubicBezTo>
                  <a:cubicBezTo>
                    <a:pt x="81" y="11814"/>
                    <a:pt x="97" y="11790"/>
                    <a:pt x="97" y="11758"/>
                  </a:cubicBezTo>
                  <a:lnTo>
                    <a:pt x="97" y="11354"/>
                  </a:lnTo>
                  <a:cubicBezTo>
                    <a:pt x="97" y="11330"/>
                    <a:pt x="81" y="11305"/>
                    <a:pt x="48" y="11305"/>
                  </a:cubicBezTo>
                  <a:close/>
                  <a:moveTo>
                    <a:pt x="48" y="12113"/>
                  </a:moveTo>
                  <a:cubicBezTo>
                    <a:pt x="16" y="12113"/>
                    <a:pt x="0" y="12137"/>
                    <a:pt x="0" y="12161"/>
                  </a:cubicBezTo>
                  <a:lnTo>
                    <a:pt x="0" y="12565"/>
                  </a:lnTo>
                  <a:cubicBezTo>
                    <a:pt x="0" y="12597"/>
                    <a:pt x="16" y="12622"/>
                    <a:pt x="48" y="12622"/>
                  </a:cubicBezTo>
                  <a:cubicBezTo>
                    <a:pt x="81" y="12622"/>
                    <a:pt x="97" y="12597"/>
                    <a:pt x="97" y="12565"/>
                  </a:cubicBezTo>
                  <a:lnTo>
                    <a:pt x="97" y="12161"/>
                  </a:lnTo>
                  <a:cubicBezTo>
                    <a:pt x="97" y="12137"/>
                    <a:pt x="81" y="12113"/>
                    <a:pt x="48" y="12113"/>
                  </a:cubicBezTo>
                  <a:close/>
                  <a:moveTo>
                    <a:pt x="48" y="12920"/>
                  </a:moveTo>
                  <a:cubicBezTo>
                    <a:pt x="16" y="12920"/>
                    <a:pt x="0" y="12945"/>
                    <a:pt x="0" y="12969"/>
                  </a:cubicBezTo>
                  <a:lnTo>
                    <a:pt x="0" y="13373"/>
                  </a:lnTo>
                  <a:cubicBezTo>
                    <a:pt x="0" y="13405"/>
                    <a:pt x="16" y="13429"/>
                    <a:pt x="48" y="13429"/>
                  </a:cubicBezTo>
                  <a:cubicBezTo>
                    <a:pt x="81" y="13429"/>
                    <a:pt x="97" y="13405"/>
                    <a:pt x="97" y="13373"/>
                  </a:cubicBezTo>
                  <a:lnTo>
                    <a:pt x="97" y="12969"/>
                  </a:lnTo>
                  <a:cubicBezTo>
                    <a:pt x="97" y="12945"/>
                    <a:pt x="81" y="12920"/>
                    <a:pt x="48" y="12920"/>
                  </a:cubicBezTo>
                  <a:close/>
                  <a:moveTo>
                    <a:pt x="48" y="13728"/>
                  </a:moveTo>
                  <a:cubicBezTo>
                    <a:pt x="16" y="13728"/>
                    <a:pt x="0" y="13752"/>
                    <a:pt x="0" y="13776"/>
                  </a:cubicBezTo>
                  <a:lnTo>
                    <a:pt x="0" y="14180"/>
                  </a:lnTo>
                  <a:cubicBezTo>
                    <a:pt x="0" y="14212"/>
                    <a:pt x="16" y="14237"/>
                    <a:pt x="48" y="14237"/>
                  </a:cubicBezTo>
                  <a:cubicBezTo>
                    <a:pt x="81" y="14237"/>
                    <a:pt x="97" y="14212"/>
                    <a:pt x="97" y="14180"/>
                  </a:cubicBezTo>
                  <a:lnTo>
                    <a:pt x="97" y="13776"/>
                  </a:lnTo>
                  <a:cubicBezTo>
                    <a:pt x="97" y="13752"/>
                    <a:pt x="81" y="13728"/>
                    <a:pt x="48" y="137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038;p44">
              <a:extLst>
                <a:ext uri="{FF2B5EF4-FFF2-40B4-BE49-F238E27FC236}">
                  <a16:creationId xmlns:a16="http://schemas.microsoft.com/office/drawing/2014/main" id="{B6672124-9B98-4730-A430-F6243BF272E7}"/>
                </a:ext>
              </a:extLst>
            </p:cNvPr>
            <p:cNvSpPr/>
            <p:nvPr/>
          </p:nvSpPr>
          <p:spPr>
            <a:xfrm>
              <a:off x="6577775" y="2765750"/>
              <a:ext cx="146375" cy="128200"/>
            </a:xfrm>
            <a:custGeom>
              <a:avLst/>
              <a:gdLst/>
              <a:ahLst/>
              <a:cxnLst/>
              <a:rect l="l" t="t" r="r" b="b"/>
              <a:pathLst>
                <a:path w="5855" h="5128" extrusionOk="0">
                  <a:moveTo>
                    <a:pt x="2927" y="0"/>
                  </a:moveTo>
                  <a:cubicBezTo>
                    <a:pt x="2505" y="0"/>
                    <a:pt x="2077" y="104"/>
                    <a:pt x="1680" y="323"/>
                  </a:cubicBezTo>
                  <a:cubicBezTo>
                    <a:pt x="445" y="1009"/>
                    <a:pt x="0" y="2568"/>
                    <a:pt x="687" y="3811"/>
                  </a:cubicBezTo>
                  <a:cubicBezTo>
                    <a:pt x="1154" y="4653"/>
                    <a:pt x="2027" y="5127"/>
                    <a:pt x="2926" y="5127"/>
                  </a:cubicBezTo>
                  <a:cubicBezTo>
                    <a:pt x="3347" y="5127"/>
                    <a:pt x="3773" y="5023"/>
                    <a:pt x="4167" y="4805"/>
                  </a:cubicBezTo>
                  <a:cubicBezTo>
                    <a:pt x="5411" y="4118"/>
                    <a:pt x="5855" y="2560"/>
                    <a:pt x="5169" y="1316"/>
                  </a:cubicBezTo>
                  <a:cubicBezTo>
                    <a:pt x="4701" y="474"/>
                    <a:pt x="3829" y="0"/>
                    <a:pt x="2927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039;p44">
              <a:extLst>
                <a:ext uri="{FF2B5EF4-FFF2-40B4-BE49-F238E27FC236}">
                  <a16:creationId xmlns:a16="http://schemas.microsoft.com/office/drawing/2014/main" id="{FE252312-6905-46DE-B954-22848B913359}"/>
                </a:ext>
              </a:extLst>
            </p:cNvPr>
            <p:cNvSpPr/>
            <p:nvPr/>
          </p:nvSpPr>
          <p:spPr>
            <a:xfrm>
              <a:off x="6598150" y="2783100"/>
              <a:ext cx="105025" cy="93875"/>
            </a:xfrm>
            <a:custGeom>
              <a:avLst/>
              <a:gdLst/>
              <a:ahLst/>
              <a:cxnLst/>
              <a:rect l="l" t="t" r="r" b="b"/>
              <a:pathLst>
                <a:path w="4201" h="3755" extrusionOk="0">
                  <a:moveTo>
                    <a:pt x="2098" y="1"/>
                  </a:moveTo>
                  <a:cubicBezTo>
                    <a:pt x="1660" y="1"/>
                    <a:pt x="1221" y="152"/>
                    <a:pt x="865" y="461"/>
                  </a:cubicBezTo>
                  <a:cubicBezTo>
                    <a:pt x="90" y="1139"/>
                    <a:pt x="1" y="2326"/>
                    <a:pt x="679" y="3109"/>
                  </a:cubicBezTo>
                  <a:cubicBezTo>
                    <a:pt x="1054" y="3537"/>
                    <a:pt x="1575" y="3755"/>
                    <a:pt x="2098" y="3755"/>
                  </a:cubicBezTo>
                  <a:cubicBezTo>
                    <a:pt x="2534" y="3755"/>
                    <a:pt x="2972" y="3603"/>
                    <a:pt x="3328" y="3295"/>
                  </a:cubicBezTo>
                  <a:cubicBezTo>
                    <a:pt x="4111" y="2617"/>
                    <a:pt x="4200" y="1430"/>
                    <a:pt x="3514" y="646"/>
                  </a:cubicBezTo>
                  <a:cubicBezTo>
                    <a:pt x="3144" y="219"/>
                    <a:pt x="2622" y="1"/>
                    <a:pt x="2098" y="1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040;p44">
              <a:extLst>
                <a:ext uri="{FF2B5EF4-FFF2-40B4-BE49-F238E27FC236}">
                  <a16:creationId xmlns:a16="http://schemas.microsoft.com/office/drawing/2014/main" id="{34F86693-85FF-432D-9769-9C192E3131B1}"/>
                </a:ext>
              </a:extLst>
            </p:cNvPr>
            <p:cNvSpPr/>
            <p:nvPr/>
          </p:nvSpPr>
          <p:spPr>
            <a:xfrm>
              <a:off x="6547900" y="2860875"/>
              <a:ext cx="72300" cy="70725"/>
            </a:xfrm>
            <a:custGeom>
              <a:avLst/>
              <a:gdLst/>
              <a:ahLst/>
              <a:cxnLst/>
              <a:rect l="l" t="t" r="r" b="b"/>
              <a:pathLst>
                <a:path w="2892" h="2829" extrusionOk="0">
                  <a:moveTo>
                    <a:pt x="2381" y="0"/>
                  </a:moveTo>
                  <a:cubicBezTo>
                    <a:pt x="2292" y="0"/>
                    <a:pt x="2201" y="35"/>
                    <a:pt x="2132" y="103"/>
                  </a:cubicBezTo>
                  <a:lnTo>
                    <a:pt x="138" y="2098"/>
                  </a:lnTo>
                  <a:cubicBezTo>
                    <a:pt x="0" y="2235"/>
                    <a:pt x="0" y="2445"/>
                    <a:pt x="138" y="2590"/>
                  </a:cubicBezTo>
                  <a:lnTo>
                    <a:pt x="275" y="2720"/>
                  </a:lnTo>
                  <a:cubicBezTo>
                    <a:pt x="343" y="2792"/>
                    <a:pt x="432" y="2829"/>
                    <a:pt x="521" y="2829"/>
                  </a:cubicBezTo>
                  <a:cubicBezTo>
                    <a:pt x="610" y="2829"/>
                    <a:pt x="699" y="2792"/>
                    <a:pt x="767" y="2720"/>
                  </a:cubicBezTo>
                  <a:lnTo>
                    <a:pt x="2754" y="733"/>
                  </a:lnTo>
                  <a:cubicBezTo>
                    <a:pt x="2891" y="604"/>
                    <a:pt x="2891" y="378"/>
                    <a:pt x="2754" y="241"/>
                  </a:cubicBezTo>
                  <a:lnTo>
                    <a:pt x="2625" y="103"/>
                  </a:lnTo>
                  <a:cubicBezTo>
                    <a:pt x="2560" y="35"/>
                    <a:pt x="2471" y="0"/>
                    <a:pt x="23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041;p44">
              <a:extLst>
                <a:ext uri="{FF2B5EF4-FFF2-40B4-BE49-F238E27FC236}">
                  <a16:creationId xmlns:a16="http://schemas.microsoft.com/office/drawing/2014/main" id="{ECA0BE75-8E78-4598-A19A-32743B967645}"/>
                </a:ext>
              </a:extLst>
            </p:cNvPr>
            <p:cNvSpPr/>
            <p:nvPr/>
          </p:nvSpPr>
          <p:spPr>
            <a:xfrm>
              <a:off x="5502550" y="2844075"/>
              <a:ext cx="392075" cy="209775"/>
            </a:xfrm>
            <a:custGeom>
              <a:avLst/>
              <a:gdLst/>
              <a:ahLst/>
              <a:cxnLst/>
              <a:rect l="l" t="t" r="r" b="b"/>
              <a:pathLst>
                <a:path w="15683" h="8391" extrusionOk="0">
                  <a:moveTo>
                    <a:pt x="824" y="0"/>
                  </a:moveTo>
                  <a:cubicBezTo>
                    <a:pt x="364" y="0"/>
                    <a:pt x="1" y="363"/>
                    <a:pt x="1" y="816"/>
                  </a:cubicBezTo>
                  <a:lnTo>
                    <a:pt x="1" y="7575"/>
                  </a:lnTo>
                  <a:cubicBezTo>
                    <a:pt x="1" y="8019"/>
                    <a:pt x="372" y="8390"/>
                    <a:pt x="824" y="8390"/>
                  </a:cubicBezTo>
                  <a:lnTo>
                    <a:pt x="14859" y="8390"/>
                  </a:lnTo>
                  <a:cubicBezTo>
                    <a:pt x="15319" y="8390"/>
                    <a:pt x="15683" y="8027"/>
                    <a:pt x="15683" y="7575"/>
                  </a:cubicBezTo>
                  <a:lnTo>
                    <a:pt x="15683" y="816"/>
                  </a:lnTo>
                  <a:cubicBezTo>
                    <a:pt x="15683" y="363"/>
                    <a:pt x="15319" y="0"/>
                    <a:pt x="148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042;p44">
              <a:extLst>
                <a:ext uri="{FF2B5EF4-FFF2-40B4-BE49-F238E27FC236}">
                  <a16:creationId xmlns:a16="http://schemas.microsoft.com/office/drawing/2014/main" id="{D0FEE6EC-7230-452A-BBA8-041FF84FE121}"/>
                </a:ext>
              </a:extLst>
            </p:cNvPr>
            <p:cNvSpPr/>
            <p:nvPr/>
          </p:nvSpPr>
          <p:spPr>
            <a:xfrm>
              <a:off x="5532425" y="2878175"/>
              <a:ext cx="146400" cy="22650"/>
            </a:xfrm>
            <a:custGeom>
              <a:avLst/>
              <a:gdLst/>
              <a:ahLst/>
              <a:cxnLst/>
              <a:rect l="l" t="t" r="r" b="b"/>
              <a:pathLst>
                <a:path w="5856" h="906" extrusionOk="0">
                  <a:moveTo>
                    <a:pt x="1" y="1"/>
                  </a:moveTo>
                  <a:lnTo>
                    <a:pt x="1" y="905"/>
                  </a:lnTo>
                  <a:lnTo>
                    <a:pt x="5855" y="905"/>
                  </a:lnTo>
                  <a:lnTo>
                    <a:pt x="5855" y="1"/>
                  </a:ln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043;p44">
              <a:extLst>
                <a:ext uri="{FF2B5EF4-FFF2-40B4-BE49-F238E27FC236}">
                  <a16:creationId xmlns:a16="http://schemas.microsoft.com/office/drawing/2014/main" id="{89F6C6E0-151D-4862-884A-8327F72F37F1}"/>
                </a:ext>
              </a:extLst>
            </p:cNvPr>
            <p:cNvSpPr/>
            <p:nvPr/>
          </p:nvSpPr>
          <p:spPr>
            <a:xfrm>
              <a:off x="5697775" y="2878575"/>
              <a:ext cx="166975" cy="22850"/>
            </a:xfrm>
            <a:custGeom>
              <a:avLst/>
              <a:gdLst/>
              <a:ahLst/>
              <a:cxnLst/>
              <a:rect l="l" t="t" r="r" b="b"/>
              <a:pathLst>
                <a:path w="6679" h="914" extrusionOk="0">
                  <a:moveTo>
                    <a:pt x="0" y="1"/>
                  </a:moveTo>
                  <a:lnTo>
                    <a:pt x="0" y="913"/>
                  </a:lnTo>
                  <a:lnTo>
                    <a:pt x="6679" y="913"/>
                  </a:lnTo>
                  <a:lnTo>
                    <a:pt x="66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044;p44">
              <a:extLst>
                <a:ext uri="{FF2B5EF4-FFF2-40B4-BE49-F238E27FC236}">
                  <a16:creationId xmlns:a16="http://schemas.microsoft.com/office/drawing/2014/main" id="{85A4876C-620E-4C9E-8EC7-26546B9621D2}"/>
                </a:ext>
              </a:extLst>
            </p:cNvPr>
            <p:cNvSpPr/>
            <p:nvPr/>
          </p:nvSpPr>
          <p:spPr>
            <a:xfrm>
              <a:off x="5532425" y="2917550"/>
              <a:ext cx="89475" cy="22625"/>
            </a:xfrm>
            <a:custGeom>
              <a:avLst/>
              <a:gdLst/>
              <a:ahLst/>
              <a:cxnLst/>
              <a:rect l="l" t="t" r="r" b="b"/>
              <a:pathLst>
                <a:path w="3579" h="905" extrusionOk="0">
                  <a:moveTo>
                    <a:pt x="1" y="0"/>
                  </a:moveTo>
                  <a:lnTo>
                    <a:pt x="1" y="905"/>
                  </a:lnTo>
                  <a:lnTo>
                    <a:pt x="3578" y="905"/>
                  </a:lnTo>
                  <a:lnTo>
                    <a:pt x="3578" y="0"/>
                  </a:ln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045;p44">
              <a:extLst>
                <a:ext uri="{FF2B5EF4-FFF2-40B4-BE49-F238E27FC236}">
                  <a16:creationId xmlns:a16="http://schemas.microsoft.com/office/drawing/2014/main" id="{DABB2867-A31A-467E-80F4-7F995616B34A}"/>
                </a:ext>
              </a:extLst>
            </p:cNvPr>
            <p:cNvSpPr/>
            <p:nvPr/>
          </p:nvSpPr>
          <p:spPr>
            <a:xfrm>
              <a:off x="5775500" y="2917550"/>
              <a:ext cx="89250" cy="22625"/>
            </a:xfrm>
            <a:custGeom>
              <a:avLst/>
              <a:gdLst/>
              <a:ahLst/>
              <a:cxnLst/>
              <a:rect l="l" t="t" r="r" b="b"/>
              <a:pathLst>
                <a:path w="3570" h="905" extrusionOk="0">
                  <a:moveTo>
                    <a:pt x="0" y="0"/>
                  </a:moveTo>
                  <a:lnTo>
                    <a:pt x="0" y="905"/>
                  </a:lnTo>
                  <a:lnTo>
                    <a:pt x="3570" y="905"/>
                  </a:lnTo>
                  <a:lnTo>
                    <a:pt x="3570" y="0"/>
                  </a:ln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046;p44">
              <a:extLst>
                <a:ext uri="{FF2B5EF4-FFF2-40B4-BE49-F238E27FC236}">
                  <a16:creationId xmlns:a16="http://schemas.microsoft.com/office/drawing/2014/main" id="{07119F8C-C559-4907-A8C4-4B2834B4289F}"/>
                </a:ext>
              </a:extLst>
            </p:cNvPr>
            <p:cNvSpPr/>
            <p:nvPr/>
          </p:nvSpPr>
          <p:spPr>
            <a:xfrm>
              <a:off x="5647700" y="2918150"/>
              <a:ext cx="106025" cy="22850"/>
            </a:xfrm>
            <a:custGeom>
              <a:avLst/>
              <a:gdLst/>
              <a:ahLst/>
              <a:cxnLst/>
              <a:rect l="l" t="t" r="r" b="b"/>
              <a:pathLst>
                <a:path w="4241" h="914" extrusionOk="0">
                  <a:moveTo>
                    <a:pt x="1" y="1"/>
                  </a:moveTo>
                  <a:lnTo>
                    <a:pt x="1" y="913"/>
                  </a:lnTo>
                  <a:lnTo>
                    <a:pt x="4240" y="913"/>
                  </a:lnTo>
                  <a:lnTo>
                    <a:pt x="42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047;p44">
              <a:extLst>
                <a:ext uri="{FF2B5EF4-FFF2-40B4-BE49-F238E27FC236}">
                  <a16:creationId xmlns:a16="http://schemas.microsoft.com/office/drawing/2014/main" id="{BD659EC2-8D7A-47B7-835F-1EDACC76E16B}"/>
                </a:ext>
              </a:extLst>
            </p:cNvPr>
            <p:cNvSpPr/>
            <p:nvPr/>
          </p:nvSpPr>
          <p:spPr>
            <a:xfrm>
              <a:off x="5532425" y="2957125"/>
              <a:ext cx="146400" cy="22825"/>
            </a:xfrm>
            <a:custGeom>
              <a:avLst/>
              <a:gdLst/>
              <a:ahLst/>
              <a:cxnLst/>
              <a:rect l="l" t="t" r="r" b="b"/>
              <a:pathLst>
                <a:path w="5856" h="913" extrusionOk="0">
                  <a:moveTo>
                    <a:pt x="1" y="0"/>
                  </a:moveTo>
                  <a:lnTo>
                    <a:pt x="1" y="913"/>
                  </a:lnTo>
                  <a:lnTo>
                    <a:pt x="5855" y="913"/>
                  </a:lnTo>
                  <a:lnTo>
                    <a:pt x="5855" y="0"/>
                  </a:ln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048;p44">
              <a:extLst>
                <a:ext uri="{FF2B5EF4-FFF2-40B4-BE49-F238E27FC236}">
                  <a16:creationId xmlns:a16="http://schemas.microsoft.com/office/drawing/2014/main" id="{CACEC99F-EA2E-4CB2-9386-CB741C229C35}"/>
                </a:ext>
              </a:extLst>
            </p:cNvPr>
            <p:cNvSpPr/>
            <p:nvPr/>
          </p:nvSpPr>
          <p:spPr>
            <a:xfrm>
              <a:off x="5697775" y="2957125"/>
              <a:ext cx="79575" cy="22825"/>
            </a:xfrm>
            <a:custGeom>
              <a:avLst/>
              <a:gdLst/>
              <a:ahLst/>
              <a:cxnLst/>
              <a:rect l="l" t="t" r="r" b="b"/>
              <a:pathLst>
                <a:path w="3183" h="913" extrusionOk="0">
                  <a:moveTo>
                    <a:pt x="0" y="0"/>
                  </a:moveTo>
                  <a:lnTo>
                    <a:pt x="0" y="913"/>
                  </a:lnTo>
                  <a:lnTo>
                    <a:pt x="3182" y="913"/>
                  </a:lnTo>
                  <a:lnTo>
                    <a:pt x="3182" y="0"/>
                  </a:ln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049;p44">
              <a:extLst>
                <a:ext uri="{FF2B5EF4-FFF2-40B4-BE49-F238E27FC236}">
                  <a16:creationId xmlns:a16="http://schemas.microsoft.com/office/drawing/2014/main" id="{40A42259-8D3D-4982-94A7-D1EC94D0C454}"/>
                </a:ext>
              </a:extLst>
            </p:cNvPr>
            <p:cNvSpPr/>
            <p:nvPr/>
          </p:nvSpPr>
          <p:spPr>
            <a:xfrm>
              <a:off x="5794875" y="2957725"/>
              <a:ext cx="69875" cy="22625"/>
            </a:xfrm>
            <a:custGeom>
              <a:avLst/>
              <a:gdLst/>
              <a:ahLst/>
              <a:cxnLst/>
              <a:rect l="l" t="t" r="r" b="b"/>
              <a:pathLst>
                <a:path w="2795" h="905" extrusionOk="0">
                  <a:moveTo>
                    <a:pt x="1" y="0"/>
                  </a:moveTo>
                  <a:lnTo>
                    <a:pt x="1" y="905"/>
                  </a:lnTo>
                  <a:lnTo>
                    <a:pt x="2795" y="905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050;p44">
              <a:extLst>
                <a:ext uri="{FF2B5EF4-FFF2-40B4-BE49-F238E27FC236}">
                  <a16:creationId xmlns:a16="http://schemas.microsoft.com/office/drawing/2014/main" id="{7BA9E573-E271-4800-88A1-71DD3B6A3C04}"/>
                </a:ext>
              </a:extLst>
            </p:cNvPr>
            <p:cNvSpPr/>
            <p:nvPr/>
          </p:nvSpPr>
          <p:spPr>
            <a:xfrm>
              <a:off x="5532425" y="2996475"/>
              <a:ext cx="185975" cy="22650"/>
            </a:xfrm>
            <a:custGeom>
              <a:avLst/>
              <a:gdLst/>
              <a:ahLst/>
              <a:cxnLst/>
              <a:rect l="l" t="t" r="r" b="b"/>
              <a:pathLst>
                <a:path w="7439" h="906" extrusionOk="0">
                  <a:moveTo>
                    <a:pt x="1" y="1"/>
                  </a:moveTo>
                  <a:lnTo>
                    <a:pt x="1" y="905"/>
                  </a:lnTo>
                  <a:lnTo>
                    <a:pt x="7438" y="905"/>
                  </a:lnTo>
                  <a:lnTo>
                    <a:pt x="7438" y="1"/>
                  </a:ln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051;p44">
              <a:extLst>
                <a:ext uri="{FF2B5EF4-FFF2-40B4-BE49-F238E27FC236}">
                  <a16:creationId xmlns:a16="http://schemas.microsoft.com/office/drawing/2014/main" id="{F0C42579-4CD1-4C63-8700-765F5F3CFBA8}"/>
                </a:ext>
              </a:extLst>
            </p:cNvPr>
            <p:cNvSpPr/>
            <p:nvPr/>
          </p:nvSpPr>
          <p:spPr>
            <a:xfrm>
              <a:off x="5737350" y="2997100"/>
              <a:ext cx="127200" cy="22625"/>
            </a:xfrm>
            <a:custGeom>
              <a:avLst/>
              <a:gdLst/>
              <a:ahLst/>
              <a:cxnLst/>
              <a:rect l="l" t="t" r="r" b="b"/>
              <a:pathLst>
                <a:path w="5088" h="905" extrusionOk="0">
                  <a:moveTo>
                    <a:pt x="0" y="0"/>
                  </a:moveTo>
                  <a:lnTo>
                    <a:pt x="0" y="904"/>
                  </a:lnTo>
                  <a:lnTo>
                    <a:pt x="5088" y="904"/>
                  </a:lnTo>
                  <a:lnTo>
                    <a:pt x="508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052;p44">
              <a:extLst>
                <a:ext uri="{FF2B5EF4-FFF2-40B4-BE49-F238E27FC236}">
                  <a16:creationId xmlns:a16="http://schemas.microsoft.com/office/drawing/2014/main" id="{AA3A0D45-F35A-4268-AF0F-5B6742B6EC94}"/>
                </a:ext>
              </a:extLst>
            </p:cNvPr>
            <p:cNvSpPr/>
            <p:nvPr/>
          </p:nvSpPr>
          <p:spPr>
            <a:xfrm>
              <a:off x="6470375" y="3252725"/>
              <a:ext cx="17775" cy="17525"/>
            </a:xfrm>
            <a:custGeom>
              <a:avLst/>
              <a:gdLst/>
              <a:ahLst/>
              <a:cxnLst/>
              <a:rect l="l" t="t" r="r" b="b"/>
              <a:pathLst>
                <a:path w="711" h="701" extrusionOk="0">
                  <a:moveTo>
                    <a:pt x="350" y="0"/>
                  </a:moveTo>
                  <a:cubicBezTo>
                    <a:pt x="325" y="0"/>
                    <a:pt x="303" y="2"/>
                    <a:pt x="283" y="6"/>
                  </a:cubicBezTo>
                  <a:cubicBezTo>
                    <a:pt x="251" y="6"/>
                    <a:pt x="235" y="14"/>
                    <a:pt x="210" y="22"/>
                  </a:cubicBezTo>
                  <a:lnTo>
                    <a:pt x="154" y="55"/>
                  </a:lnTo>
                  <a:cubicBezTo>
                    <a:pt x="138" y="71"/>
                    <a:pt x="121" y="79"/>
                    <a:pt x="105" y="95"/>
                  </a:cubicBezTo>
                  <a:cubicBezTo>
                    <a:pt x="97" y="103"/>
                    <a:pt x="73" y="127"/>
                    <a:pt x="65" y="152"/>
                  </a:cubicBezTo>
                  <a:cubicBezTo>
                    <a:pt x="49" y="168"/>
                    <a:pt x="41" y="176"/>
                    <a:pt x="33" y="208"/>
                  </a:cubicBezTo>
                  <a:cubicBezTo>
                    <a:pt x="25" y="240"/>
                    <a:pt x="8" y="257"/>
                    <a:pt x="8" y="281"/>
                  </a:cubicBezTo>
                  <a:cubicBezTo>
                    <a:pt x="0" y="297"/>
                    <a:pt x="0" y="329"/>
                    <a:pt x="0" y="354"/>
                  </a:cubicBezTo>
                  <a:cubicBezTo>
                    <a:pt x="0" y="450"/>
                    <a:pt x="33" y="531"/>
                    <a:pt x="105" y="604"/>
                  </a:cubicBezTo>
                  <a:cubicBezTo>
                    <a:pt x="170" y="660"/>
                    <a:pt x="267" y="701"/>
                    <a:pt x="356" y="701"/>
                  </a:cubicBezTo>
                  <a:cubicBezTo>
                    <a:pt x="444" y="701"/>
                    <a:pt x="541" y="677"/>
                    <a:pt x="606" y="604"/>
                  </a:cubicBezTo>
                  <a:cubicBezTo>
                    <a:pt x="671" y="531"/>
                    <a:pt x="711" y="442"/>
                    <a:pt x="711" y="354"/>
                  </a:cubicBezTo>
                  <a:cubicBezTo>
                    <a:pt x="711" y="329"/>
                    <a:pt x="695" y="297"/>
                    <a:pt x="695" y="281"/>
                  </a:cubicBezTo>
                  <a:cubicBezTo>
                    <a:pt x="695" y="249"/>
                    <a:pt x="687" y="224"/>
                    <a:pt x="679" y="208"/>
                  </a:cubicBezTo>
                  <a:lnTo>
                    <a:pt x="646" y="152"/>
                  </a:lnTo>
                  <a:cubicBezTo>
                    <a:pt x="638" y="127"/>
                    <a:pt x="630" y="119"/>
                    <a:pt x="606" y="95"/>
                  </a:cubicBezTo>
                  <a:cubicBezTo>
                    <a:pt x="598" y="87"/>
                    <a:pt x="574" y="63"/>
                    <a:pt x="558" y="55"/>
                  </a:cubicBezTo>
                  <a:cubicBezTo>
                    <a:pt x="533" y="47"/>
                    <a:pt x="525" y="39"/>
                    <a:pt x="493" y="22"/>
                  </a:cubicBezTo>
                  <a:cubicBezTo>
                    <a:pt x="469" y="14"/>
                    <a:pt x="444" y="6"/>
                    <a:pt x="428" y="6"/>
                  </a:cubicBezTo>
                  <a:cubicBezTo>
                    <a:pt x="400" y="2"/>
                    <a:pt x="374" y="0"/>
                    <a:pt x="3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053;p44">
              <a:extLst>
                <a:ext uri="{FF2B5EF4-FFF2-40B4-BE49-F238E27FC236}">
                  <a16:creationId xmlns:a16="http://schemas.microsoft.com/office/drawing/2014/main" id="{671713A5-C80E-47BF-801E-6252B8A68D95}"/>
                </a:ext>
              </a:extLst>
            </p:cNvPr>
            <p:cNvSpPr/>
            <p:nvPr/>
          </p:nvSpPr>
          <p:spPr>
            <a:xfrm>
              <a:off x="6539825" y="3252675"/>
              <a:ext cx="87425" cy="17575"/>
            </a:xfrm>
            <a:custGeom>
              <a:avLst/>
              <a:gdLst/>
              <a:ahLst/>
              <a:cxnLst/>
              <a:rect l="l" t="t" r="r" b="b"/>
              <a:pathLst>
                <a:path w="3497" h="703" extrusionOk="0">
                  <a:moveTo>
                    <a:pt x="356" y="0"/>
                  </a:moveTo>
                  <a:cubicBezTo>
                    <a:pt x="162" y="0"/>
                    <a:pt x="0" y="162"/>
                    <a:pt x="0" y="356"/>
                  </a:cubicBezTo>
                  <a:cubicBezTo>
                    <a:pt x="0" y="557"/>
                    <a:pt x="162" y="703"/>
                    <a:pt x="356" y="703"/>
                  </a:cubicBezTo>
                  <a:cubicBezTo>
                    <a:pt x="549" y="703"/>
                    <a:pt x="703" y="541"/>
                    <a:pt x="703" y="356"/>
                  </a:cubicBezTo>
                  <a:cubicBezTo>
                    <a:pt x="703" y="162"/>
                    <a:pt x="549" y="0"/>
                    <a:pt x="356" y="0"/>
                  </a:cubicBezTo>
                  <a:close/>
                  <a:moveTo>
                    <a:pt x="3142" y="0"/>
                  </a:moveTo>
                  <a:cubicBezTo>
                    <a:pt x="2948" y="0"/>
                    <a:pt x="2786" y="162"/>
                    <a:pt x="2786" y="356"/>
                  </a:cubicBezTo>
                  <a:cubicBezTo>
                    <a:pt x="2786" y="557"/>
                    <a:pt x="2948" y="703"/>
                    <a:pt x="3142" y="703"/>
                  </a:cubicBezTo>
                  <a:cubicBezTo>
                    <a:pt x="3335" y="703"/>
                    <a:pt x="3497" y="541"/>
                    <a:pt x="3497" y="356"/>
                  </a:cubicBezTo>
                  <a:cubicBezTo>
                    <a:pt x="3497" y="162"/>
                    <a:pt x="3335" y="0"/>
                    <a:pt x="31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054;p44">
              <a:extLst>
                <a:ext uri="{FF2B5EF4-FFF2-40B4-BE49-F238E27FC236}">
                  <a16:creationId xmlns:a16="http://schemas.microsoft.com/office/drawing/2014/main" id="{3EAD48FC-0BFA-474A-9FAE-6FA891224B10}"/>
                </a:ext>
              </a:extLst>
            </p:cNvPr>
            <p:cNvSpPr/>
            <p:nvPr/>
          </p:nvSpPr>
          <p:spPr>
            <a:xfrm>
              <a:off x="6679125" y="3252725"/>
              <a:ext cx="17575" cy="17525"/>
            </a:xfrm>
            <a:custGeom>
              <a:avLst/>
              <a:gdLst/>
              <a:ahLst/>
              <a:cxnLst/>
              <a:rect l="l" t="t" r="r" b="b"/>
              <a:pathLst>
                <a:path w="703" h="701" extrusionOk="0">
                  <a:moveTo>
                    <a:pt x="352" y="0"/>
                  </a:moveTo>
                  <a:cubicBezTo>
                    <a:pt x="329" y="0"/>
                    <a:pt x="307" y="2"/>
                    <a:pt x="283" y="6"/>
                  </a:cubicBezTo>
                  <a:cubicBezTo>
                    <a:pt x="250" y="6"/>
                    <a:pt x="234" y="14"/>
                    <a:pt x="210" y="22"/>
                  </a:cubicBezTo>
                  <a:lnTo>
                    <a:pt x="154" y="55"/>
                  </a:lnTo>
                  <a:cubicBezTo>
                    <a:pt x="129" y="71"/>
                    <a:pt x="121" y="79"/>
                    <a:pt x="105" y="95"/>
                  </a:cubicBezTo>
                  <a:cubicBezTo>
                    <a:pt x="89" y="103"/>
                    <a:pt x="73" y="127"/>
                    <a:pt x="65" y="152"/>
                  </a:cubicBezTo>
                  <a:lnTo>
                    <a:pt x="32" y="208"/>
                  </a:lnTo>
                  <a:cubicBezTo>
                    <a:pt x="24" y="240"/>
                    <a:pt x="8" y="257"/>
                    <a:pt x="8" y="281"/>
                  </a:cubicBezTo>
                  <a:cubicBezTo>
                    <a:pt x="0" y="297"/>
                    <a:pt x="0" y="329"/>
                    <a:pt x="0" y="354"/>
                  </a:cubicBezTo>
                  <a:cubicBezTo>
                    <a:pt x="0" y="370"/>
                    <a:pt x="8" y="402"/>
                    <a:pt x="8" y="418"/>
                  </a:cubicBezTo>
                  <a:cubicBezTo>
                    <a:pt x="8" y="450"/>
                    <a:pt x="24" y="475"/>
                    <a:pt x="32" y="491"/>
                  </a:cubicBezTo>
                  <a:lnTo>
                    <a:pt x="65" y="555"/>
                  </a:lnTo>
                  <a:cubicBezTo>
                    <a:pt x="73" y="572"/>
                    <a:pt x="81" y="580"/>
                    <a:pt x="105" y="604"/>
                  </a:cubicBezTo>
                  <a:cubicBezTo>
                    <a:pt x="170" y="660"/>
                    <a:pt x="267" y="701"/>
                    <a:pt x="355" y="701"/>
                  </a:cubicBezTo>
                  <a:cubicBezTo>
                    <a:pt x="372" y="701"/>
                    <a:pt x="404" y="701"/>
                    <a:pt x="428" y="693"/>
                  </a:cubicBezTo>
                  <a:cubicBezTo>
                    <a:pt x="452" y="693"/>
                    <a:pt x="477" y="685"/>
                    <a:pt x="493" y="677"/>
                  </a:cubicBezTo>
                  <a:lnTo>
                    <a:pt x="557" y="644"/>
                  </a:lnTo>
                  <a:cubicBezTo>
                    <a:pt x="573" y="628"/>
                    <a:pt x="598" y="612"/>
                    <a:pt x="606" y="604"/>
                  </a:cubicBezTo>
                  <a:cubicBezTo>
                    <a:pt x="614" y="596"/>
                    <a:pt x="638" y="572"/>
                    <a:pt x="646" y="555"/>
                  </a:cubicBezTo>
                  <a:lnTo>
                    <a:pt x="678" y="491"/>
                  </a:lnTo>
                  <a:cubicBezTo>
                    <a:pt x="687" y="458"/>
                    <a:pt x="695" y="442"/>
                    <a:pt x="695" y="418"/>
                  </a:cubicBezTo>
                  <a:cubicBezTo>
                    <a:pt x="703" y="402"/>
                    <a:pt x="703" y="370"/>
                    <a:pt x="703" y="354"/>
                  </a:cubicBezTo>
                  <a:cubicBezTo>
                    <a:pt x="703" y="257"/>
                    <a:pt x="662" y="168"/>
                    <a:pt x="606" y="95"/>
                  </a:cubicBezTo>
                  <a:cubicBezTo>
                    <a:pt x="598" y="87"/>
                    <a:pt x="573" y="63"/>
                    <a:pt x="557" y="55"/>
                  </a:cubicBezTo>
                  <a:lnTo>
                    <a:pt x="493" y="22"/>
                  </a:lnTo>
                  <a:cubicBezTo>
                    <a:pt x="469" y="14"/>
                    <a:pt x="444" y="6"/>
                    <a:pt x="428" y="6"/>
                  </a:cubicBezTo>
                  <a:cubicBezTo>
                    <a:pt x="400" y="2"/>
                    <a:pt x="376" y="0"/>
                    <a:pt x="3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055;p44">
              <a:extLst>
                <a:ext uri="{FF2B5EF4-FFF2-40B4-BE49-F238E27FC236}">
                  <a16:creationId xmlns:a16="http://schemas.microsoft.com/office/drawing/2014/main" id="{6C98F3FD-2D26-44EA-9006-C973276C910D}"/>
                </a:ext>
              </a:extLst>
            </p:cNvPr>
            <p:cNvSpPr/>
            <p:nvPr/>
          </p:nvSpPr>
          <p:spPr>
            <a:xfrm>
              <a:off x="5797900" y="2500500"/>
              <a:ext cx="17400" cy="17750"/>
            </a:xfrm>
            <a:custGeom>
              <a:avLst/>
              <a:gdLst/>
              <a:ahLst/>
              <a:cxnLst/>
              <a:rect l="l" t="t" r="r" b="b"/>
              <a:pathLst>
                <a:path w="696" h="710" extrusionOk="0">
                  <a:moveTo>
                    <a:pt x="351" y="0"/>
                  </a:moveTo>
                  <a:cubicBezTo>
                    <a:pt x="256" y="0"/>
                    <a:pt x="169" y="39"/>
                    <a:pt x="98" y="104"/>
                  </a:cubicBezTo>
                  <a:cubicBezTo>
                    <a:pt x="41" y="177"/>
                    <a:pt x="1" y="265"/>
                    <a:pt x="1" y="362"/>
                  </a:cubicBezTo>
                  <a:cubicBezTo>
                    <a:pt x="1" y="451"/>
                    <a:pt x="33" y="540"/>
                    <a:pt x="98" y="613"/>
                  </a:cubicBezTo>
                  <a:cubicBezTo>
                    <a:pt x="170" y="669"/>
                    <a:pt x="259" y="710"/>
                    <a:pt x="356" y="710"/>
                  </a:cubicBezTo>
                  <a:cubicBezTo>
                    <a:pt x="372" y="710"/>
                    <a:pt x="396" y="710"/>
                    <a:pt x="421" y="685"/>
                  </a:cubicBezTo>
                  <a:cubicBezTo>
                    <a:pt x="445" y="685"/>
                    <a:pt x="461" y="669"/>
                    <a:pt x="485" y="661"/>
                  </a:cubicBezTo>
                  <a:lnTo>
                    <a:pt x="542" y="629"/>
                  </a:lnTo>
                  <a:cubicBezTo>
                    <a:pt x="566" y="621"/>
                    <a:pt x="574" y="613"/>
                    <a:pt x="598" y="588"/>
                  </a:cubicBezTo>
                  <a:cubicBezTo>
                    <a:pt x="606" y="580"/>
                    <a:pt x="623" y="564"/>
                    <a:pt x="639" y="540"/>
                  </a:cubicBezTo>
                  <a:lnTo>
                    <a:pt x="663" y="484"/>
                  </a:lnTo>
                  <a:cubicBezTo>
                    <a:pt x="679" y="459"/>
                    <a:pt x="679" y="443"/>
                    <a:pt x="687" y="419"/>
                  </a:cubicBezTo>
                  <a:cubicBezTo>
                    <a:pt x="695" y="403"/>
                    <a:pt x="695" y="370"/>
                    <a:pt x="695" y="346"/>
                  </a:cubicBezTo>
                  <a:cubicBezTo>
                    <a:pt x="695" y="249"/>
                    <a:pt x="655" y="161"/>
                    <a:pt x="598" y="96"/>
                  </a:cubicBezTo>
                  <a:cubicBezTo>
                    <a:pt x="582" y="88"/>
                    <a:pt x="566" y="64"/>
                    <a:pt x="542" y="56"/>
                  </a:cubicBezTo>
                  <a:lnTo>
                    <a:pt x="485" y="23"/>
                  </a:lnTo>
                  <a:cubicBezTo>
                    <a:pt x="461" y="15"/>
                    <a:pt x="445" y="7"/>
                    <a:pt x="421" y="7"/>
                  </a:cubicBezTo>
                  <a:cubicBezTo>
                    <a:pt x="397" y="2"/>
                    <a:pt x="374" y="0"/>
                    <a:pt x="3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056;p44">
              <a:extLst>
                <a:ext uri="{FF2B5EF4-FFF2-40B4-BE49-F238E27FC236}">
                  <a16:creationId xmlns:a16="http://schemas.microsoft.com/office/drawing/2014/main" id="{6CB05FF0-2553-44D4-8AF6-D3CF564CADBF}"/>
                </a:ext>
              </a:extLst>
            </p:cNvPr>
            <p:cNvSpPr/>
            <p:nvPr/>
          </p:nvSpPr>
          <p:spPr>
            <a:xfrm>
              <a:off x="5658600" y="2500675"/>
              <a:ext cx="87450" cy="17575"/>
            </a:xfrm>
            <a:custGeom>
              <a:avLst/>
              <a:gdLst/>
              <a:ahLst/>
              <a:cxnLst/>
              <a:rect l="l" t="t" r="r" b="b"/>
              <a:pathLst>
                <a:path w="3498" h="703" extrusionOk="0">
                  <a:moveTo>
                    <a:pt x="356" y="0"/>
                  </a:moveTo>
                  <a:cubicBezTo>
                    <a:pt x="162" y="0"/>
                    <a:pt x="1" y="162"/>
                    <a:pt x="1" y="355"/>
                  </a:cubicBezTo>
                  <a:cubicBezTo>
                    <a:pt x="1" y="541"/>
                    <a:pt x="162" y="703"/>
                    <a:pt x="356" y="703"/>
                  </a:cubicBezTo>
                  <a:cubicBezTo>
                    <a:pt x="550" y="703"/>
                    <a:pt x="711" y="541"/>
                    <a:pt x="711" y="355"/>
                  </a:cubicBezTo>
                  <a:cubicBezTo>
                    <a:pt x="711" y="162"/>
                    <a:pt x="550" y="0"/>
                    <a:pt x="356" y="0"/>
                  </a:cubicBezTo>
                  <a:close/>
                  <a:moveTo>
                    <a:pt x="3142" y="0"/>
                  </a:moveTo>
                  <a:cubicBezTo>
                    <a:pt x="2948" y="0"/>
                    <a:pt x="2787" y="162"/>
                    <a:pt x="2787" y="355"/>
                  </a:cubicBezTo>
                  <a:cubicBezTo>
                    <a:pt x="2787" y="541"/>
                    <a:pt x="2948" y="703"/>
                    <a:pt x="3142" y="703"/>
                  </a:cubicBezTo>
                  <a:cubicBezTo>
                    <a:pt x="3336" y="703"/>
                    <a:pt x="3497" y="541"/>
                    <a:pt x="3497" y="355"/>
                  </a:cubicBezTo>
                  <a:cubicBezTo>
                    <a:pt x="3497" y="162"/>
                    <a:pt x="3336" y="0"/>
                    <a:pt x="31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057;p44">
              <a:extLst>
                <a:ext uri="{FF2B5EF4-FFF2-40B4-BE49-F238E27FC236}">
                  <a16:creationId xmlns:a16="http://schemas.microsoft.com/office/drawing/2014/main" id="{526B272B-814A-43C1-B0C1-FADB2B1D798B}"/>
                </a:ext>
              </a:extLst>
            </p:cNvPr>
            <p:cNvSpPr/>
            <p:nvPr/>
          </p:nvSpPr>
          <p:spPr>
            <a:xfrm>
              <a:off x="5589150" y="2500925"/>
              <a:ext cx="17800" cy="17325"/>
            </a:xfrm>
            <a:custGeom>
              <a:avLst/>
              <a:gdLst/>
              <a:ahLst/>
              <a:cxnLst/>
              <a:rect l="l" t="t" r="r" b="b"/>
              <a:pathLst>
                <a:path w="712" h="693" extrusionOk="0">
                  <a:moveTo>
                    <a:pt x="359" y="0"/>
                  </a:moveTo>
                  <a:cubicBezTo>
                    <a:pt x="336" y="0"/>
                    <a:pt x="312" y="2"/>
                    <a:pt x="284" y="6"/>
                  </a:cubicBezTo>
                  <a:cubicBezTo>
                    <a:pt x="259" y="6"/>
                    <a:pt x="235" y="14"/>
                    <a:pt x="219" y="30"/>
                  </a:cubicBezTo>
                  <a:lnTo>
                    <a:pt x="154" y="55"/>
                  </a:lnTo>
                  <a:cubicBezTo>
                    <a:pt x="138" y="71"/>
                    <a:pt x="122" y="79"/>
                    <a:pt x="106" y="95"/>
                  </a:cubicBezTo>
                  <a:cubicBezTo>
                    <a:pt x="98" y="111"/>
                    <a:pt x="74" y="127"/>
                    <a:pt x="66" y="152"/>
                  </a:cubicBezTo>
                  <a:lnTo>
                    <a:pt x="33" y="208"/>
                  </a:lnTo>
                  <a:cubicBezTo>
                    <a:pt x="25" y="232"/>
                    <a:pt x="17" y="257"/>
                    <a:pt x="17" y="281"/>
                  </a:cubicBezTo>
                  <a:cubicBezTo>
                    <a:pt x="1" y="297"/>
                    <a:pt x="1" y="329"/>
                    <a:pt x="1" y="353"/>
                  </a:cubicBezTo>
                  <a:cubicBezTo>
                    <a:pt x="1" y="370"/>
                    <a:pt x="17" y="402"/>
                    <a:pt x="17" y="418"/>
                  </a:cubicBezTo>
                  <a:cubicBezTo>
                    <a:pt x="17" y="442"/>
                    <a:pt x="25" y="458"/>
                    <a:pt x="33" y="483"/>
                  </a:cubicBezTo>
                  <a:lnTo>
                    <a:pt x="66" y="547"/>
                  </a:lnTo>
                  <a:cubicBezTo>
                    <a:pt x="74" y="563"/>
                    <a:pt x="82" y="571"/>
                    <a:pt x="106" y="596"/>
                  </a:cubicBezTo>
                  <a:cubicBezTo>
                    <a:pt x="114" y="604"/>
                    <a:pt x="138" y="628"/>
                    <a:pt x="154" y="636"/>
                  </a:cubicBezTo>
                  <a:lnTo>
                    <a:pt x="219" y="660"/>
                  </a:lnTo>
                  <a:cubicBezTo>
                    <a:pt x="235" y="676"/>
                    <a:pt x="267" y="685"/>
                    <a:pt x="284" y="685"/>
                  </a:cubicBezTo>
                  <a:cubicBezTo>
                    <a:pt x="308" y="693"/>
                    <a:pt x="340" y="693"/>
                    <a:pt x="356" y="693"/>
                  </a:cubicBezTo>
                  <a:cubicBezTo>
                    <a:pt x="372" y="693"/>
                    <a:pt x="397" y="693"/>
                    <a:pt x="429" y="685"/>
                  </a:cubicBezTo>
                  <a:cubicBezTo>
                    <a:pt x="461" y="685"/>
                    <a:pt x="477" y="676"/>
                    <a:pt x="502" y="660"/>
                  </a:cubicBezTo>
                  <a:lnTo>
                    <a:pt x="558" y="636"/>
                  </a:lnTo>
                  <a:cubicBezTo>
                    <a:pt x="574" y="620"/>
                    <a:pt x="590" y="612"/>
                    <a:pt x="607" y="596"/>
                  </a:cubicBezTo>
                  <a:cubicBezTo>
                    <a:pt x="623" y="588"/>
                    <a:pt x="639" y="563"/>
                    <a:pt x="647" y="547"/>
                  </a:cubicBezTo>
                  <a:lnTo>
                    <a:pt x="679" y="483"/>
                  </a:lnTo>
                  <a:cubicBezTo>
                    <a:pt x="687" y="458"/>
                    <a:pt x="704" y="442"/>
                    <a:pt x="704" y="418"/>
                  </a:cubicBezTo>
                  <a:cubicBezTo>
                    <a:pt x="712" y="402"/>
                    <a:pt x="712" y="370"/>
                    <a:pt x="712" y="353"/>
                  </a:cubicBezTo>
                  <a:cubicBezTo>
                    <a:pt x="712" y="321"/>
                    <a:pt x="704" y="297"/>
                    <a:pt x="704" y="281"/>
                  </a:cubicBezTo>
                  <a:cubicBezTo>
                    <a:pt x="704" y="248"/>
                    <a:pt x="687" y="232"/>
                    <a:pt x="679" y="208"/>
                  </a:cubicBezTo>
                  <a:lnTo>
                    <a:pt x="647" y="152"/>
                  </a:lnTo>
                  <a:cubicBezTo>
                    <a:pt x="639" y="127"/>
                    <a:pt x="631" y="119"/>
                    <a:pt x="607" y="95"/>
                  </a:cubicBezTo>
                  <a:cubicBezTo>
                    <a:pt x="599" y="87"/>
                    <a:pt x="574" y="71"/>
                    <a:pt x="558" y="55"/>
                  </a:cubicBezTo>
                  <a:lnTo>
                    <a:pt x="502" y="30"/>
                  </a:lnTo>
                  <a:cubicBezTo>
                    <a:pt x="469" y="14"/>
                    <a:pt x="445" y="6"/>
                    <a:pt x="429" y="6"/>
                  </a:cubicBezTo>
                  <a:cubicBezTo>
                    <a:pt x="405" y="2"/>
                    <a:pt x="383" y="0"/>
                    <a:pt x="3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68043453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3977;p52">
            <a:extLst>
              <a:ext uri="{FF2B5EF4-FFF2-40B4-BE49-F238E27FC236}">
                <a16:creationId xmlns:a16="http://schemas.microsoft.com/office/drawing/2014/main" id="{3E2E82E9-BB82-4FF8-A8F1-9371302899FB}"/>
              </a:ext>
            </a:extLst>
          </p:cNvPr>
          <p:cNvGrpSpPr/>
          <p:nvPr/>
        </p:nvGrpSpPr>
        <p:grpSpPr>
          <a:xfrm>
            <a:off x="2527201" y="1317425"/>
            <a:ext cx="4291200" cy="3074399"/>
            <a:chOff x="5190863" y="2824811"/>
            <a:chExt cx="1544860" cy="1108869"/>
          </a:xfrm>
        </p:grpSpPr>
        <p:grpSp>
          <p:nvGrpSpPr>
            <p:cNvPr id="5" name="Google Shape;3978;p52">
              <a:extLst>
                <a:ext uri="{FF2B5EF4-FFF2-40B4-BE49-F238E27FC236}">
                  <a16:creationId xmlns:a16="http://schemas.microsoft.com/office/drawing/2014/main" id="{38A1BF66-5681-4BD4-BFA1-64FF5DF07B2C}"/>
                </a:ext>
              </a:extLst>
            </p:cNvPr>
            <p:cNvGrpSpPr/>
            <p:nvPr/>
          </p:nvGrpSpPr>
          <p:grpSpPr>
            <a:xfrm>
              <a:off x="5938695" y="3176919"/>
              <a:ext cx="685761" cy="404739"/>
              <a:chOff x="5938695" y="3176919"/>
              <a:chExt cx="685761" cy="404739"/>
            </a:xfrm>
          </p:grpSpPr>
          <p:grpSp>
            <p:nvGrpSpPr>
              <p:cNvPr id="24" name="Google Shape;3979;p52">
                <a:extLst>
                  <a:ext uri="{FF2B5EF4-FFF2-40B4-BE49-F238E27FC236}">
                    <a16:creationId xmlns:a16="http://schemas.microsoft.com/office/drawing/2014/main" id="{1CB6980F-E853-46BF-BB8F-1AF21062E4C8}"/>
                  </a:ext>
                </a:extLst>
              </p:cNvPr>
              <p:cNvGrpSpPr/>
              <p:nvPr/>
            </p:nvGrpSpPr>
            <p:grpSpPr>
              <a:xfrm>
                <a:off x="5938695" y="3176919"/>
                <a:ext cx="685761" cy="404739"/>
                <a:chOff x="5938695" y="3176919"/>
                <a:chExt cx="685761" cy="404739"/>
              </a:xfrm>
            </p:grpSpPr>
            <p:sp>
              <p:nvSpPr>
                <p:cNvPr id="26" name="Google Shape;3980;p52">
                  <a:extLst>
                    <a:ext uri="{FF2B5EF4-FFF2-40B4-BE49-F238E27FC236}">
                      <a16:creationId xmlns:a16="http://schemas.microsoft.com/office/drawing/2014/main" id="{38392F60-8A7F-4A36-A750-A02F9986611A}"/>
                    </a:ext>
                  </a:extLst>
                </p:cNvPr>
                <p:cNvSpPr/>
                <p:nvPr/>
              </p:nvSpPr>
              <p:spPr>
                <a:xfrm>
                  <a:off x="5938695" y="3176919"/>
                  <a:ext cx="404679" cy="4047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49" h="9651" extrusionOk="0">
                      <a:moveTo>
                        <a:pt x="4922" y="1"/>
                      </a:moveTo>
                      <a:cubicBezTo>
                        <a:pt x="4890" y="1"/>
                        <a:pt x="4858" y="2"/>
                        <a:pt x="4826" y="2"/>
                      </a:cubicBezTo>
                      <a:lnTo>
                        <a:pt x="4826" y="1251"/>
                      </a:lnTo>
                      <a:cubicBezTo>
                        <a:pt x="4858" y="1251"/>
                        <a:pt x="4890" y="1251"/>
                        <a:pt x="4922" y="1253"/>
                      </a:cubicBezTo>
                      <a:lnTo>
                        <a:pt x="4925" y="1253"/>
                      </a:lnTo>
                      <a:cubicBezTo>
                        <a:pt x="6858" y="1309"/>
                        <a:pt x="8395" y="2891"/>
                        <a:pt x="8395" y="4825"/>
                      </a:cubicBezTo>
                      <a:cubicBezTo>
                        <a:pt x="8395" y="4845"/>
                        <a:pt x="8393" y="4864"/>
                        <a:pt x="8393" y="4883"/>
                      </a:cubicBezTo>
                      <a:cubicBezTo>
                        <a:pt x="8361" y="6814"/>
                        <a:pt x="6800" y="8371"/>
                        <a:pt x="4869" y="8396"/>
                      </a:cubicBezTo>
                      <a:cubicBezTo>
                        <a:pt x="4853" y="8397"/>
                        <a:pt x="4837" y="8397"/>
                        <a:pt x="4820" y="8397"/>
                      </a:cubicBezTo>
                      <a:cubicBezTo>
                        <a:pt x="2911" y="8397"/>
                        <a:pt x="1336" y="6893"/>
                        <a:pt x="1253" y="4979"/>
                      </a:cubicBezTo>
                      <a:lnTo>
                        <a:pt x="1253" y="4971"/>
                      </a:lnTo>
                      <a:cubicBezTo>
                        <a:pt x="1251" y="4942"/>
                        <a:pt x="1251" y="4912"/>
                        <a:pt x="1251" y="4883"/>
                      </a:cubicBezTo>
                      <a:lnTo>
                        <a:pt x="2" y="4883"/>
                      </a:lnTo>
                      <a:cubicBezTo>
                        <a:pt x="2" y="4913"/>
                        <a:pt x="2" y="4944"/>
                        <a:pt x="1" y="4976"/>
                      </a:cubicBezTo>
                      <a:lnTo>
                        <a:pt x="1" y="4979"/>
                      </a:lnTo>
                      <a:cubicBezTo>
                        <a:pt x="23" y="5762"/>
                        <a:pt x="238" y="6528"/>
                        <a:pt x="627" y="7208"/>
                      </a:cubicBezTo>
                      <a:cubicBezTo>
                        <a:pt x="1484" y="8717"/>
                        <a:pt x="3085" y="9650"/>
                        <a:pt x="4822" y="9650"/>
                      </a:cubicBezTo>
                      <a:cubicBezTo>
                        <a:pt x="7468" y="9650"/>
                        <a:pt x="9614" y="7520"/>
                        <a:pt x="9646" y="4883"/>
                      </a:cubicBezTo>
                      <a:cubicBezTo>
                        <a:pt x="9646" y="4864"/>
                        <a:pt x="9647" y="4845"/>
                        <a:pt x="9647" y="4825"/>
                      </a:cubicBezTo>
                      <a:cubicBezTo>
                        <a:pt x="9649" y="3088"/>
                        <a:pt x="8714" y="1483"/>
                        <a:pt x="7200" y="628"/>
                      </a:cubicBezTo>
                      <a:cubicBezTo>
                        <a:pt x="6746" y="369"/>
                        <a:pt x="6251" y="186"/>
                        <a:pt x="5737" y="87"/>
                      </a:cubicBezTo>
                      <a:cubicBezTo>
                        <a:pt x="5468" y="36"/>
                        <a:pt x="5195" y="7"/>
                        <a:pt x="4922" y="1"/>
                      </a:cubicBezTo>
                      <a:close/>
                    </a:path>
                  </a:pathLst>
                </a:custGeom>
                <a:solidFill>
                  <a:srgbClr val="A5B7C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3981;p52">
                  <a:extLst>
                    <a:ext uri="{FF2B5EF4-FFF2-40B4-BE49-F238E27FC236}">
                      <a16:creationId xmlns:a16="http://schemas.microsoft.com/office/drawing/2014/main" id="{D1E05C7B-3275-46CF-ABC8-2E5EE6F88740}"/>
                    </a:ext>
                  </a:extLst>
                </p:cNvPr>
                <p:cNvSpPr/>
                <p:nvPr/>
              </p:nvSpPr>
              <p:spPr>
                <a:xfrm>
                  <a:off x="6256893" y="3285705"/>
                  <a:ext cx="367562" cy="187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4" h="4477" extrusionOk="0">
                      <a:moveTo>
                        <a:pt x="6645" y="1"/>
                      </a:moveTo>
                      <a:cubicBezTo>
                        <a:pt x="6644" y="1"/>
                        <a:pt x="6643" y="1"/>
                        <a:pt x="6642" y="1"/>
                      </a:cubicBezTo>
                      <a:lnTo>
                        <a:pt x="14" y="1"/>
                      </a:lnTo>
                      <a:cubicBezTo>
                        <a:pt x="1061" y="1309"/>
                        <a:pt x="1055" y="3173"/>
                        <a:pt x="1" y="4476"/>
                      </a:cubicBezTo>
                      <a:lnTo>
                        <a:pt x="6642" y="4476"/>
                      </a:lnTo>
                      <a:cubicBezTo>
                        <a:pt x="7814" y="4476"/>
                        <a:pt x="8763" y="3527"/>
                        <a:pt x="8763" y="2355"/>
                      </a:cubicBezTo>
                      <a:lnTo>
                        <a:pt x="8763" y="2121"/>
                      </a:lnTo>
                      <a:cubicBezTo>
                        <a:pt x="8762" y="950"/>
                        <a:pt x="7814" y="1"/>
                        <a:pt x="6645" y="1"/>
                      </a:cubicBezTo>
                      <a:close/>
                    </a:path>
                  </a:pathLst>
                </a:cu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5" name="Google Shape;3982;p52">
                <a:extLst>
                  <a:ext uri="{FF2B5EF4-FFF2-40B4-BE49-F238E27FC236}">
                    <a16:creationId xmlns:a16="http://schemas.microsoft.com/office/drawing/2014/main" id="{4D9EC25B-3111-41CE-A14B-F34CCF1186F6}"/>
                  </a:ext>
                </a:extLst>
              </p:cNvPr>
              <p:cNvSpPr/>
              <p:nvPr/>
            </p:nvSpPr>
            <p:spPr>
              <a:xfrm>
                <a:off x="6044300" y="3282475"/>
                <a:ext cx="191959" cy="191990"/>
              </a:xfrm>
              <a:custGeom>
                <a:avLst/>
                <a:gdLst/>
                <a:ahLst/>
                <a:cxnLst/>
                <a:rect l="l" t="t" r="r" b="b"/>
                <a:pathLst>
                  <a:path w="4577" h="4578" extrusionOk="0">
                    <a:moveTo>
                      <a:pt x="2288" y="1"/>
                    </a:moveTo>
                    <a:cubicBezTo>
                      <a:pt x="1025" y="1"/>
                      <a:pt x="0" y="1024"/>
                      <a:pt x="0" y="2289"/>
                    </a:cubicBezTo>
                    <a:cubicBezTo>
                      <a:pt x="0" y="3553"/>
                      <a:pt x="1025" y="4577"/>
                      <a:pt x="2288" y="4577"/>
                    </a:cubicBezTo>
                    <a:cubicBezTo>
                      <a:pt x="3552" y="4577"/>
                      <a:pt x="4577" y="3553"/>
                      <a:pt x="4577" y="2289"/>
                    </a:cubicBezTo>
                    <a:cubicBezTo>
                      <a:pt x="4577" y="1024"/>
                      <a:pt x="3552" y="1"/>
                      <a:pt x="2288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3983;p52">
              <a:extLst>
                <a:ext uri="{FF2B5EF4-FFF2-40B4-BE49-F238E27FC236}">
                  <a16:creationId xmlns:a16="http://schemas.microsoft.com/office/drawing/2014/main" id="{EEDE9F4D-2160-4FE3-9685-22FE133C515C}"/>
                </a:ext>
              </a:extLst>
            </p:cNvPr>
            <p:cNvGrpSpPr/>
            <p:nvPr/>
          </p:nvGrpSpPr>
          <p:grpSpPr>
            <a:xfrm>
              <a:off x="5305233" y="3176835"/>
              <a:ext cx="685971" cy="404655"/>
              <a:chOff x="5305233" y="3176835"/>
              <a:chExt cx="685971" cy="404655"/>
            </a:xfrm>
          </p:grpSpPr>
          <p:grpSp>
            <p:nvGrpSpPr>
              <p:cNvPr id="20" name="Google Shape;3984;p52">
                <a:extLst>
                  <a:ext uri="{FF2B5EF4-FFF2-40B4-BE49-F238E27FC236}">
                    <a16:creationId xmlns:a16="http://schemas.microsoft.com/office/drawing/2014/main" id="{6E8E42FB-F679-4708-8AAC-EFD0981D198E}"/>
                  </a:ext>
                </a:extLst>
              </p:cNvPr>
              <p:cNvGrpSpPr/>
              <p:nvPr/>
            </p:nvGrpSpPr>
            <p:grpSpPr>
              <a:xfrm>
                <a:off x="5305233" y="3176835"/>
                <a:ext cx="685971" cy="404655"/>
                <a:chOff x="5305233" y="3176835"/>
                <a:chExt cx="685971" cy="404655"/>
              </a:xfrm>
            </p:grpSpPr>
            <p:sp>
              <p:nvSpPr>
                <p:cNvPr id="22" name="Google Shape;3985;p52">
                  <a:extLst>
                    <a:ext uri="{FF2B5EF4-FFF2-40B4-BE49-F238E27FC236}">
                      <a16:creationId xmlns:a16="http://schemas.microsoft.com/office/drawing/2014/main" id="{EB32A8D7-CC28-4D03-8FF9-8C7A3BF2D583}"/>
                    </a:ext>
                  </a:extLst>
                </p:cNvPr>
                <p:cNvSpPr/>
                <p:nvPr/>
              </p:nvSpPr>
              <p:spPr>
                <a:xfrm>
                  <a:off x="5586650" y="3176835"/>
                  <a:ext cx="404553" cy="404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46" h="9649" extrusionOk="0">
                      <a:moveTo>
                        <a:pt x="4824" y="1"/>
                      </a:moveTo>
                      <a:cubicBezTo>
                        <a:pt x="2159" y="1"/>
                        <a:pt x="1" y="2161"/>
                        <a:pt x="1" y="4826"/>
                      </a:cubicBezTo>
                      <a:lnTo>
                        <a:pt x="1" y="4883"/>
                      </a:lnTo>
                      <a:cubicBezTo>
                        <a:pt x="31" y="7486"/>
                        <a:pt x="2121" y="9594"/>
                        <a:pt x="4724" y="9647"/>
                      </a:cubicBezTo>
                      <a:cubicBezTo>
                        <a:pt x="4756" y="9647"/>
                        <a:pt x="4790" y="9649"/>
                        <a:pt x="4824" y="9649"/>
                      </a:cubicBezTo>
                      <a:lnTo>
                        <a:pt x="4829" y="9649"/>
                      </a:lnTo>
                      <a:cubicBezTo>
                        <a:pt x="4861" y="9649"/>
                        <a:pt x="4893" y="9649"/>
                        <a:pt x="4925" y="9647"/>
                      </a:cubicBezTo>
                      <a:cubicBezTo>
                        <a:pt x="5725" y="9633"/>
                        <a:pt x="6508" y="9417"/>
                        <a:pt x="7205" y="9021"/>
                      </a:cubicBezTo>
                      <a:cubicBezTo>
                        <a:pt x="6508" y="8626"/>
                        <a:pt x="5725" y="8411"/>
                        <a:pt x="4925" y="8395"/>
                      </a:cubicBezTo>
                      <a:cubicBezTo>
                        <a:pt x="4893" y="8397"/>
                        <a:pt x="4861" y="8397"/>
                        <a:pt x="4829" y="8397"/>
                      </a:cubicBezTo>
                      <a:lnTo>
                        <a:pt x="4824" y="8397"/>
                      </a:lnTo>
                      <a:cubicBezTo>
                        <a:pt x="4790" y="8397"/>
                        <a:pt x="4756" y="8397"/>
                        <a:pt x="4724" y="8395"/>
                      </a:cubicBezTo>
                      <a:cubicBezTo>
                        <a:pt x="2817" y="8344"/>
                        <a:pt x="1283" y="6795"/>
                        <a:pt x="1253" y="4883"/>
                      </a:cubicBezTo>
                      <a:cubicBezTo>
                        <a:pt x="1253" y="4863"/>
                        <a:pt x="1251" y="4843"/>
                        <a:pt x="1251" y="4824"/>
                      </a:cubicBezTo>
                      <a:cubicBezTo>
                        <a:pt x="1251" y="2851"/>
                        <a:pt x="2851" y="1252"/>
                        <a:pt x="4824" y="1252"/>
                      </a:cubicBezTo>
                      <a:cubicBezTo>
                        <a:pt x="6745" y="1252"/>
                        <a:pt x="8313" y="2768"/>
                        <a:pt x="8393" y="4670"/>
                      </a:cubicBezTo>
                      <a:lnTo>
                        <a:pt x="8393" y="4674"/>
                      </a:lnTo>
                      <a:cubicBezTo>
                        <a:pt x="8396" y="4723"/>
                        <a:pt x="8396" y="4774"/>
                        <a:pt x="8396" y="4824"/>
                      </a:cubicBezTo>
                      <a:cubicBezTo>
                        <a:pt x="8396" y="4845"/>
                        <a:pt x="8396" y="4863"/>
                        <a:pt x="8396" y="4883"/>
                      </a:cubicBezTo>
                      <a:lnTo>
                        <a:pt x="9644" y="4883"/>
                      </a:lnTo>
                      <a:cubicBezTo>
                        <a:pt x="9644" y="4863"/>
                        <a:pt x="9642" y="4843"/>
                        <a:pt x="9642" y="4824"/>
                      </a:cubicBezTo>
                      <a:cubicBezTo>
                        <a:pt x="9644" y="4778"/>
                        <a:pt x="9644" y="4728"/>
                        <a:pt x="9645" y="4680"/>
                      </a:cubicBezTo>
                      <a:lnTo>
                        <a:pt x="9645" y="4672"/>
                      </a:lnTo>
                      <a:cubicBezTo>
                        <a:pt x="9623" y="3889"/>
                        <a:pt x="9407" y="3124"/>
                        <a:pt x="9019" y="2443"/>
                      </a:cubicBezTo>
                      <a:cubicBezTo>
                        <a:pt x="8163" y="933"/>
                        <a:pt x="6560" y="1"/>
                        <a:pt x="4824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3986;p52">
                  <a:extLst>
                    <a:ext uri="{FF2B5EF4-FFF2-40B4-BE49-F238E27FC236}">
                      <a16:creationId xmlns:a16="http://schemas.microsoft.com/office/drawing/2014/main" id="{DC008AE5-228D-4B70-AEBE-4C57B1EA47E0}"/>
                    </a:ext>
                  </a:extLst>
                </p:cNvPr>
                <p:cNvSpPr/>
                <p:nvPr/>
              </p:nvSpPr>
              <p:spPr>
                <a:xfrm>
                  <a:off x="5305233" y="3285914"/>
                  <a:ext cx="367352" cy="187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59" h="4478" extrusionOk="0">
                      <a:moveTo>
                        <a:pt x="2123" y="0"/>
                      </a:moveTo>
                      <a:cubicBezTo>
                        <a:pt x="951" y="0"/>
                        <a:pt x="1" y="950"/>
                        <a:pt x="1" y="2122"/>
                      </a:cubicBezTo>
                      <a:lnTo>
                        <a:pt x="1" y="2356"/>
                      </a:lnTo>
                      <a:cubicBezTo>
                        <a:pt x="1" y="3528"/>
                        <a:pt x="951" y="4478"/>
                        <a:pt x="2123" y="4478"/>
                      </a:cubicBezTo>
                      <a:lnTo>
                        <a:pt x="8759" y="4478"/>
                      </a:lnTo>
                      <a:cubicBezTo>
                        <a:pt x="7702" y="3176"/>
                        <a:pt x="7694" y="1314"/>
                        <a:pt x="8739" y="2"/>
                      </a:cubicBezTo>
                      <a:lnTo>
                        <a:pt x="8739" y="0"/>
                      </a:ln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1" name="Google Shape;3987;p52">
                <a:extLst>
                  <a:ext uri="{FF2B5EF4-FFF2-40B4-BE49-F238E27FC236}">
                    <a16:creationId xmlns:a16="http://schemas.microsoft.com/office/drawing/2014/main" id="{4AF1BCCE-26BB-4909-AAEC-62B342CBBE7A}"/>
                  </a:ext>
                </a:extLst>
              </p:cNvPr>
              <p:cNvSpPr/>
              <p:nvPr/>
            </p:nvSpPr>
            <p:spPr>
              <a:xfrm>
                <a:off x="5694436" y="3282475"/>
                <a:ext cx="192001" cy="191990"/>
              </a:xfrm>
              <a:custGeom>
                <a:avLst/>
                <a:gdLst/>
                <a:ahLst/>
                <a:cxnLst/>
                <a:rect l="l" t="t" r="r" b="b"/>
                <a:pathLst>
                  <a:path w="4578" h="4578" extrusionOk="0">
                    <a:moveTo>
                      <a:pt x="2289" y="1"/>
                    </a:moveTo>
                    <a:cubicBezTo>
                      <a:pt x="1026" y="1"/>
                      <a:pt x="1" y="1024"/>
                      <a:pt x="1" y="2289"/>
                    </a:cubicBezTo>
                    <a:cubicBezTo>
                      <a:pt x="1" y="3553"/>
                      <a:pt x="1026" y="4577"/>
                      <a:pt x="2289" y="4577"/>
                    </a:cubicBezTo>
                    <a:cubicBezTo>
                      <a:pt x="3552" y="4577"/>
                      <a:pt x="4577" y="3553"/>
                      <a:pt x="4577" y="2289"/>
                    </a:cubicBezTo>
                    <a:cubicBezTo>
                      <a:pt x="4577" y="1024"/>
                      <a:pt x="3552" y="1"/>
                      <a:pt x="2289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" name="Google Shape;3988;p52">
              <a:extLst>
                <a:ext uri="{FF2B5EF4-FFF2-40B4-BE49-F238E27FC236}">
                  <a16:creationId xmlns:a16="http://schemas.microsoft.com/office/drawing/2014/main" id="{80FE91DE-E776-4E14-A714-371904C6BFD9}"/>
                </a:ext>
              </a:extLst>
            </p:cNvPr>
            <p:cNvSpPr/>
            <p:nvPr/>
          </p:nvSpPr>
          <p:spPr>
            <a:xfrm>
              <a:off x="6103938" y="3114683"/>
              <a:ext cx="40933" cy="7549"/>
            </a:xfrm>
            <a:custGeom>
              <a:avLst/>
              <a:gdLst/>
              <a:ahLst/>
              <a:cxnLst/>
              <a:rect l="l" t="t" r="r" b="b"/>
              <a:pathLst>
                <a:path w="976" h="180" extrusionOk="0">
                  <a:moveTo>
                    <a:pt x="1" y="1"/>
                  </a:moveTo>
                  <a:lnTo>
                    <a:pt x="1" y="1"/>
                  </a:lnTo>
                  <a:cubicBezTo>
                    <a:pt x="279" y="119"/>
                    <a:pt x="578" y="179"/>
                    <a:pt x="881" y="179"/>
                  </a:cubicBezTo>
                  <a:cubicBezTo>
                    <a:pt x="881" y="179"/>
                    <a:pt x="881" y="179"/>
                    <a:pt x="881" y="179"/>
                  </a:cubicBezTo>
                  <a:lnTo>
                    <a:pt x="881" y="179"/>
                  </a:lnTo>
                  <a:cubicBezTo>
                    <a:pt x="882" y="179"/>
                    <a:pt x="882" y="179"/>
                    <a:pt x="882" y="179"/>
                  </a:cubicBezTo>
                  <a:cubicBezTo>
                    <a:pt x="913" y="179"/>
                    <a:pt x="945" y="178"/>
                    <a:pt x="975" y="176"/>
                  </a:cubicBezTo>
                  <a:lnTo>
                    <a:pt x="975" y="176"/>
                  </a:lnTo>
                  <a:cubicBezTo>
                    <a:pt x="943" y="178"/>
                    <a:pt x="913" y="179"/>
                    <a:pt x="881" y="179"/>
                  </a:cubicBezTo>
                  <a:lnTo>
                    <a:pt x="881" y="179"/>
                  </a:lnTo>
                  <a:cubicBezTo>
                    <a:pt x="579" y="179"/>
                    <a:pt x="279" y="119"/>
                    <a:pt x="1" y="1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" name="Google Shape;3989;p52">
              <a:extLst>
                <a:ext uri="{FF2B5EF4-FFF2-40B4-BE49-F238E27FC236}">
                  <a16:creationId xmlns:a16="http://schemas.microsoft.com/office/drawing/2014/main" id="{9FAFD996-2046-4EC1-AA5E-7F03485F1F20}"/>
                </a:ext>
              </a:extLst>
            </p:cNvPr>
            <p:cNvGrpSpPr/>
            <p:nvPr/>
          </p:nvGrpSpPr>
          <p:grpSpPr>
            <a:xfrm>
              <a:off x="5657361" y="2824811"/>
              <a:ext cx="1078361" cy="404655"/>
              <a:chOff x="5657361" y="2824811"/>
              <a:chExt cx="1078361" cy="404655"/>
            </a:xfrm>
          </p:grpSpPr>
          <p:grpSp>
            <p:nvGrpSpPr>
              <p:cNvPr id="14" name="Google Shape;3990;p52">
                <a:extLst>
                  <a:ext uri="{FF2B5EF4-FFF2-40B4-BE49-F238E27FC236}">
                    <a16:creationId xmlns:a16="http://schemas.microsoft.com/office/drawing/2014/main" id="{3CC9DB60-0170-49EE-BB2E-85ADC7BDF6CD}"/>
                  </a:ext>
                </a:extLst>
              </p:cNvPr>
              <p:cNvGrpSpPr/>
              <p:nvPr/>
            </p:nvGrpSpPr>
            <p:grpSpPr>
              <a:xfrm>
                <a:off x="5657361" y="2824811"/>
                <a:ext cx="1078361" cy="404655"/>
                <a:chOff x="5657361" y="2824811"/>
                <a:chExt cx="1078361" cy="404655"/>
              </a:xfrm>
            </p:grpSpPr>
            <p:grpSp>
              <p:nvGrpSpPr>
                <p:cNvPr id="16" name="Google Shape;3991;p52">
                  <a:extLst>
                    <a:ext uri="{FF2B5EF4-FFF2-40B4-BE49-F238E27FC236}">
                      <a16:creationId xmlns:a16="http://schemas.microsoft.com/office/drawing/2014/main" id="{2F3877AF-BB4B-40B5-8DEB-87AD5F744ABD}"/>
                    </a:ext>
                  </a:extLst>
                </p:cNvPr>
                <p:cNvGrpSpPr/>
                <p:nvPr/>
              </p:nvGrpSpPr>
              <p:grpSpPr>
                <a:xfrm>
                  <a:off x="5938485" y="2824811"/>
                  <a:ext cx="797237" cy="404655"/>
                  <a:chOff x="5938485" y="2824811"/>
                  <a:chExt cx="797237" cy="404655"/>
                </a:xfrm>
              </p:grpSpPr>
              <p:sp>
                <p:nvSpPr>
                  <p:cNvPr id="18" name="Google Shape;3992;p52">
                    <a:extLst>
                      <a:ext uri="{FF2B5EF4-FFF2-40B4-BE49-F238E27FC236}">
                        <a16:creationId xmlns:a16="http://schemas.microsoft.com/office/drawing/2014/main" id="{4CB7351F-3B4A-42B1-9EF4-CB596268CD5F}"/>
                      </a:ext>
                    </a:extLst>
                  </p:cNvPr>
                  <p:cNvSpPr/>
                  <p:nvPr/>
                </p:nvSpPr>
                <p:spPr>
                  <a:xfrm>
                    <a:off x="6137952" y="2824811"/>
                    <a:ext cx="597771" cy="3016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53" h="7194" extrusionOk="0">
                        <a:moveTo>
                          <a:pt x="1" y="1"/>
                        </a:moveTo>
                        <a:lnTo>
                          <a:pt x="1" y="1255"/>
                        </a:lnTo>
                        <a:cubicBezTo>
                          <a:pt x="1972" y="1256"/>
                          <a:pt x="3570" y="2856"/>
                          <a:pt x="3570" y="4826"/>
                        </a:cubicBezTo>
                        <a:lnTo>
                          <a:pt x="3570" y="4827"/>
                        </a:lnTo>
                        <a:cubicBezTo>
                          <a:pt x="3570" y="4994"/>
                          <a:pt x="3578" y="5160"/>
                          <a:pt x="3594" y="5322"/>
                        </a:cubicBezTo>
                        <a:cubicBezTo>
                          <a:pt x="3703" y="6385"/>
                          <a:pt x="4598" y="7194"/>
                          <a:pt x="5668" y="7194"/>
                        </a:cubicBezTo>
                        <a:lnTo>
                          <a:pt x="14253" y="7194"/>
                        </a:lnTo>
                        <a:lnTo>
                          <a:pt x="14253" y="6015"/>
                        </a:lnTo>
                        <a:lnTo>
                          <a:pt x="5982" y="6017"/>
                        </a:lnTo>
                        <a:cubicBezTo>
                          <a:pt x="5333" y="6017"/>
                          <a:pt x="4819" y="5485"/>
                          <a:pt x="4821" y="4838"/>
                        </a:cubicBezTo>
                        <a:lnTo>
                          <a:pt x="4821" y="4826"/>
                        </a:lnTo>
                        <a:cubicBezTo>
                          <a:pt x="4821" y="2163"/>
                          <a:pt x="2662" y="2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667E9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" name="Google Shape;3993;p52">
                    <a:extLst>
                      <a:ext uri="{FF2B5EF4-FFF2-40B4-BE49-F238E27FC236}">
                        <a16:creationId xmlns:a16="http://schemas.microsoft.com/office/drawing/2014/main" id="{431A5D7D-2259-460A-86BE-E5605EC82E0A}"/>
                      </a:ext>
                    </a:extLst>
                  </p:cNvPr>
                  <p:cNvSpPr/>
                  <p:nvPr/>
                </p:nvSpPr>
                <p:spPr>
                  <a:xfrm>
                    <a:off x="5938485" y="2824811"/>
                    <a:ext cx="202151" cy="4046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20" h="9649" extrusionOk="0">
                        <a:moveTo>
                          <a:pt x="4819" y="1"/>
                        </a:moveTo>
                        <a:cubicBezTo>
                          <a:pt x="2161" y="4"/>
                          <a:pt x="1" y="2167"/>
                          <a:pt x="1" y="4827"/>
                        </a:cubicBezTo>
                        <a:cubicBezTo>
                          <a:pt x="1" y="6565"/>
                          <a:pt x="934" y="8168"/>
                          <a:pt x="2446" y="9023"/>
                        </a:cubicBezTo>
                        <a:cubicBezTo>
                          <a:pt x="3141" y="9418"/>
                          <a:pt x="3924" y="9634"/>
                          <a:pt x="4725" y="9649"/>
                        </a:cubicBezTo>
                        <a:cubicBezTo>
                          <a:pt x="4757" y="9649"/>
                          <a:pt x="4789" y="9647"/>
                          <a:pt x="4819" y="9647"/>
                        </a:cubicBezTo>
                        <a:lnTo>
                          <a:pt x="4819" y="8398"/>
                        </a:lnTo>
                        <a:cubicBezTo>
                          <a:pt x="4787" y="8398"/>
                          <a:pt x="4757" y="8398"/>
                          <a:pt x="4725" y="8397"/>
                        </a:cubicBezTo>
                        <a:lnTo>
                          <a:pt x="4723" y="8397"/>
                        </a:lnTo>
                        <a:cubicBezTo>
                          <a:pt x="2742" y="8342"/>
                          <a:pt x="1165" y="6672"/>
                          <a:pt x="1256" y="4657"/>
                        </a:cubicBezTo>
                        <a:cubicBezTo>
                          <a:pt x="1340" y="2818"/>
                          <a:pt x="2843" y="1327"/>
                          <a:pt x="4685" y="1255"/>
                        </a:cubicBezTo>
                        <a:cubicBezTo>
                          <a:pt x="4730" y="1253"/>
                          <a:pt x="4774" y="1253"/>
                          <a:pt x="4819" y="1253"/>
                        </a:cubicBezTo>
                        <a:lnTo>
                          <a:pt x="4819" y="1"/>
                        </a:lnTo>
                        <a:close/>
                      </a:path>
                    </a:pathLst>
                  </a:custGeom>
                  <a:solidFill>
                    <a:srgbClr val="667E9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7" name="Google Shape;3994;p52">
                  <a:extLst>
                    <a:ext uri="{FF2B5EF4-FFF2-40B4-BE49-F238E27FC236}">
                      <a16:creationId xmlns:a16="http://schemas.microsoft.com/office/drawing/2014/main" id="{31D1BF6D-62F4-46F4-8050-B18C467689EE}"/>
                    </a:ext>
                  </a:extLst>
                </p:cNvPr>
                <p:cNvSpPr/>
                <p:nvPr/>
              </p:nvSpPr>
              <p:spPr>
                <a:xfrm>
                  <a:off x="5657361" y="2934478"/>
                  <a:ext cx="367688" cy="1878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7" h="4479" extrusionOk="0">
                      <a:moveTo>
                        <a:pt x="2123" y="1"/>
                      </a:moveTo>
                      <a:cubicBezTo>
                        <a:pt x="952" y="1"/>
                        <a:pt x="1" y="950"/>
                        <a:pt x="1" y="2123"/>
                      </a:cubicBezTo>
                      <a:lnTo>
                        <a:pt x="1" y="2356"/>
                      </a:lnTo>
                      <a:cubicBezTo>
                        <a:pt x="1" y="3527"/>
                        <a:pt x="952" y="4478"/>
                        <a:pt x="2123" y="4478"/>
                      </a:cubicBezTo>
                      <a:lnTo>
                        <a:pt x="8766" y="4478"/>
                      </a:lnTo>
                      <a:cubicBezTo>
                        <a:pt x="7702" y="3181"/>
                        <a:pt x="7684" y="1319"/>
                        <a:pt x="8723" y="1"/>
                      </a:cubicBezTo>
                      <a:close/>
                    </a:path>
                  </a:pathLst>
                </a:custGeom>
                <a:solidFill>
                  <a:srgbClr val="A5B7C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" name="Google Shape;3995;p52">
                <a:extLst>
                  <a:ext uri="{FF2B5EF4-FFF2-40B4-BE49-F238E27FC236}">
                    <a16:creationId xmlns:a16="http://schemas.microsoft.com/office/drawing/2014/main" id="{68919EB5-31F4-4FCE-888E-1D819277A430}"/>
                  </a:ext>
                </a:extLst>
              </p:cNvPr>
              <p:cNvSpPr/>
              <p:nvPr/>
            </p:nvSpPr>
            <p:spPr>
              <a:xfrm>
                <a:off x="6047361" y="2932675"/>
                <a:ext cx="192001" cy="191990"/>
              </a:xfrm>
              <a:custGeom>
                <a:avLst/>
                <a:gdLst/>
                <a:ahLst/>
                <a:cxnLst/>
                <a:rect l="l" t="t" r="r" b="b"/>
                <a:pathLst>
                  <a:path w="4578" h="4578" extrusionOk="0">
                    <a:moveTo>
                      <a:pt x="2289" y="1"/>
                    </a:moveTo>
                    <a:cubicBezTo>
                      <a:pt x="1026" y="1"/>
                      <a:pt x="1" y="1024"/>
                      <a:pt x="1" y="2289"/>
                    </a:cubicBezTo>
                    <a:cubicBezTo>
                      <a:pt x="1" y="3552"/>
                      <a:pt x="1026" y="4577"/>
                      <a:pt x="2289" y="4577"/>
                    </a:cubicBezTo>
                    <a:cubicBezTo>
                      <a:pt x="3552" y="4577"/>
                      <a:pt x="4577" y="3552"/>
                      <a:pt x="4577" y="2289"/>
                    </a:cubicBezTo>
                    <a:cubicBezTo>
                      <a:pt x="4577" y="1024"/>
                      <a:pt x="3552" y="1"/>
                      <a:pt x="2289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" name="Google Shape;3996;p52">
              <a:extLst>
                <a:ext uri="{FF2B5EF4-FFF2-40B4-BE49-F238E27FC236}">
                  <a16:creationId xmlns:a16="http://schemas.microsoft.com/office/drawing/2014/main" id="{FD08AB86-08EF-4D27-A686-2059C788F2E1}"/>
                </a:ext>
              </a:extLst>
            </p:cNvPr>
            <p:cNvGrpSpPr/>
            <p:nvPr/>
          </p:nvGrpSpPr>
          <p:grpSpPr>
            <a:xfrm>
              <a:off x="5190863" y="3528942"/>
              <a:ext cx="1078026" cy="404739"/>
              <a:chOff x="5190863" y="3528942"/>
              <a:chExt cx="1078026" cy="404739"/>
            </a:xfrm>
          </p:grpSpPr>
          <p:sp>
            <p:nvSpPr>
              <p:cNvPr id="10" name="Google Shape;3997;p52">
                <a:extLst>
                  <a:ext uri="{FF2B5EF4-FFF2-40B4-BE49-F238E27FC236}">
                    <a16:creationId xmlns:a16="http://schemas.microsoft.com/office/drawing/2014/main" id="{AE3C2A47-F012-475D-A728-09FE1FDDB47F}"/>
                  </a:ext>
                </a:extLst>
              </p:cNvPr>
              <p:cNvSpPr/>
              <p:nvPr/>
            </p:nvSpPr>
            <p:spPr>
              <a:xfrm>
                <a:off x="5694436" y="3635379"/>
                <a:ext cx="192001" cy="191990"/>
              </a:xfrm>
              <a:custGeom>
                <a:avLst/>
                <a:gdLst/>
                <a:ahLst/>
                <a:cxnLst/>
                <a:rect l="l" t="t" r="r" b="b"/>
                <a:pathLst>
                  <a:path w="4578" h="4578" extrusionOk="0">
                    <a:moveTo>
                      <a:pt x="2289" y="1"/>
                    </a:moveTo>
                    <a:cubicBezTo>
                      <a:pt x="1026" y="1"/>
                      <a:pt x="1" y="1024"/>
                      <a:pt x="1" y="2289"/>
                    </a:cubicBezTo>
                    <a:cubicBezTo>
                      <a:pt x="1" y="3553"/>
                      <a:pt x="1026" y="4577"/>
                      <a:pt x="2289" y="4577"/>
                    </a:cubicBezTo>
                    <a:cubicBezTo>
                      <a:pt x="3552" y="4577"/>
                      <a:pt x="4577" y="3553"/>
                      <a:pt x="4577" y="2289"/>
                    </a:cubicBezTo>
                    <a:cubicBezTo>
                      <a:pt x="4577" y="1024"/>
                      <a:pt x="3552" y="1"/>
                      <a:pt x="2289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" name="Google Shape;3998;p52">
                <a:extLst>
                  <a:ext uri="{FF2B5EF4-FFF2-40B4-BE49-F238E27FC236}">
                    <a16:creationId xmlns:a16="http://schemas.microsoft.com/office/drawing/2014/main" id="{89264099-E078-40E8-B85D-F085B7A34310}"/>
                  </a:ext>
                </a:extLst>
              </p:cNvPr>
              <p:cNvGrpSpPr/>
              <p:nvPr/>
            </p:nvGrpSpPr>
            <p:grpSpPr>
              <a:xfrm>
                <a:off x="5190863" y="3528942"/>
                <a:ext cx="1078026" cy="404739"/>
                <a:chOff x="5190863" y="3528942"/>
                <a:chExt cx="1078026" cy="404739"/>
              </a:xfrm>
            </p:grpSpPr>
            <p:sp>
              <p:nvSpPr>
                <p:cNvPr id="12" name="Google Shape;3999;p52">
                  <a:extLst>
                    <a:ext uri="{FF2B5EF4-FFF2-40B4-BE49-F238E27FC236}">
                      <a16:creationId xmlns:a16="http://schemas.microsoft.com/office/drawing/2014/main" id="{7E3A00FF-E106-402A-8665-923A37DF59D8}"/>
                    </a:ext>
                  </a:extLst>
                </p:cNvPr>
                <p:cNvSpPr/>
                <p:nvPr/>
              </p:nvSpPr>
              <p:spPr>
                <a:xfrm>
                  <a:off x="5190863" y="3528942"/>
                  <a:ext cx="800551" cy="4047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88" h="9651" extrusionOk="0">
                      <a:moveTo>
                        <a:pt x="14266" y="1"/>
                      </a:moveTo>
                      <a:lnTo>
                        <a:pt x="14266" y="1253"/>
                      </a:lnTo>
                      <a:cubicBezTo>
                        <a:pt x="14298" y="1253"/>
                        <a:pt x="14330" y="1253"/>
                        <a:pt x="14362" y="1255"/>
                      </a:cubicBezTo>
                      <a:cubicBezTo>
                        <a:pt x="16314" y="1309"/>
                        <a:pt x="17861" y="2922"/>
                        <a:pt x="17833" y="4874"/>
                      </a:cubicBezTo>
                      <a:cubicBezTo>
                        <a:pt x="17808" y="6827"/>
                        <a:pt x="16218" y="8396"/>
                        <a:pt x="14266" y="8398"/>
                      </a:cubicBezTo>
                      <a:lnTo>
                        <a:pt x="14261" y="8398"/>
                      </a:lnTo>
                      <a:cubicBezTo>
                        <a:pt x="12331" y="8398"/>
                        <a:pt x="10757" y="6867"/>
                        <a:pt x="10691" y="4952"/>
                      </a:cubicBezTo>
                      <a:lnTo>
                        <a:pt x="10691" y="4950"/>
                      </a:lnTo>
                      <a:cubicBezTo>
                        <a:pt x="10688" y="4909"/>
                        <a:pt x="10688" y="4867"/>
                        <a:pt x="10688" y="4825"/>
                      </a:cubicBezTo>
                      <a:cubicBezTo>
                        <a:pt x="10688" y="4784"/>
                        <a:pt x="10688" y="4744"/>
                        <a:pt x="10691" y="4704"/>
                      </a:cubicBezTo>
                      <a:lnTo>
                        <a:pt x="10691" y="4680"/>
                      </a:lnTo>
                      <a:cubicBezTo>
                        <a:pt x="10653" y="3432"/>
                        <a:pt x="9614" y="2446"/>
                        <a:pt x="8364" y="2446"/>
                      </a:cubicBezTo>
                      <a:cubicBezTo>
                        <a:pt x="8363" y="2446"/>
                        <a:pt x="8362" y="2446"/>
                        <a:pt x="8361" y="2446"/>
                      </a:cubicBezTo>
                      <a:cubicBezTo>
                        <a:pt x="6936" y="2446"/>
                        <a:pt x="2798" y="2449"/>
                        <a:pt x="1" y="2449"/>
                      </a:cubicBezTo>
                      <a:lnTo>
                        <a:pt x="1" y="3626"/>
                      </a:lnTo>
                      <a:lnTo>
                        <a:pt x="8387" y="3626"/>
                      </a:lnTo>
                      <a:cubicBezTo>
                        <a:pt x="8978" y="3626"/>
                        <a:pt x="9452" y="4113"/>
                        <a:pt x="9438" y="4704"/>
                      </a:cubicBezTo>
                      <a:lnTo>
                        <a:pt x="9438" y="4715"/>
                      </a:lnTo>
                      <a:cubicBezTo>
                        <a:pt x="9438" y="4752"/>
                        <a:pt x="9438" y="4789"/>
                        <a:pt x="9438" y="4825"/>
                      </a:cubicBezTo>
                      <a:cubicBezTo>
                        <a:pt x="9438" y="4862"/>
                        <a:pt x="9438" y="4901"/>
                        <a:pt x="9438" y="4939"/>
                      </a:cubicBezTo>
                      <a:cubicBezTo>
                        <a:pt x="9498" y="7558"/>
                        <a:pt x="11639" y="9650"/>
                        <a:pt x="14259" y="9650"/>
                      </a:cubicBezTo>
                      <a:cubicBezTo>
                        <a:pt x="14260" y="9650"/>
                        <a:pt x="14261" y="9650"/>
                        <a:pt x="14262" y="9650"/>
                      </a:cubicBezTo>
                      <a:lnTo>
                        <a:pt x="14267" y="9650"/>
                      </a:lnTo>
                      <a:cubicBezTo>
                        <a:pt x="16929" y="9647"/>
                        <a:pt x="19087" y="7488"/>
                        <a:pt x="19087" y="4825"/>
                      </a:cubicBezTo>
                      <a:cubicBezTo>
                        <a:pt x="19087" y="3088"/>
                        <a:pt x="18154" y="1484"/>
                        <a:pt x="16640" y="628"/>
                      </a:cubicBezTo>
                      <a:cubicBezTo>
                        <a:pt x="15945" y="233"/>
                        <a:pt x="15162" y="17"/>
                        <a:pt x="14362" y="2"/>
                      </a:cubicBezTo>
                      <a:cubicBezTo>
                        <a:pt x="14330" y="2"/>
                        <a:pt x="14298" y="1"/>
                        <a:pt x="14266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" name="Google Shape;4000;p52">
                  <a:extLst>
                    <a:ext uri="{FF2B5EF4-FFF2-40B4-BE49-F238E27FC236}">
                      <a16:creationId xmlns:a16="http://schemas.microsoft.com/office/drawing/2014/main" id="{AA742356-5AC4-41FC-996C-FF83D6E54648}"/>
                    </a:ext>
                  </a:extLst>
                </p:cNvPr>
                <p:cNvSpPr/>
                <p:nvPr/>
              </p:nvSpPr>
              <p:spPr>
                <a:xfrm>
                  <a:off x="5905730" y="3637351"/>
                  <a:ext cx="363158" cy="187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59" h="4478" extrusionOk="0">
                      <a:moveTo>
                        <a:pt x="0" y="0"/>
                      </a:moveTo>
                      <a:cubicBezTo>
                        <a:pt x="1051" y="1307"/>
                        <a:pt x="1051" y="3169"/>
                        <a:pt x="0" y="4478"/>
                      </a:cubicBezTo>
                      <a:lnTo>
                        <a:pt x="6537" y="4478"/>
                      </a:lnTo>
                      <a:cubicBezTo>
                        <a:pt x="7708" y="4478"/>
                        <a:pt x="8659" y="3526"/>
                        <a:pt x="8659" y="2356"/>
                      </a:cubicBezTo>
                      <a:lnTo>
                        <a:pt x="8659" y="2120"/>
                      </a:lnTo>
                      <a:cubicBezTo>
                        <a:pt x="8657" y="950"/>
                        <a:pt x="7708" y="0"/>
                        <a:pt x="6537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8" name="Google Shape;598;p39">
            <a:extLst>
              <a:ext uri="{FF2B5EF4-FFF2-40B4-BE49-F238E27FC236}">
                <a16:creationId xmlns:a16="http://schemas.microsoft.com/office/drawing/2014/main" id="{748C6D32-9469-4881-AE56-9EE4DD41D8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34178" y="212295"/>
            <a:ext cx="4793695" cy="7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lang="en-US" dirty="0">
              <a:solidFill>
                <a:srgbClr val="EB992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0240B6-577F-4808-9A3F-4013A5AD4D42}"/>
              </a:ext>
            </a:extLst>
          </p:cNvPr>
          <p:cNvSpPr txBox="1"/>
          <p:nvPr/>
        </p:nvSpPr>
        <p:spPr>
          <a:xfrm>
            <a:off x="1514656" y="1192516"/>
            <a:ext cx="222371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Cabin" panose="020B0604020202020204" charset="0"/>
              </a:rPr>
              <a:t>Key Takeaways</a:t>
            </a:r>
          </a:p>
          <a:p>
            <a:r>
              <a:rPr lang="en-US" sz="1200" dirty="0">
                <a:latin typeface="Cabin" panose="020B0604020202020204" charset="0"/>
              </a:rPr>
              <a:t>The GPT automates public procurement analysis, providing clear insights based on predefined instructions.</a:t>
            </a:r>
            <a:endParaRPr lang="en-US" sz="1050" b="1" dirty="0">
              <a:latin typeface="Cabin" panose="020B060402020202020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38EFC1B-5C75-4B0A-AE05-7D93FFB2F819}"/>
              </a:ext>
            </a:extLst>
          </p:cNvPr>
          <p:cNvSpPr txBox="1"/>
          <p:nvPr/>
        </p:nvSpPr>
        <p:spPr>
          <a:xfrm>
            <a:off x="959633" y="3130825"/>
            <a:ext cx="156756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Cabin" panose="020B0604020202020204" charset="0"/>
              </a:rPr>
              <a:t>Call to Action</a:t>
            </a:r>
          </a:p>
          <a:p>
            <a:r>
              <a:rPr lang="en-US" sz="1200" dirty="0">
                <a:latin typeface="Cabin" panose="020B0604020202020204" charset="0"/>
              </a:rPr>
              <a:t>Start automating your data analysis to save time and improve accuracy.</a:t>
            </a:r>
            <a:endParaRPr lang="en-US" sz="1050" b="1" dirty="0">
              <a:latin typeface="Cabin" panose="020B060402020202020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B6423EC-9D0D-49CB-ACE2-536D5122FF0C}"/>
              </a:ext>
            </a:extLst>
          </p:cNvPr>
          <p:cNvSpPr txBox="1"/>
          <p:nvPr/>
        </p:nvSpPr>
        <p:spPr>
          <a:xfrm>
            <a:off x="6921615" y="1502456"/>
            <a:ext cx="1295574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Cabin" panose="020B0604020202020204" charset="0"/>
              </a:rPr>
              <a:t>Next Steps</a:t>
            </a:r>
          </a:p>
          <a:p>
            <a:r>
              <a:rPr lang="en-US" sz="1200" dirty="0">
                <a:latin typeface="Cabin" panose="020B0604020202020204" charset="0"/>
              </a:rPr>
              <a:t>Define tasks, prepare your dataset, and set clear instructions for the GPT. </a:t>
            </a:r>
          </a:p>
        </p:txBody>
      </p:sp>
      <p:grpSp>
        <p:nvGrpSpPr>
          <p:cNvPr id="37" name="Google Shape;5224;p56">
            <a:extLst>
              <a:ext uri="{FF2B5EF4-FFF2-40B4-BE49-F238E27FC236}">
                <a16:creationId xmlns:a16="http://schemas.microsoft.com/office/drawing/2014/main" id="{F58702DA-7D08-4720-BD71-2F2D15A23B8E}"/>
              </a:ext>
            </a:extLst>
          </p:cNvPr>
          <p:cNvGrpSpPr/>
          <p:nvPr/>
        </p:nvGrpSpPr>
        <p:grpSpPr>
          <a:xfrm>
            <a:off x="4991680" y="2686900"/>
            <a:ext cx="343442" cy="339288"/>
            <a:chOff x="3858100" y="1435075"/>
            <a:chExt cx="487775" cy="481875"/>
          </a:xfrm>
        </p:grpSpPr>
        <p:sp>
          <p:nvSpPr>
            <p:cNvPr id="38" name="Google Shape;5225;p56">
              <a:extLst>
                <a:ext uri="{FF2B5EF4-FFF2-40B4-BE49-F238E27FC236}">
                  <a16:creationId xmlns:a16="http://schemas.microsoft.com/office/drawing/2014/main" id="{056F51EE-7F92-4D13-9F27-D535BDE95E21}"/>
                </a:ext>
              </a:extLst>
            </p:cNvPr>
            <p:cNvSpPr/>
            <p:nvPr/>
          </p:nvSpPr>
          <p:spPr>
            <a:xfrm>
              <a:off x="3858100" y="1868750"/>
              <a:ext cx="55575" cy="48200"/>
            </a:xfrm>
            <a:custGeom>
              <a:avLst/>
              <a:gdLst/>
              <a:ahLst/>
              <a:cxnLst/>
              <a:rect l="l" t="t" r="r" b="b"/>
              <a:pathLst>
                <a:path w="2223" h="1928" extrusionOk="0">
                  <a:moveTo>
                    <a:pt x="1600" y="0"/>
                  </a:moveTo>
                  <a:cubicBezTo>
                    <a:pt x="1460" y="0"/>
                    <a:pt x="1319" y="53"/>
                    <a:pt x="1211" y="158"/>
                  </a:cubicBezTo>
                  <a:lnTo>
                    <a:pt x="413" y="959"/>
                  </a:lnTo>
                  <a:cubicBezTo>
                    <a:pt x="0" y="1369"/>
                    <a:pt x="388" y="1927"/>
                    <a:pt x="825" y="1927"/>
                  </a:cubicBezTo>
                  <a:cubicBezTo>
                    <a:pt x="956" y="1927"/>
                    <a:pt x="1091" y="1877"/>
                    <a:pt x="1211" y="1757"/>
                  </a:cubicBezTo>
                  <a:lnTo>
                    <a:pt x="2009" y="959"/>
                  </a:lnTo>
                  <a:cubicBezTo>
                    <a:pt x="2222" y="736"/>
                    <a:pt x="2219" y="384"/>
                    <a:pt x="2000" y="167"/>
                  </a:cubicBezTo>
                  <a:cubicBezTo>
                    <a:pt x="1890" y="56"/>
                    <a:pt x="1745" y="0"/>
                    <a:pt x="16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" name="Google Shape;5226;p56">
              <a:extLst>
                <a:ext uri="{FF2B5EF4-FFF2-40B4-BE49-F238E27FC236}">
                  <a16:creationId xmlns:a16="http://schemas.microsoft.com/office/drawing/2014/main" id="{F23516BA-5224-447B-A207-855711C716FF}"/>
                </a:ext>
              </a:extLst>
            </p:cNvPr>
            <p:cNvSpPr/>
            <p:nvPr/>
          </p:nvSpPr>
          <p:spPr>
            <a:xfrm>
              <a:off x="3917950" y="1808500"/>
              <a:ext cx="60350" cy="48525"/>
            </a:xfrm>
            <a:custGeom>
              <a:avLst/>
              <a:gdLst/>
              <a:ahLst/>
              <a:cxnLst/>
              <a:rect l="l" t="t" r="r" b="b"/>
              <a:pathLst>
                <a:path w="2414" h="1941" extrusionOk="0">
                  <a:moveTo>
                    <a:pt x="1601" y="1"/>
                  </a:moveTo>
                  <a:cubicBezTo>
                    <a:pt x="1470" y="1"/>
                    <a:pt x="1333" y="52"/>
                    <a:pt x="1211" y="174"/>
                  </a:cubicBezTo>
                  <a:lnTo>
                    <a:pt x="413" y="972"/>
                  </a:lnTo>
                  <a:cubicBezTo>
                    <a:pt x="1" y="1384"/>
                    <a:pt x="388" y="1941"/>
                    <a:pt x="824" y="1941"/>
                  </a:cubicBezTo>
                  <a:cubicBezTo>
                    <a:pt x="955" y="1941"/>
                    <a:pt x="1091" y="1890"/>
                    <a:pt x="1211" y="1770"/>
                  </a:cubicBezTo>
                  <a:lnTo>
                    <a:pt x="2009" y="972"/>
                  </a:lnTo>
                  <a:cubicBezTo>
                    <a:pt x="2414" y="569"/>
                    <a:pt x="2037" y="1"/>
                    <a:pt x="16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" name="Google Shape;5227;p56">
              <a:extLst>
                <a:ext uri="{FF2B5EF4-FFF2-40B4-BE49-F238E27FC236}">
                  <a16:creationId xmlns:a16="http://schemas.microsoft.com/office/drawing/2014/main" id="{C6179FBD-232F-4BCB-BFDE-940B7B153DF0}"/>
                </a:ext>
              </a:extLst>
            </p:cNvPr>
            <p:cNvSpPr/>
            <p:nvPr/>
          </p:nvSpPr>
          <p:spPr>
            <a:xfrm>
              <a:off x="3876450" y="1435075"/>
              <a:ext cx="450375" cy="251250"/>
            </a:xfrm>
            <a:custGeom>
              <a:avLst/>
              <a:gdLst/>
              <a:ahLst/>
              <a:cxnLst/>
              <a:rect l="l" t="t" r="r" b="b"/>
              <a:pathLst>
                <a:path w="18015" h="10050" extrusionOk="0">
                  <a:moveTo>
                    <a:pt x="18014" y="1"/>
                  </a:moveTo>
                  <a:lnTo>
                    <a:pt x="561" y="4762"/>
                  </a:lnTo>
                  <a:cubicBezTo>
                    <a:pt x="121" y="4882"/>
                    <a:pt x="1" y="5448"/>
                    <a:pt x="350" y="5740"/>
                  </a:cubicBezTo>
                  <a:lnTo>
                    <a:pt x="5584" y="10049"/>
                  </a:lnTo>
                  <a:lnTo>
                    <a:pt x="180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" name="Google Shape;5228;p56">
              <a:extLst>
                <a:ext uri="{FF2B5EF4-FFF2-40B4-BE49-F238E27FC236}">
                  <a16:creationId xmlns:a16="http://schemas.microsoft.com/office/drawing/2014/main" id="{C0D89441-DE11-43E5-B32A-60D998BBC1BC}"/>
                </a:ext>
              </a:extLst>
            </p:cNvPr>
            <p:cNvSpPr/>
            <p:nvPr/>
          </p:nvSpPr>
          <p:spPr>
            <a:xfrm>
              <a:off x="4094925" y="1456025"/>
              <a:ext cx="250950" cy="445250"/>
            </a:xfrm>
            <a:custGeom>
              <a:avLst/>
              <a:gdLst/>
              <a:ahLst/>
              <a:cxnLst/>
              <a:rect l="l" t="t" r="r" b="b"/>
              <a:pathLst>
                <a:path w="10038" h="17810" extrusionOk="0">
                  <a:moveTo>
                    <a:pt x="10037" y="0"/>
                  </a:moveTo>
                  <a:cubicBezTo>
                    <a:pt x="9890" y="120"/>
                    <a:pt x="118" y="12226"/>
                    <a:pt x="1" y="12370"/>
                  </a:cubicBezTo>
                  <a:lnTo>
                    <a:pt x="4313" y="17604"/>
                  </a:lnTo>
                  <a:cubicBezTo>
                    <a:pt x="4428" y="17744"/>
                    <a:pt x="4587" y="17809"/>
                    <a:pt x="4745" y="17809"/>
                  </a:cubicBezTo>
                  <a:cubicBezTo>
                    <a:pt x="4985" y="17809"/>
                    <a:pt x="5222" y="17659"/>
                    <a:pt x="5294" y="17390"/>
                  </a:cubicBezTo>
                  <a:lnTo>
                    <a:pt x="100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2" name="Google Shape;5229;p56">
              <a:extLst>
                <a:ext uri="{FF2B5EF4-FFF2-40B4-BE49-F238E27FC236}">
                  <a16:creationId xmlns:a16="http://schemas.microsoft.com/office/drawing/2014/main" id="{CC6AB780-FD23-40E7-B0DD-222216D7337A}"/>
                </a:ext>
              </a:extLst>
            </p:cNvPr>
            <p:cNvSpPr/>
            <p:nvPr/>
          </p:nvSpPr>
          <p:spPr>
            <a:xfrm>
              <a:off x="3993575" y="1542825"/>
              <a:ext cx="245025" cy="242525"/>
            </a:xfrm>
            <a:custGeom>
              <a:avLst/>
              <a:gdLst/>
              <a:ahLst/>
              <a:cxnLst/>
              <a:rect l="l" t="t" r="r" b="b"/>
              <a:pathLst>
                <a:path w="9801" h="9701" extrusionOk="0">
                  <a:moveTo>
                    <a:pt x="9800" y="0"/>
                  </a:moveTo>
                  <a:lnTo>
                    <a:pt x="646" y="7399"/>
                  </a:lnTo>
                  <a:lnTo>
                    <a:pt x="125" y="8955"/>
                  </a:lnTo>
                  <a:cubicBezTo>
                    <a:pt x="1" y="9338"/>
                    <a:pt x="298" y="9700"/>
                    <a:pt x="659" y="9700"/>
                  </a:cubicBezTo>
                  <a:cubicBezTo>
                    <a:pt x="719" y="9700"/>
                    <a:pt x="780" y="9690"/>
                    <a:pt x="842" y="9669"/>
                  </a:cubicBezTo>
                  <a:lnTo>
                    <a:pt x="2398" y="9151"/>
                  </a:lnTo>
                  <a:lnTo>
                    <a:pt x="9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sp>
        <p:nvSpPr>
          <p:cNvPr id="43" name="Google Shape;5283;p56">
            <a:extLst>
              <a:ext uri="{FF2B5EF4-FFF2-40B4-BE49-F238E27FC236}">
                <a16:creationId xmlns:a16="http://schemas.microsoft.com/office/drawing/2014/main" id="{09DE616E-674A-46DB-8157-2E335DB0A540}"/>
              </a:ext>
            </a:extLst>
          </p:cNvPr>
          <p:cNvSpPr/>
          <p:nvPr/>
        </p:nvSpPr>
        <p:spPr>
          <a:xfrm>
            <a:off x="4050573" y="2696598"/>
            <a:ext cx="333673" cy="315824"/>
          </a:xfrm>
          <a:custGeom>
            <a:avLst/>
            <a:gdLst/>
            <a:ahLst/>
            <a:cxnLst/>
            <a:rect l="l" t="t" r="r" b="b"/>
            <a:pathLst>
              <a:path w="18956" h="17942" extrusionOk="0">
                <a:moveTo>
                  <a:pt x="6270" y="9375"/>
                </a:moveTo>
                <a:lnTo>
                  <a:pt x="6267" y="16812"/>
                </a:lnTo>
                <a:lnTo>
                  <a:pt x="1130" y="16812"/>
                </a:lnTo>
                <a:lnTo>
                  <a:pt x="1130" y="13545"/>
                </a:lnTo>
                <a:lnTo>
                  <a:pt x="6270" y="9375"/>
                </a:lnTo>
                <a:close/>
                <a:moveTo>
                  <a:pt x="7399" y="9116"/>
                </a:moveTo>
                <a:lnTo>
                  <a:pt x="12103" y="11534"/>
                </a:lnTo>
                <a:lnTo>
                  <a:pt x="12100" y="16812"/>
                </a:lnTo>
                <a:lnTo>
                  <a:pt x="7399" y="16812"/>
                </a:lnTo>
                <a:lnTo>
                  <a:pt x="7399" y="9116"/>
                </a:lnTo>
                <a:close/>
                <a:moveTo>
                  <a:pt x="564" y="1"/>
                </a:moveTo>
                <a:cubicBezTo>
                  <a:pt x="251" y="1"/>
                  <a:pt x="1" y="254"/>
                  <a:pt x="1" y="564"/>
                </a:cubicBezTo>
                <a:lnTo>
                  <a:pt x="1" y="13274"/>
                </a:lnTo>
                <a:lnTo>
                  <a:pt x="1" y="17376"/>
                </a:lnTo>
                <a:cubicBezTo>
                  <a:pt x="1" y="17689"/>
                  <a:pt x="251" y="17942"/>
                  <a:pt x="564" y="17942"/>
                </a:cubicBezTo>
                <a:lnTo>
                  <a:pt x="18324" y="17942"/>
                </a:lnTo>
                <a:cubicBezTo>
                  <a:pt x="18637" y="17942"/>
                  <a:pt x="18890" y="17689"/>
                  <a:pt x="18890" y="17376"/>
                </a:cubicBezTo>
                <a:cubicBezTo>
                  <a:pt x="18890" y="17062"/>
                  <a:pt x="18637" y="16812"/>
                  <a:pt x="18324" y="16812"/>
                </a:cubicBezTo>
                <a:lnTo>
                  <a:pt x="13232" y="16812"/>
                </a:lnTo>
                <a:lnTo>
                  <a:pt x="13232" y="11425"/>
                </a:lnTo>
                <a:lnTo>
                  <a:pt x="16210" y="8444"/>
                </a:lnTo>
                <a:lnTo>
                  <a:pt x="17400" y="9634"/>
                </a:lnTo>
                <a:cubicBezTo>
                  <a:pt x="17514" y="9748"/>
                  <a:pt x="17656" y="9799"/>
                  <a:pt x="17796" y="9799"/>
                </a:cubicBezTo>
                <a:cubicBezTo>
                  <a:pt x="18059" y="9799"/>
                  <a:pt x="18314" y="9616"/>
                  <a:pt x="18357" y="9317"/>
                </a:cubicBezTo>
                <a:lnTo>
                  <a:pt x="18905" y="5592"/>
                </a:lnTo>
                <a:cubicBezTo>
                  <a:pt x="18955" y="5247"/>
                  <a:pt x="18683" y="4948"/>
                  <a:pt x="18347" y="4948"/>
                </a:cubicBezTo>
                <a:cubicBezTo>
                  <a:pt x="18320" y="4948"/>
                  <a:pt x="18292" y="4950"/>
                  <a:pt x="18264" y="4954"/>
                </a:cubicBezTo>
                <a:lnTo>
                  <a:pt x="14539" y="5502"/>
                </a:lnTo>
                <a:cubicBezTo>
                  <a:pt x="14078" y="5568"/>
                  <a:pt x="13895" y="6132"/>
                  <a:pt x="14223" y="6460"/>
                </a:cubicBezTo>
                <a:lnTo>
                  <a:pt x="15412" y="7649"/>
                </a:lnTo>
                <a:lnTo>
                  <a:pt x="12558" y="10501"/>
                </a:lnTo>
                <a:lnTo>
                  <a:pt x="7092" y="7688"/>
                </a:lnTo>
                <a:lnTo>
                  <a:pt x="7059" y="7673"/>
                </a:lnTo>
                <a:lnTo>
                  <a:pt x="7044" y="7667"/>
                </a:lnTo>
                <a:cubicBezTo>
                  <a:pt x="7032" y="7661"/>
                  <a:pt x="7020" y="7658"/>
                  <a:pt x="7008" y="7655"/>
                </a:cubicBezTo>
                <a:cubicBezTo>
                  <a:pt x="7002" y="7652"/>
                  <a:pt x="6996" y="7649"/>
                  <a:pt x="6990" y="7649"/>
                </a:cubicBezTo>
                <a:lnTo>
                  <a:pt x="6957" y="7640"/>
                </a:lnTo>
                <a:lnTo>
                  <a:pt x="6942" y="7637"/>
                </a:lnTo>
                <a:cubicBezTo>
                  <a:pt x="6926" y="7634"/>
                  <a:pt x="6908" y="7631"/>
                  <a:pt x="6893" y="7628"/>
                </a:cubicBezTo>
                <a:lnTo>
                  <a:pt x="6770" y="7628"/>
                </a:lnTo>
                <a:cubicBezTo>
                  <a:pt x="6758" y="7631"/>
                  <a:pt x="6743" y="7634"/>
                  <a:pt x="6728" y="7637"/>
                </a:cubicBezTo>
                <a:lnTo>
                  <a:pt x="6710" y="7640"/>
                </a:lnTo>
                <a:lnTo>
                  <a:pt x="6680" y="7649"/>
                </a:lnTo>
                <a:lnTo>
                  <a:pt x="6658" y="7652"/>
                </a:lnTo>
                <a:cubicBezTo>
                  <a:pt x="6646" y="7658"/>
                  <a:pt x="6631" y="7664"/>
                  <a:pt x="6616" y="7670"/>
                </a:cubicBezTo>
                <a:cubicBezTo>
                  <a:pt x="6610" y="7670"/>
                  <a:pt x="6607" y="7673"/>
                  <a:pt x="6601" y="7676"/>
                </a:cubicBezTo>
                <a:cubicBezTo>
                  <a:pt x="6595" y="7679"/>
                  <a:pt x="6583" y="7685"/>
                  <a:pt x="6574" y="7688"/>
                </a:cubicBezTo>
                <a:lnTo>
                  <a:pt x="6556" y="7700"/>
                </a:lnTo>
                <a:cubicBezTo>
                  <a:pt x="6547" y="7703"/>
                  <a:pt x="6538" y="7709"/>
                  <a:pt x="6529" y="7715"/>
                </a:cubicBezTo>
                <a:lnTo>
                  <a:pt x="6514" y="7724"/>
                </a:lnTo>
                <a:cubicBezTo>
                  <a:pt x="6502" y="7733"/>
                  <a:pt x="6490" y="7743"/>
                  <a:pt x="6475" y="7752"/>
                </a:cubicBezTo>
                <a:lnTo>
                  <a:pt x="6475" y="7755"/>
                </a:lnTo>
                <a:lnTo>
                  <a:pt x="1130" y="12091"/>
                </a:lnTo>
                <a:lnTo>
                  <a:pt x="1130" y="564"/>
                </a:lnTo>
                <a:cubicBezTo>
                  <a:pt x="1130" y="254"/>
                  <a:pt x="877" y="1"/>
                  <a:pt x="56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47" name="Google Shape;7157;p60">
            <a:extLst>
              <a:ext uri="{FF2B5EF4-FFF2-40B4-BE49-F238E27FC236}">
                <a16:creationId xmlns:a16="http://schemas.microsoft.com/office/drawing/2014/main" id="{C57DD210-CC5A-4C57-9AA7-6C9DCFF3B0E0}"/>
              </a:ext>
            </a:extLst>
          </p:cNvPr>
          <p:cNvGrpSpPr/>
          <p:nvPr/>
        </p:nvGrpSpPr>
        <p:grpSpPr>
          <a:xfrm>
            <a:off x="5002253" y="1695320"/>
            <a:ext cx="354311" cy="355909"/>
            <a:chOff x="-49764975" y="3551225"/>
            <a:chExt cx="299300" cy="300650"/>
          </a:xfrm>
        </p:grpSpPr>
        <p:sp>
          <p:nvSpPr>
            <p:cNvPr id="48" name="Google Shape;7158;p60">
              <a:extLst>
                <a:ext uri="{FF2B5EF4-FFF2-40B4-BE49-F238E27FC236}">
                  <a16:creationId xmlns:a16="http://schemas.microsoft.com/office/drawing/2014/main" id="{5CA9AEAD-CDAF-4D44-8263-558DD1AD9EEE}"/>
                </a:ext>
              </a:extLst>
            </p:cNvPr>
            <p:cNvSpPr/>
            <p:nvPr/>
          </p:nvSpPr>
          <p:spPr>
            <a:xfrm>
              <a:off x="-4976497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159;p60">
              <a:extLst>
                <a:ext uri="{FF2B5EF4-FFF2-40B4-BE49-F238E27FC236}">
                  <a16:creationId xmlns:a16="http://schemas.microsoft.com/office/drawing/2014/main" id="{F37DF1D8-6367-4163-B9D1-E384FBF2058E}"/>
                </a:ext>
              </a:extLst>
            </p:cNvPr>
            <p:cNvSpPr/>
            <p:nvPr/>
          </p:nvSpPr>
          <p:spPr>
            <a:xfrm>
              <a:off x="-49763400" y="3598250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160;p60">
              <a:extLst>
                <a:ext uri="{FF2B5EF4-FFF2-40B4-BE49-F238E27FC236}">
                  <a16:creationId xmlns:a16="http://schemas.microsoft.com/office/drawing/2014/main" id="{8BE65550-50F9-44E9-AFEC-C2051F13A2AF}"/>
                </a:ext>
              </a:extLst>
            </p:cNvPr>
            <p:cNvSpPr/>
            <p:nvPr/>
          </p:nvSpPr>
          <p:spPr>
            <a:xfrm>
              <a:off x="-49763400" y="3703975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161;p60">
              <a:extLst>
                <a:ext uri="{FF2B5EF4-FFF2-40B4-BE49-F238E27FC236}">
                  <a16:creationId xmlns:a16="http://schemas.microsoft.com/office/drawing/2014/main" id="{46978E16-5E9A-4199-9868-4E626F6B8090}"/>
                </a:ext>
              </a:extLst>
            </p:cNvPr>
            <p:cNvSpPr/>
            <p:nvPr/>
          </p:nvSpPr>
          <p:spPr>
            <a:xfrm>
              <a:off x="-4950112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162;p60">
              <a:extLst>
                <a:ext uri="{FF2B5EF4-FFF2-40B4-BE49-F238E27FC236}">
                  <a16:creationId xmlns:a16="http://schemas.microsoft.com/office/drawing/2014/main" id="{4607EBEE-4E12-4B8D-A995-029FE8400A37}"/>
                </a:ext>
              </a:extLst>
            </p:cNvPr>
            <p:cNvSpPr/>
            <p:nvPr/>
          </p:nvSpPr>
          <p:spPr>
            <a:xfrm>
              <a:off x="-49499550" y="3598250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163;p60">
              <a:extLst>
                <a:ext uri="{FF2B5EF4-FFF2-40B4-BE49-F238E27FC236}">
                  <a16:creationId xmlns:a16="http://schemas.microsoft.com/office/drawing/2014/main" id="{D55E5458-92D2-49B3-893C-F88F9C697940}"/>
                </a:ext>
              </a:extLst>
            </p:cNvPr>
            <p:cNvSpPr/>
            <p:nvPr/>
          </p:nvSpPr>
          <p:spPr>
            <a:xfrm>
              <a:off x="-49499550" y="3704575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164;p60">
              <a:extLst>
                <a:ext uri="{FF2B5EF4-FFF2-40B4-BE49-F238E27FC236}">
                  <a16:creationId xmlns:a16="http://schemas.microsoft.com/office/drawing/2014/main" id="{9605AEAB-F43A-4B3C-AC8C-E9A4B11BC56F}"/>
                </a:ext>
              </a:extLst>
            </p:cNvPr>
            <p:cNvSpPr/>
            <p:nvPr/>
          </p:nvSpPr>
          <p:spPr>
            <a:xfrm>
              <a:off x="-49725600" y="3551225"/>
              <a:ext cx="215050" cy="210875"/>
            </a:xfrm>
            <a:custGeom>
              <a:avLst/>
              <a:gdLst/>
              <a:ahLst/>
              <a:cxnLst/>
              <a:rect l="l" t="t" r="r" b="b"/>
              <a:pathLst>
                <a:path w="8602" h="8435" extrusionOk="0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165;p60">
              <a:extLst>
                <a:ext uri="{FF2B5EF4-FFF2-40B4-BE49-F238E27FC236}">
                  <a16:creationId xmlns:a16="http://schemas.microsoft.com/office/drawing/2014/main" id="{6A4B4776-C136-49C0-881F-13C075EACC5A}"/>
                </a:ext>
              </a:extLst>
            </p:cNvPr>
            <p:cNvSpPr/>
            <p:nvPr/>
          </p:nvSpPr>
          <p:spPr>
            <a:xfrm>
              <a:off x="-49633450" y="3697475"/>
              <a:ext cx="35475" cy="65400"/>
            </a:xfrm>
            <a:custGeom>
              <a:avLst/>
              <a:gdLst/>
              <a:ahLst/>
              <a:cxnLst/>
              <a:rect l="l" t="t" r="r" b="b"/>
              <a:pathLst>
                <a:path w="141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166;p60">
              <a:extLst>
                <a:ext uri="{FF2B5EF4-FFF2-40B4-BE49-F238E27FC236}">
                  <a16:creationId xmlns:a16="http://schemas.microsoft.com/office/drawing/2014/main" id="{15803E8A-8402-4D16-A305-02A629497829}"/>
                </a:ext>
              </a:extLst>
            </p:cNvPr>
            <p:cNvSpPr/>
            <p:nvPr/>
          </p:nvSpPr>
          <p:spPr>
            <a:xfrm>
              <a:off x="-49676775" y="3780975"/>
              <a:ext cx="123675" cy="34675"/>
            </a:xfrm>
            <a:custGeom>
              <a:avLst/>
              <a:gdLst/>
              <a:ahLst/>
              <a:cxnLst/>
              <a:rect l="l" t="t" r="r" b="b"/>
              <a:pathLst>
                <a:path w="4947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167;p60">
              <a:extLst>
                <a:ext uri="{FF2B5EF4-FFF2-40B4-BE49-F238E27FC236}">
                  <a16:creationId xmlns:a16="http://schemas.microsoft.com/office/drawing/2014/main" id="{8B0B1187-B4D8-4727-AEE4-D36F0F97518D}"/>
                </a:ext>
              </a:extLst>
            </p:cNvPr>
            <p:cNvSpPr/>
            <p:nvPr/>
          </p:nvSpPr>
          <p:spPr>
            <a:xfrm>
              <a:off x="-49630300" y="3651800"/>
              <a:ext cx="29150" cy="31325"/>
            </a:xfrm>
            <a:custGeom>
              <a:avLst/>
              <a:gdLst/>
              <a:ahLst/>
              <a:cxnLst/>
              <a:rect l="l" t="t" r="r" b="b"/>
              <a:pathLst>
                <a:path w="1166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168;p60">
              <a:extLst>
                <a:ext uri="{FF2B5EF4-FFF2-40B4-BE49-F238E27FC236}">
                  <a16:creationId xmlns:a16="http://schemas.microsoft.com/office/drawing/2014/main" id="{1BB7CE83-DCA0-4646-8DC2-76AD2A42EF74}"/>
                </a:ext>
              </a:extLst>
            </p:cNvPr>
            <p:cNvSpPr/>
            <p:nvPr/>
          </p:nvSpPr>
          <p:spPr>
            <a:xfrm>
              <a:off x="-49657875" y="3833750"/>
              <a:ext cx="85100" cy="18125"/>
            </a:xfrm>
            <a:custGeom>
              <a:avLst/>
              <a:gdLst/>
              <a:ahLst/>
              <a:cxnLst/>
              <a:rect l="l" t="t" r="r" b="b"/>
              <a:pathLst>
                <a:path w="3404" h="725" extrusionOk="0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7299;p60">
            <a:extLst>
              <a:ext uri="{FF2B5EF4-FFF2-40B4-BE49-F238E27FC236}">
                <a16:creationId xmlns:a16="http://schemas.microsoft.com/office/drawing/2014/main" id="{A47C99EE-61EB-4966-AB0D-8B354CAD6125}"/>
              </a:ext>
            </a:extLst>
          </p:cNvPr>
          <p:cNvGrpSpPr/>
          <p:nvPr/>
        </p:nvGrpSpPr>
        <p:grpSpPr>
          <a:xfrm>
            <a:off x="4011288" y="3653402"/>
            <a:ext cx="354341" cy="354341"/>
            <a:chOff x="-49027775" y="3183175"/>
            <a:chExt cx="299325" cy="299325"/>
          </a:xfrm>
        </p:grpSpPr>
        <p:sp>
          <p:nvSpPr>
            <p:cNvPr id="60" name="Google Shape;7300;p60">
              <a:extLst>
                <a:ext uri="{FF2B5EF4-FFF2-40B4-BE49-F238E27FC236}">
                  <a16:creationId xmlns:a16="http://schemas.microsoft.com/office/drawing/2014/main" id="{1546B072-44A2-4859-A955-002F7CBF92F6}"/>
                </a:ext>
              </a:extLst>
            </p:cNvPr>
            <p:cNvSpPr/>
            <p:nvPr/>
          </p:nvSpPr>
          <p:spPr>
            <a:xfrm>
              <a:off x="-48870250" y="3183175"/>
              <a:ext cx="141800" cy="185900"/>
            </a:xfrm>
            <a:custGeom>
              <a:avLst/>
              <a:gdLst/>
              <a:ahLst/>
              <a:cxnLst/>
              <a:rect l="l" t="t" r="r" b="b"/>
              <a:pathLst>
                <a:path w="5672" h="7436" extrusionOk="0">
                  <a:moveTo>
                    <a:pt x="1" y="0"/>
                  </a:moveTo>
                  <a:lnTo>
                    <a:pt x="1" y="1796"/>
                  </a:lnTo>
                  <a:lnTo>
                    <a:pt x="32" y="1796"/>
                  </a:lnTo>
                  <a:cubicBezTo>
                    <a:pt x="158" y="1765"/>
                    <a:pt x="284" y="1765"/>
                    <a:pt x="379" y="1765"/>
                  </a:cubicBezTo>
                  <a:cubicBezTo>
                    <a:pt x="1166" y="1765"/>
                    <a:pt x="1828" y="2395"/>
                    <a:pt x="1828" y="3182"/>
                  </a:cubicBezTo>
                  <a:cubicBezTo>
                    <a:pt x="1828" y="3970"/>
                    <a:pt x="1166" y="4600"/>
                    <a:pt x="379" y="4600"/>
                  </a:cubicBezTo>
                  <a:cubicBezTo>
                    <a:pt x="284" y="4600"/>
                    <a:pt x="158" y="4600"/>
                    <a:pt x="32" y="4568"/>
                  </a:cubicBezTo>
                  <a:lnTo>
                    <a:pt x="32" y="5671"/>
                  </a:lnTo>
                  <a:lnTo>
                    <a:pt x="1702" y="5671"/>
                  </a:lnTo>
                  <a:cubicBezTo>
                    <a:pt x="2017" y="5671"/>
                    <a:pt x="2175" y="6018"/>
                    <a:pt x="1954" y="6270"/>
                  </a:cubicBezTo>
                  <a:cubicBezTo>
                    <a:pt x="1860" y="6364"/>
                    <a:pt x="1765" y="6585"/>
                    <a:pt x="1765" y="6742"/>
                  </a:cubicBezTo>
                  <a:cubicBezTo>
                    <a:pt x="1765" y="7120"/>
                    <a:pt x="2080" y="7435"/>
                    <a:pt x="2490" y="7435"/>
                  </a:cubicBezTo>
                  <a:cubicBezTo>
                    <a:pt x="2868" y="7435"/>
                    <a:pt x="3183" y="7120"/>
                    <a:pt x="3183" y="6742"/>
                  </a:cubicBezTo>
                  <a:cubicBezTo>
                    <a:pt x="3183" y="6585"/>
                    <a:pt x="3120" y="6364"/>
                    <a:pt x="2994" y="6270"/>
                  </a:cubicBezTo>
                  <a:cubicBezTo>
                    <a:pt x="2805" y="6018"/>
                    <a:pt x="2962" y="5671"/>
                    <a:pt x="3277" y="5671"/>
                  </a:cubicBezTo>
                  <a:lnTo>
                    <a:pt x="5672" y="5671"/>
                  </a:lnTo>
                  <a:lnTo>
                    <a:pt x="5672" y="1765"/>
                  </a:lnTo>
                  <a:cubicBezTo>
                    <a:pt x="5672" y="788"/>
                    <a:pt x="4884" y="0"/>
                    <a:pt x="39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301;p60">
              <a:extLst>
                <a:ext uri="{FF2B5EF4-FFF2-40B4-BE49-F238E27FC236}">
                  <a16:creationId xmlns:a16="http://schemas.microsoft.com/office/drawing/2014/main" id="{92F9C2D6-9897-4A8F-8EEA-FF78D778CA2E}"/>
                </a:ext>
              </a:extLst>
            </p:cNvPr>
            <p:cNvSpPr/>
            <p:nvPr/>
          </p:nvSpPr>
          <p:spPr>
            <a:xfrm>
              <a:off x="-49027775" y="3183175"/>
              <a:ext cx="185900" cy="141800"/>
            </a:xfrm>
            <a:custGeom>
              <a:avLst/>
              <a:gdLst/>
              <a:ahLst/>
              <a:cxnLst/>
              <a:rect l="l" t="t" r="r" b="b"/>
              <a:pathLst>
                <a:path w="7436" h="5672" extrusionOk="0">
                  <a:moveTo>
                    <a:pt x="1765" y="0"/>
                  </a:moveTo>
                  <a:cubicBezTo>
                    <a:pt x="788" y="0"/>
                    <a:pt x="1" y="788"/>
                    <a:pt x="1" y="1765"/>
                  </a:cubicBezTo>
                  <a:lnTo>
                    <a:pt x="1" y="5671"/>
                  </a:lnTo>
                  <a:lnTo>
                    <a:pt x="1828" y="5671"/>
                  </a:lnTo>
                  <a:lnTo>
                    <a:pt x="1828" y="5640"/>
                  </a:lnTo>
                  <a:cubicBezTo>
                    <a:pt x="1765" y="5514"/>
                    <a:pt x="1765" y="5388"/>
                    <a:pt x="1765" y="5262"/>
                  </a:cubicBezTo>
                  <a:cubicBezTo>
                    <a:pt x="1765" y="4474"/>
                    <a:pt x="2395" y="3844"/>
                    <a:pt x="3183" y="3844"/>
                  </a:cubicBezTo>
                  <a:cubicBezTo>
                    <a:pt x="3970" y="3844"/>
                    <a:pt x="4600" y="4474"/>
                    <a:pt x="4600" y="5262"/>
                  </a:cubicBezTo>
                  <a:cubicBezTo>
                    <a:pt x="4600" y="5388"/>
                    <a:pt x="4569" y="5514"/>
                    <a:pt x="4569" y="5640"/>
                  </a:cubicBezTo>
                  <a:lnTo>
                    <a:pt x="5672" y="5640"/>
                  </a:lnTo>
                  <a:lnTo>
                    <a:pt x="5672" y="3970"/>
                  </a:lnTo>
                  <a:cubicBezTo>
                    <a:pt x="5672" y="3748"/>
                    <a:pt x="5843" y="3605"/>
                    <a:pt x="6032" y="3605"/>
                  </a:cubicBezTo>
                  <a:cubicBezTo>
                    <a:pt x="6112" y="3605"/>
                    <a:pt x="6195" y="3630"/>
                    <a:pt x="6270" y="3686"/>
                  </a:cubicBezTo>
                  <a:cubicBezTo>
                    <a:pt x="6396" y="3812"/>
                    <a:pt x="6585" y="3907"/>
                    <a:pt x="6743" y="3907"/>
                  </a:cubicBezTo>
                  <a:cubicBezTo>
                    <a:pt x="7121" y="3907"/>
                    <a:pt x="7436" y="3592"/>
                    <a:pt x="7436" y="3182"/>
                  </a:cubicBezTo>
                  <a:cubicBezTo>
                    <a:pt x="7436" y="2804"/>
                    <a:pt x="7121" y="2489"/>
                    <a:pt x="6743" y="2489"/>
                  </a:cubicBezTo>
                  <a:cubicBezTo>
                    <a:pt x="6585" y="2489"/>
                    <a:pt x="6396" y="2552"/>
                    <a:pt x="6270" y="2678"/>
                  </a:cubicBezTo>
                  <a:cubicBezTo>
                    <a:pt x="6195" y="2734"/>
                    <a:pt x="6112" y="2760"/>
                    <a:pt x="6032" y="2760"/>
                  </a:cubicBezTo>
                  <a:cubicBezTo>
                    <a:pt x="5843" y="2760"/>
                    <a:pt x="5672" y="2616"/>
                    <a:pt x="5672" y="2395"/>
                  </a:cubicBezTo>
                  <a:lnTo>
                    <a:pt x="56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302;p60">
              <a:extLst>
                <a:ext uri="{FF2B5EF4-FFF2-40B4-BE49-F238E27FC236}">
                  <a16:creationId xmlns:a16="http://schemas.microsoft.com/office/drawing/2014/main" id="{53DE055D-126C-489B-893E-87A41C3D173B}"/>
                </a:ext>
              </a:extLst>
            </p:cNvPr>
            <p:cNvSpPr/>
            <p:nvPr/>
          </p:nvSpPr>
          <p:spPr>
            <a:xfrm>
              <a:off x="-49027775" y="3295800"/>
              <a:ext cx="141800" cy="186700"/>
            </a:xfrm>
            <a:custGeom>
              <a:avLst/>
              <a:gdLst/>
              <a:ahLst/>
              <a:cxnLst/>
              <a:rect l="l" t="t" r="r" b="b"/>
              <a:pathLst>
                <a:path w="5672" h="7468" extrusionOk="0">
                  <a:moveTo>
                    <a:pt x="3183" y="0"/>
                  </a:moveTo>
                  <a:cubicBezTo>
                    <a:pt x="2805" y="0"/>
                    <a:pt x="2490" y="315"/>
                    <a:pt x="2490" y="725"/>
                  </a:cubicBezTo>
                  <a:cubicBezTo>
                    <a:pt x="2490" y="883"/>
                    <a:pt x="2553" y="1072"/>
                    <a:pt x="2679" y="1198"/>
                  </a:cubicBezTo>
                  <a:cubicBezTo>
                    <a:pt x="2868" y="1418"/>
                    <a:pt x="2710" y="1796"/>
                    <a:pt x="2395" y="1796"/>
                  </a:cubicBezTo>
                  <a:lnTo>
                    <a:pt x="1" y="1796"/>
                  </a:lnTo>
                  <a:lnTo>
                    <a:pt x="1" y="5671"/>
                  </a:lnTo>
                  <a:cubicBezTo>
                    <a:pt x="1" y="6679"/>
                    <a:pt x="788" y="7467"/>
                    <a:pt x="1765" y="7467"/>
                  </a:cubicBezTo>
                  <a:lnTo>
                    <a:pt x="5672" y="7467"/>
                  </a:lnTo>
                  <a:lnTo>
                    <a:pt x="5672" y="5640"/>
                  </a:lnTo>
                  <a:lnTo>
                    <a:pt x="5640" y="5640"/>
                  </a:lnTo>
                  <a:cubicBezTo>
                    <a:pt x="5514" y="5703"/>
                    <a:pt x="5388" y="5703"/>
                    <a:pt x="5294" y="5703"/>
                  </a:cubicBezTo>
                  <a:cubicBezTo>
                    <a:pt x="4506" y="5703"/>
                    <a:pt x="3844" y="5041"/>
                    <a:pt x="3844" y="4254"/>
                  </a:cubicBezTo>
                  <a:cubicBezTo>
                    <a:pt x="3844" y="3466"/>
                    <a:pt x="4506" y="2867"/>
                    <a:pt x="5294" y="2867"/>
                  </a:cubicBezTo>
                  <a:cubicBezTo>
                    <a:pt x="5388" y="2867"/>
                    <a:pt x="5514" y="2867"/>
                    <a:pt x="5640" y="2899"/>
                  </a:cubicBezTo>
                  <a:lnTo>
                    <a:pt x="5640" y="1796"/>
                  </a:lnTo>
                  <a:lnTo>
                    <a:pt x="3970" y="1796"/>
                  </a:lnTo>
                  <a:cubicBezTo>
                    <a:pt x="3655" y="1796"/>
                    <a:pt x="3498" y="1418"/>
                    <a:pt x="3718" y="1198"/>
                  </a:cubicBezTo>
                  <a:cubicBezTo>
                    <a:pt x="3813" y="1072"/>
                    <a:pt x="3907" y="883"/>
                    <a:pt x="3907" y="725"/>
                  </a:cubicBezTo>
                  <a:cubicBezTo>
                    <a:pt x="3907" y="315"/>
                    <a:pt x="3592" y="0"/>
                    <a:pt x="31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303;p60">
              <a:extLst>
                <a:ext uri="{FF2B5EF4-FFF2-40B4-BE49-F238E27FC236}">
                  <a16:creationId xmlns:a16="http://schemas.microsoft.com/office/drawing/2014/main" id="{6BCBFE16-7798-4939-B8ED-0D2B639D08E1}"/>
                </a:ext>
              </a:extLst>
            </p:cNvPr>
            <p:cNvSpPr/>
            <p:nvPr/>
          </p:nvSpPr>
          <p:spPr>
            <a:xfrm>
              <a:off x="-48914350" y="3340700"/>
              <a:ext cx="185900" cy="141800"/>
            </a:xfrm>
            <a:custGeom>
              <a:avLst/>
              <a:gdLst/>
              <a:ahLst/>
              <a:cxnLst/>
              <a:rect l="l" t="t" r="r" b="b"/>
              <a:pathLst>
                <a:path w="7436" h="5672" extrusionOk="0">
                  <a:moveTo>
                    <a:pt x="5608" y="0"/>
                  </a:moveTo>
                  <a:lnTo>
                    <a:pt x="5608" y="32"/>
                  </a:lnTo>
                  <a:cubicBezTo>
                    <a:pt x="5671" y="158"/>
                    <a:pt x="5671" y="284"/>
                    <a:pt x="5671" y="378"/>
                  </a:cubicBezTo>
                  <a:cubicBezTo>
                    <a:pt x="5671" y="1166"/>
                    <a:pt x="5041" y="1796"/>
                    <a:pt x="4254" y="1796"/>
                  </a:cubicBezTo>
                  <a:cubicBezTo>
                    <a:pt x="3466" y="1796"/>
                    <a:pt x="2836" y="1166"/>
                    <a:pt x="2836" y="378"/>
                  </a:cubicBezTo>
                  <a:cubicBezTo>
                    <a:pt x="2836" y="284"/>
                    <a:pt x="2867" y="158"/>
                    <a:pt x="2867" y="32"/>
                  </a:cubicBezTo>
                  <a:lnTo>
                    <a:pt x="1765" y="32"/>
                  </a:lnTo>
                  <a:lnTo>
                    <a:pt x="1765" y="1670"/>
                  </a:lnTo>
                  <a:cubicBezTo>
                    <a:pt x="1765" y="1907"/>
                    <a:pt x="1602" y="2041"/>
                    <a:pt x="1419" y="2041"/>
                  </a:cubicBezTo>
                  <a:cubicBezTo>
                    <a:pt x="1334" y="2041"/>
                    <a:pt x="1245" y="2013"/>
                    <a:pt x="1166" y="1954"/>
                  </a:cubicBezTo>
                  <a:cubicBezTo>
                    <a:pt x="1040" y="1827"/>
                    <a:pt x="851" y="1764"/>
                    <a:pt x="694" y="1764"/>
                  </a:cubicBezTo>
                  <a:cubicBezTo>
                    <a:pt x="315" y="1764"/>
                    <a:pt x="0" y="2080"/>
                    <a:pt x="0" y="2458"/>
                  </a:cubicBezTo>
                  <a:cubicBezTo>
                    <a:pt x="0" y="2867"/>
                    <a:pt x="315" y="3182"/>
                    <a:pt x="694" y="3182"/>
                  </a:cubicBezTo>
                  <a:cubicBezTo>
                    <a:pt x="851" y="3182"/>
                    <a:pt x="1040" y="3119"/>
                    <a:pt x="1166" y="2993"/>
                  </a:cubicBezTo>
                  <a:cubicBezTo>
                    <a:pt x="1247" y="2933"/>
                    <a:pt x="1337" y="2904"/>
                    <a:pt x="1423" y="2904"/>
                  </a:cubicBezTo>
                  <a:cubicBezTo>
                    <a:pt x="1605" y="2904"/>
                    <a:pt x="1765" y="3031"/>
                    <a:pt x="1765" y="3245"/>
                  </a:cubicBezTo>
                  <a:lnTo>
                    <a:pt x="1765" y="5671"/>
                  </a:lnTo>
                  <a:lnTo>
                    <a:pt x="5671" y="5671"/>
                  </a:lnTo>
                  <a:cubicBezTo>
                    <a:pt x="6648" y="5671"/>
                    <a:pt x="7436" y="4883"/>
                    <a:pt x="7436" y="3907"/>
                  </a:cubicBezTo>
                  <a:lnTo>
                    <a:pt x="74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083600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698;p43">
            <a:extLst>
              <a:ext uri="{FF2B5EF4-FFF2-40B4-BE49-F238E27FC236}">
                <a16:creationId xmlns:a16="http://schemas.microsoft.com/office/drawing/2014/main" id="{07F891C6-DE39-45E5-8EE4-98C9CE7E3DE3}"/>
              </a:ext>
            </a:extLst>
          </p:cNvPr>
          <p:cNvSpPr txBox="1">
            <a:spLocks/>
          </p:cNvSpPr>
          <p:nvPr/>
        </p:nvSpPr>
        <p:spPr>
          <a:xfrm>
            <a:off x="602920" y="1664039"/>
            <a:ext cx="5286300" cy="10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000" b="1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9pPr>
          </a:lstStyle>
          <a:p>
            <a:r>
              <a:rPr lang="en-US" sz="6000" dirty="0"/>
              <a:t>THANK YOU</a:t>
            </a:r>
            <a:r>
              <a:rPr lang="en-US" sz="6000" dirty="0">
                <a:solidFill>
                  <a:schemeClr val="accent4"/>
                </a:solidFill>
              </a:rPr>
              <a:t>!</a:t>
            </a:r>
          </a:p>
        </p:txBody>
      </p:sp>
      <p:grpSp>
        <p:nvGrpSpPr>
          <p:cNvPr id="109" name="Google Shape;716;p43">
            <a:extLst>
              <a:ext uri="{FF2B5EF4-FFF2-40B4-BE49-F238E27FC236}">
                <a16:creationId xmlns:a16="http://schemas.microsoft.com/office/drawing/2014/main" id="{09F397FD-10E5-47F0-9BBA-B6B232547AA0}"/>
              </a:ext>
            </a:extLst>
          </p:cNvPr>
          <p:cNvGrpSpPr/>
          <p:nvPr/>
        </p:nvGrpSpPr>
        <p:grpSpPr>
          <a:xfrm>
            <a:off x="5673522" y="1301922"/>
            <a:ext cx="2853535" cy="2539656"/>
            <a:chOff x="2939000" y="4013975"/>
            <a:chExt cx="1323225" cy="1177675"/>
          </a:xfrm>
        </p:grpSpPr>
        <p:sp>
          <p:nvSpPr>
            <p:cNvPr id="110" name="Google Shape;717;p43">
              <a:extLst>
                <a:ext uri="{FF2B5EF4-FFF2-40B4-BE49-F238E27FC236}">
                  <a16:creationId xmlns:a16="http://schemas.microsoft.com/office/drawing/2014/main" id="{74DCF8CD-010D-4933-991F-E46C63DDDB12}"/>
                </a:ext>
              </a:extLst>
            </p:cNvPr>
            <p:cNvSpPr/>
            <p:nvPr/>
          </p:nvSpPr>
          <p:spPr>
            <a:xfrm>
              <a:off x="2939000" y="4013975"/>
              <a:ext cx="1323225" cy="1177500"/>
            </a:xfrm>
            <a:custGeom>
              <a:avLst/>
              <a:gdLst/>
              <a:ahLst/>
              <a:cxnLst/>
              <a:rect l="l" t="t" r="r" b="b"/>
              <a:pathLst>
                <a:path w="52929" h="47100" extrusionOk="0">
                  <a:moveTo>
                    <a:pt x="32738" y="0"/>
                  </a:moveTo>
                  <a:cubicBezTo>
                    <a:pt x="29161" y="0"/>
                    <a:pt x="25592" y="1032"/>
                    <a:pt x="22581" y="2959"/>
                  </a:cubicBezTo>
                  <a:cubicBezTo>
                    <a:pt x="19793" y="4737"/>
                    <a:pt x="17528" y="7207"/>
                    <a:pt x="15292" y="9649"/>
                  </a:cubicBezTo>
                  <a:cubicBezTo>
                    <a:pt x="12671" y="12504"/>
                    <a:pt x="10051" y="15376"/>
                    <a:pt x="7431" y="18240"/>
                  </a:cubicBezTo>
                  <a:cubicBezTo>
                    <a:pt x="5185" y="20682"/>
                    <a:pt x="2883" y="23218"/>
                    <a:pt x="1685" y="26316"/>
                  </a:cubicBezTo>
                  <a:cubicBezTo>
                    <a:pt x="1" y="30695"/>
                    <a:pt x="824" y="35945"/>
                    <a:pt x="3781" y="39585"/>
                  </a:cubicBezTo>
                  <a:cubicBezTo>
                    <a:pt x="5017" y="41129"/>
                    <a:pt x="6645" y="42355"/>
                    <a:pt x="8451" y="43216"/>
                  </a:cubicBezTo>
                  <a:cubicBezTo>
                    <a:pt x="11212" y="44526"/>
                    <a:pt x="14365" y="44648"/>
                    <a:pt x="17275" y="45555"/>
                  </a:cubicBezTo>
                  <a:cubicBezTo>
                    <a:pt x="20906" y="46688"/>
                    <a:pt x="24986" y="47071"/>
                    <a:pt x="28767" y="47099"/>
                  </a:cubicBezTo>
                  <a:cubicBezTo>
                    <a:pt x="28817" y="47100"/>
                    <a:pt x="28868" y="47100"/>
                    <a:pt x="28919" y="47100"/>
                  </a:cubicBezTo>
                  <a:cubicBezTo>
                    <a:pt x="32987" y="47100"/>
                    <a:pt x="37130" y="46354"/>
                    <a:pt x="40661" y="44348"/>
                  </a:cubicBezTo>
                  <a:cubicBezTo>
                    <a:pt x="46547" y="40989"/>
                    <a:pt x="50056" y="34438"/>
                    <a:pt x="51366" y="27794"/>
                  </a:cubicBezTo>
                  <a:cubicBezTo>
                    <a:pt x="52929" y="19849"/>
                    <a:pt x="51459" y="10857"/>
                    <a:pt x="45648" y="5223"/>
                  </a:cubicBezTo>
                  <a:cubicBezTo>
                    <a:pt x="42654" y="2313"/>
                    <a:pt x="38658" y="479"/>
                    <a:pt x="34512" y="86"/>
                  </a:cubicBezTo>
                  <a:cubicBezTo>
                    <a:pt x="33922" y="29"/>
                    <a:pt x="33330" y="0"/>
                    <a:pt x="32738" y="0"/>
                  </a:cubicBezTo>
                  <a:close/>
                </a:path>
              </a:pathLst>
            </a:custGeom>
            <a:solidFill>
              <a:srgbClr val="DFE6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718;p43">
              <a:extLst>
                <a:ext uri="{FF2B5EF4-FFF2-40B4-BE49-F238E27FC236}">
                  <a16:creationId xmlns:a16="http://schemas.microsoft.com/office/drawing/2014/main" id="{B17F77C2-01B0-465D-AACA-B56C8550E3A3}"/>
                </a:ext>
              </a:extLst>
            </p:cNvPr>
            <p:cNvSpPr/>
            <p:nvPr/>
          </p:nvSpPr>
          <p:spPr>
            <a:xfrm>
              <a:off x="3420000" y="4653600"/>
              <a:ext cx="676125" cy="512625"/>
            </a:xfrm>
            <a:custGeom>
              <a:avLst/>
              <a:gdLst/>
              <a:ahLst/>
              <a:cxnLst/>
              <a:rect l="l" t="t" r="r" b="b"/>
              <a:pathLst>
                <a:path w="27045" h="20505" extrusionOk="0">
                  <a:moveTo>
                    <a:pt x="2555" y="1"/>
                  </a:moveTo>
                  <a:cubicBezTo>
                    <a:pt x="2293" y="1938"/>
                    <a:pt x="2041" y="3894"/>
                    <a:pt x="1760" y="5840"/>
                  </a:cubicBezTo>
                  <a:cubicBezTo>
                    <a:pt x="1301" y="9274"/>
                    <a:pt x="833" y="12699"/>
                    <a:pt x="375" y="16143"/>
                  </a:cubicBezTo>
                  <a:cubicBezTo>
                    <a:pt x="281" y="16929"/>
                    <a:pt x="1" y="17865"/>
                    <a:pt x="47" y="18642"/>
                  </a:cubicBezTo>
                  <a:cubicBezTo>
                    <a:pt x="85" y="19343"/>
                    <a:pt x="815" y="19418"/>
                    <a:pt x="1423" y="19596"/>
                  </a:cubicBezTo>
                  <a:cubicBezTo>
                    <a:pt x="2920" y="20017"/>
                    <a:pt x="4474" y="20111"/>
                    <a:pt x="6018" y="20186"/>
                  </a:cubicBezTo>
                  <a:cubicBezTo>
                    <a:pt x="7768" y="20279"/>
                    <a:pt x="9527" y="20392"/>
                    <a:pt x="11277" y="20485"/>
                  </a:cubicBezTo>
                  <a:cubicBezTo>
                    <a:pt x="11469" y="20495"/>
                    <a:pt x="11662" y="20505"/>
                    <a:pt x="11853" y="20505"/>
                  </a:cubicBezTo>
                  <a:cubicBezTo>
                    <a:pt x="12202" y="20505"/>
                    <a:pt x="12544" y="20472"/>
                    <a:pt x="12858" y="20345"/>
                  </a:cubicBezTo>
                  <a:cubicBezTo>
                    <a:pt x="13541" y="20073"/>
                    <a:pt x="14636" y="19109"/>
                    <a:pt x="15048" y="18501"/>
                  </a:cubicBezTo>
                  <a:cubicBezTo>
                    <a:pt x="18885" y="12737"/>
                    <a:pt x="23058" y="8020"/>
                    <a:pt x="27045" y="2340"/>
                  </a:cubicBezTo>
                  <a:lnTo>
                    <a:pt x="27045" y="2340"/>
                  </a:lnTo>
                  <a:cubicBezTo>
                    <a:pt x="25191" y="2486"/>
                    <a:pt x="23331" y="2559"/>
                    <a:pt x="21471" y="2559"/>
                  </a:cubicBezTo>
                  <a:cubicBezTo>
                    <a:pt x="15092" y="2559"/>
                    <a:pt x="8706" y="1703"/>
                    <a:pt x="2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719;p43">
              <a:extLst>
                <a:ext uri="{FF2B5EF4-FFF2-40B4-BE49-F238E27FC236}">
                  <a16:creationId xmlns:a16="http://schemas.microsoft.com/office/drawing/2014/main" id="{64E6B3D7-E981-4B0B-9A55-ED7187F32E1F}"/>
                </a:ext>
              </a:extLst>
            </p:cNvPr>
            <p:cNvSpPr/>
            <p:nvPr/>
          </p:nvSpPr>
          <p:spPr>
            <a:xfrm>
              <a:off x="4128375" y="4575425"/>
              <a:ext cx="57125" cy="37500"/>
            </a:xfrm>
            <a:custGeom>
              <a:avLst/>
              <a:gdLst/>
              <a:ahLst/>
              <a:cxnLst/>
              <a:rect l="l" t="t" r="r" b="b"/>
              <a:pathLst>
                <a:path w="2285" h="1500" extrusionOk="0">
                  <a:moveTo>
                    <a:pt x="2054" y="1"/>
                  </a:moveTo>
                  <a:cubicBezTo>
                    <a:pt x="1985" y="1"/>
                    <a:pt x="1911" y="32"/>
                    <a:pt x="1844" y="49"/>
                  </a:cubicBezTo>
                  <a:cubicBezTo>
                    <a:pt x="1470" y="217"/>
                    <a:pt x="1115" y="386"/>
                    <a:pt x="759" y="601"/>
                  </a:cubicBezTo>
                  <a:cubicBezTo>
                    <a:pt x="572" y="713"/>
                    <a:pt x="413" y="835"/>
                    <a:pt x="244" y="975"/>
                  </a:cubicBezTo>
                  <a:cubicBezTo>
                    <a:pt x="188" y="1022"/>
                    <a:pt x="48" y="1106"/>
                    <a:pt x="20" y="1172"/>
                  </a:cubicBezTo>
                  <a:cubicBezTo>
                    <a:pt x="1" y="1247"/>
                    <a:pt x="66" y="1434"/>
                    <a:pt x="95" y="1500"/>
                  </a:cubicBezTo>
                  <a:cubicBezTo>
                    <a:pt x="609" y="1275"/>
                    <a:pt x="1115" y="1022"/>
                    <a:pt x="1611" y="751"/>
                  </a:cubicBezTo>
                  <a:cubicBezTo>
                    <a:pt x="1798" y="648"/>
                    <a:pt x="1985" y="545"/>
                    <a:pt x="2144" y="405"/>
                  </a:cubicBezTo>
                  <a:cubicBezTo>
                    <a:pt x="2209" y="330"/>
                    <a:pt x="2284" y="236"/>
                    <a:pt x="2256" y="143"/>
                  </a:cubicBezTo>
                  <a:cubicBezTo>
                    <a:pt x="2237" y="58"/>
                    <a:pt x="2163" y="12"/>
                    <a:pt x="2078" y="2"/>
                  </a:cubicBezTo>
                  <a:cubicBezTo>
                    <a:pt x="2070" y="1"/>
                    <a:pt x="2062" y="1"/>
                    <a:pt x="20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720;p43">
              <a:extLst>
                <a:ext uri="{FF2B5EF4-FFF2-40B4-BE49-F238E27FC236}">
                  <a16:creationId xmlns:a16="http://schemas.microsoft.com/office/drawing/2014/main" id="{3EBB42EC-9C3D-40BE-A71F-8889204FB96A}"/>
                </a:ext>
              </a:extLst>
            </p:cNvPr>
            <p:cNvSpPr/>
            <p:nvPr/>
          </p:nvSpPr>
          <p:spPr>
            <a:xfrm>
              <a:off x="4116700" y="4541475"/>
              <a:ext cx="38375" cy="54150"/>
            </a:xfrm>
            <a:custGeom>
              <a:avLst/>
              <a:gdLst/>
              <a:ahLst/>
              <a:cxnLst/>
              <a:rect l="l" t="t" r="r" b="b"/>
              <a:pathLst>
                <a:path w="1535" h="2166" extrusionOk="0">
                  <a:moveTo>
                    <a:pt x="1311" y="1"/>
                  </a:moveTo>
                  <a:cubicBezTo>
                    <a:pt x="1239" y="1"/>
                    <a:pt x="1159" y="25"/>
                    <a:pt x="1095" y="60"/>
                  </a:cubicBezTo>
                  <a:cubicBezTo>
                    <a:pt x="861" y="219"/>
                    <a:pt x="702" y="462"/>
                    <a:pt x="562" y="705"/>
                  </a:cubicBezTo>
                  <a:cubicBezTo>
                    <a:pt x="440" y="986"/>
                    <a:pt x="281" y="1257"/>
                    <a:pt x="159" y="1538"/>
                  </a:cubicBezTo>
                  <a:cubicBezTo>
                    <a:pt x="122" y="1632"/>
                    <a:pt x="0" y="1856"/>
                    <a:pt x="47" y="1940"/>
                  </a:cubicBezTo>
                  <a:cubicBezTo>
                    <a:pt x="94" y="2043"/>
                    <a:pt x="356" y="2118"/>
                    <a:pt x="440" y="2165"/>
                  </a:cubicBezTo>
                  <a:cubicBezTo>
                    <a:pt x="767" y="1566"/>
                    <a:pt x="1095" y="986"/>
                    <a:pt x="1422" y="387"/>
                  </a:cubicBezTo>
                  <a:cubicBezTo>
                    <a:pt x="1479" y="293"/>
                    <a:pt x="1535" y="162"/>
                    <a:pt x="1469" y="69"/>
                  </a:cubicBezTo>
                  <a:cubicBezTo>
                    <a:pt x="1434" y="20"/>
                    <a:pt x="1376" y="1"/>
                    <a:pt x="13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721;p43">
              <a:extLst>
                <a:ext uri="{FF2B5EF4-FFF2-40B4-BE49-F238E27FC236}">
                  <a16:creationId xmlns:a16="http://schemas.microsoft.com/office/drawing/2014/main" id="{6A267857-20F1-4264-B965-C3AF5EB9C79A}"/>
                </a:ext>
              </a:extLst>
            </p:cNvPr>
            <p:cNvSpPr/>
            <p:nvPr/>
          </p:nvSpPr>
          <p:spPr>
            <a:xfrm>
              <a:off x="4093050" y="4532425"/>
              <a:ext cx="16175" cy="56500"/>
            </a:xfrm>
            <a:custGeom>
              <a:avLst/>
              <a:gdLst/>
              <a:ahLst/>
              <a:cxnLst/>
              <a:rect l="l" t="t" r="r" b="b"/>
              <a:pathLst>
                <a:path w="647" h="2260" extrusionOk="0">
                  <a:moveTo>
                    <a:pt x="338" y="0"/>
                  </a:moveTo>
                  <a:cubicBezTo>
                    <a:pt x="235" y="0"/>
                    <a:pt x="141" y="75"/>
                    <a:pt x="85" y="169"/>
                  </a:cubicBezTo>
                  <a:cubicBezTo>
                    <a:pt x="29" y="262"/>
                    <a:pt x="29" y="365"/>
                    <a:pt x="20" y="468"/>
                  </a:cubicBezTo>
                  <a:cubicBezTo>
                    <a:pt x="1" y="871"/>
                    <a:pt x="20" y="1264"/>
                    <a:pt x="57" y="1666"/>
                  </a:cubicBezTo>
                  <a:cubicBezTo>
                    <a:pt x="66" y="1778"/>
                    <a:pt x="57" y="2181"/>
                    <a:pt x="123" y="2246"/>
                  </a:cubicBezTo>
                  <a:cubicBezTo>
                    <a:pt x="132" y="2255"/>
                    <a:pt x="166" y="2259"/>
                    <a:pt x="213" y="2259"/>
                  </a:cubicBezTo>
                  <a:cubicBezTo>
                    <a:pt x="357" y="2259"/>
                    <a:pt x="619" y="2225"/>
                    <a:pt x="619" y="2218"/>
                  </a:cubicBezTo>
                  <a:cubicBezTo>
                    <a:pt x="637" y="1638"/>
                    <a:pt x="647" y="1058"/>
                    <a:pt x="619" y="468"/>
                  </a:cubicBezTo>
                  <a:cubicBezTo>
                    <a:pt x="609" y="365"/>
                    <a:pt x="609" y="272"/>
                    <a:pt x="553" y="178"/>
                  </a:cubicBezTo>
                  <a:cubicBezTo>
                    <a:pt x="506" y="85"/>
                    <a:pt x="431" y="19"/>
                    <a:pt x="3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722;p43">
              <a:extLst>
                <a:ext uri="{FF2B5EF4-FFF2-40B4-BE49-F238E27FC236}">
                  <a16:creationId xmlns:a16="http://schemas.microsoft.com/office/drawing/2014/main" id="{E06A786C-8FB4-42DC-81C0-01B108106CC8}"/>
                </a:ext>
              </a:extLst>
            </p:cNvPr>
            <p:cNvSpPr/>
            <p:nvPr/>
          </p:nvSpPr>
          <p:spPr>
            <a:xfrm>
              <a:off x="4044400" y="4548925"/>
              <a:ext cx="43075" cy="55800"/>
            </a:xfrm>
            <a:custGeom>
              <a:avLst/>
              <a:gdLst/>
              <a:ahLst/>
              <a:cxnLst/>
              <a:rect l="l" t="t" r="r" b="b"/>
              <a:pathLst>
                <a:path w="1723" h="2232" extrusionOk="0">
                  <a:moveTo>
                    <a:pt x="284" y="0"/>
                  </a:moveTo>
                  <a:cubicBezTo>
                    <a:pt x="267" y="0"/>
                    <a:pt x="251" y="2"/>
                    <a:pt x="234" y="5"/>
                  </a:cubicBezTo>
                  <a:cubicBezTo>
                    <a:pt x="122" y="42"/>
                    <a:pt x="47" y="155"/>
                    <a:pt x="29" y="267"/>
                  </a:cubicBezTo>
                  <a:cubicBezTo>
                    <a:pt x="1" y="389"/>
                    <a:pt x="29" y="501"/>
                    <a:pt x="57" y="604"/>
                  </a:cubicBezTo>
                  <a:cubicBezTo>
                    <a:pt x="178" y="1015"/>
                    <a:pt x="384" y="1390"/>
                    <a:pt x="684" y="1708"/>
                  </a:cubicBezTo>
                  <a:cubicBezTo>
                    <a:pt x="824" y="1867"/>
                    <a:pt x="974" y="2026"/>
                    <a:pt x="1152" y="2166"/>
                  </a:cubicBezTo>
                  <a:cubicBezTo>
                    <a:pt x="1213" y="2207"/>
                    <a:pt x="1249" y="2231"/>
                    <a:pt x="1287" y="2231"/>
                  </a:cubicBezTo>
                  <a:cubicBezTo>
                    <a:pt x="1319" y="2231"/>
                    <a:pt x="1353" y="2214"/>
                    <a:pt x="1404" y="2176"/>
                  </a:cubicBezTo>
                  <a:cubicBezTo>
                    <a:pt x="1507" y="2092"/>
                    <a:pt x="1619" y="2007"/>
                    <a:pt x="1722" y="1942"/>
                  </a:cubicBezTo>
                  <a:lnTo>
                    <a:pt x="702" y="323"/>
                  </a:lnTo>
                  <a:cubicBezTo>
                    <a:pt x="646" y="239"/>
                    <a:pt x="599" y="155"/>
                    <a:pt x="515" y="89"/>
                  </a:cubicBezTo>
                  <a:cubicBezTo>
                    <a:pt x="446" y="35"/>
                    <a:pt x="363" y="0"/>
                    <a:pt x="2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723;p43">
              <a:extLst>
                <a:ext uri="{FF2B5EF4-FFF2-40B4-BE49-F238E27FC236}">
                  <a16:creationId xmlns:a16="http://schemas.microsoft.com/office/drawing/2014/main" id="{109F5882-02F1-4E70-8C2F-5A9FEB9B0458}"/>
                </a:ext>
              </a:extLst>
            </p:cNvPr>
            <p:cNvSpPr/>
            <p:nvPr/>
          </p:nvSpPr>
          <p:spPr>
            <a:xfrm>
              <a:off x="4061725" y="4584225"/>
              <a:ext cx="77225" cy="93250"/>
            </a:xfrm>
            <a:custGeom>
              <a:avLst/>
              <a:gdLst/>
              <a:ahLst/>
              <a:cxnLst/>
              <a:rect l="l" t="t" r="r" b="b"/>
              <a:pathLst>
                <a:path w="3089" h="3730" extrusionOk="0">
                  <a:moveTo>
                    <a:pt x="1786" y="0"/>
                  </a:moveTo>
                  <a:cubicBezTo>
                    <a:pt x="1742" y="0"/>
                    <a:pt x="1699" y="2"/>
                    <a:pt x="1656" y="6"/>
                  </a:cubicBezTo>
                  <a:cubicBezTo>
                    <a:pt x="1160" y="34"/>
                    <a:pt x="692" y="305"/>
                    <a:pt x="393" y="717"/>
                  </a:cubicBezTo>
                  <a:cubicBezTo>
                    <a:pt x="94" y="1138"/>
                    <a:pt x="0" y="1690"/>
                    <a:pt x="159" y="2177"/>
                  </a:cubicBezTo>
                  <a:cubicBezTo>
                    <a:pt x="328" y="2654"/>
                    <a:pt x="374" y="3188"/>
                    <a:pt x="814" y="3515"/>
                  </a:cubicBezTo>
                  <a:cubicBezTo>
                    <a:pt x="1015" y="3659"/>
                    <a:pt x="1261" y="3730"/>
                    <a:pt x="1510" y="3730"/>
                  </a:cubicBezTo>
                  <a:cubicBezTo>
                    <a:pt x="1714" y="3730"/>
                    <a:pt x="1920" y="3683"/>
                    <a:pt x="2106" y="3590"/>
                  </a:cubicBezTo>
                  <a:cubicBezTo>
                    <a:pt x="2508" y="3393"/>
                    <a:pt x="2807" y="3010"/>
                    <a:pt x="2948" y="2579"/>
                  </a:cubicBezTo>
                  <a:cubicBezTo>
                    <a:pt x="3088" y="2139"/>
                    <a:pt x="3088" y="1672"/>
                    <a:pt x="3013" y="1232"/>
                  </a:cubicBezTo>
                  <a:cubicBezTo>
                    <a:pt x="2957" y="857"/>
                    <a:pt x="2826" y="483"/>
                    <a:pt x="2545" y="249"/>
                  </a:cubicBezTo>
                  <a:cubicBezTo>
                    <a:pt x="2343" y="79"/>
                    <a:pt x="2063" y="0"/>
                    <a:pt x="1786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724;p43">
              <a:extLst>
                <a:ext uri="{FF2B5EF4-FFF2-40B4-BE49-F238E27FC236}">
                  <a16:creationId xmlns:a16="http://schemas.microsoft.com/office/drawing/2014/main" id="{8125DB70-E3D6-4B18-9AE0-C20DFF09C7B9}"/>
                </a:ext>
              </a:extLst>
            </p:cNvPr>
            <p:cNvSpPr/>
            <p:nvPr/>
          </p:nvSpPr>
          <p:spPr>
            <a:xfrm>
              <a:off x="4054225" y="4630675"/>
              <a:ext cx="60625" cy="53275"/>
            </a:xfrm>
            <a:custGeom>
              <a:avLst/>
              <a:gdLst/>
              <a:ahLst/>
              <a:cxnLst/>
              <a:rect l="l" t="t" r="r" b="b"/>
              <a:pathLst>
                <a:path w="2425" h="2131" extrusionOk="0">
                  <a:moveTo>
                    <a:pt x="800" y="0"/>
                  </a:moveTo>
                  <a:cubicBezTo>
                    <a:pt x="709" y="0"/>
                    <a:pt x="618" y="12"/>
                    <a:pt x="534" y="38"/>
                  </a:cubicBezTo>
                  <a:cubicBezTo>
                    <a:pt x="1" y="207"/>
                    <a:pt x="263" y="628"/>
                    <a:pt x="534" y="918"/>
                  </a:cubicBezTo>
                  <a:cubicBezTo>
                    <a:pt x="927" y="1311"/>
                    <a:pt x="1348" y="1685"/>
                    <a:pt x="1816" y="2003"/>
                  </a:cubicBezTo>
                  <a:cubicBezTo>
                    <a:pt x="1904" y="2067"/>
                    <a:pt x="2012" y="2131"/>
                    <a:pt x="2123" y="2131"/>
                  </a:cubicBezTo>
                  <a:cubicBezTo>
                    <a:pt x="2142" y="2131"/>
                    <a:pt x="2162" y="2129"/>
                    <a:pt x="2181" y="2125"/>
                  </a:cubicBezTo>
                  <a:cubicBezTo>
                    <a:pt x="2368" y="2078"/>
                    <a:pt x="2424" y="1844"/>
                    <a:pt x="2424" y="1657"/>
                  </a:cubicBezTo>
                  <a:cubicBezTo>
                    <a:pt x="2415" y="1264"/>
                    <a:pt x="2275" y="871"/>
                    <a:pt x="2012" y="581"/>
                  </a:cubicBezTo>
                  <a:cubicBezTo>
                    <a:pt x="1760" y="281"/>
                    <a:pt x="1395" y="85"/>
                    <a:pt x="1011" y="19"/>
                  </a:cubicBezTo>
                  <a:cubicBezTo>
                    <a:pt x="942" y="7"/>
                    <a:pt x="871" y="0"/>
                    <a:pt x="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725;p43">
              <a:extLst>
                <a:ext uri="{FF2B5EF4-FFF2-40B4-BE49-F238E27FC236}">
                  <a16:creationId xmlns:a16="http://schemas.microsoft.com/office/drawing/2014/main" id="{D80FD9EC-C871-4A7A-9F25-D576B23BC287}"/>
                </a:ext>
              </a:extLst>
            </p:cNvPr>
            <p:cNvSpPr/>
            <p:nvPr/>
          </p:nvSpPr>
          <p:spPr>
            <a:xfrm>
              <a:off x="3962050" y="4635100"/>
              <a:ext cx="150225" cy="135800"/>
            </a:xfrm>
            <a:custGeom>
              <a:avLst/>
              <a:gdLst/>
              <a:ahLst/>
              <a:cxnLst/>
              <a:rect l="l" t="t" r="r" b="b"/>
              <a:pathLst>
                <a:path w="6009" h="5432" extrusionOk="0">
                  <a:moveTo>
                    <a:pt x="4318" y="1"/>
                  </a:moveTo>
                  <a:cubicBezTo>
                    <a:pt x="3767" y="1"/>
                    <a:pt x="3243" y="283"/>
                    <a:pt x="2808" y="610"/>
                  </a:cubicBezTo>
                  <a:cubicBezTo>
                    <a:pt x="2368" y="928"/>
                    <a:pt x="1966" y="1293"/>
                    <a:pt x="1582" y="1714"/>
                  </a:cubicBezTo>
                  <a:cubicBezTo>
                    <a:pt x="1039" y="2304"/>
                    <a:pt x="412" y="3090"/>
                    <a:pt x="122" y="3848"/>
                  </a:cubicBezTo>
                  <a:cubicBezTo>
                    <a:pt x="1" y="4175"/>
                    <a:pt x="1" y="4624"/>
                    <a:pt x="122" y="4942"/>
                  </a:cubicBezTo>
                  <a:cubicBezTo>
                    <a:pt x="269" y="5297"/>
                    <a:pt x="541" y="5432"/>
                    <a:pt x="862" y="5432"/>
                  </a:cubicBezTo>
                  <a:cubicBezTo>
                    <a:pt x="990" y="5432"/>
                    <a:pt x="1125" y="5410"/>
                    <a:pt x="1264" y="5373"/>
                  </a:cubicBezTo>
                  <a:cubicBezTo>
                    <a:pt x="2284" y="5092"/>
                    <a:pt x="3285" y="4671"/>
                    <a:pt x="4184" y="4119"/>
                  </a:cubicBezTo>
                  <a:cubicBezTo>
                    <a:pt x="4979" y="3632"/>
                    <a:pt x="5746" y="2977"/>
                    <a:pt x="5915" y="2060"/>
                  </a:cubicBezTo>
                  <a:cubicBezTo>
                    <a:pt x="6008" y="1583"/>
                    <a:pt x="5887" y="1059"/>
                    <a:pt x="5615" y="666"/>
                  </a:cubicBezTo>
                  <a:cubicBezTo>
                    <a:pt x="5335" y="282"/>
                    <a:pt x="4867" y="11"/>
                    <a:pt x="4371" y="2"/>
                  </a:cubicBezTo>
                  <a:cubicBezTo>
                    <a:pt x="4353" y="1"/>
                    <a:pt x="4336" y="1"/>
                    <a:pt x="4318" y="1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726;p43">
              <a:extLst>
                <a:ext uri="{FF2B5EF4-FFF2-40B4-BE49-F238E27FC236}">
                  <a16:creationId xmlns:a16="http://schemas.microsoft.com/office/drawing/2014/main" id="{7E1CC802-4525-427D-80E2-02D60ABAEF65}"/>
                </a:ext>
              </a:extLst>
            </p:cNvPr>
            <p:cNvSpPr/>
            <p:nvPr/>
          </p:nvSpPr>
          <p:spPr>
            <a:xfrm>
              <a:off x="4000000" y="4686325"/>
              <a:ext cx="103000" cy="70875"/>
            </a:xfrm>
            <a:custGeom>
              <a:avLst/>
              <a:gdLst/>
              <a:ahLst/>
              <a:cxnLst/>
              <a:rect l="l" t="t" r="r" b="b"/>
              <a:pathLst>
                <a:path w="4120" h="2835" extrusionOk="0">
                  <a:moveTo>
                    <a:pt x="4071" y="1"/>
                  </a:moveTo>
                  <a:cubicBezTo>
                    <a:pt x="4060" y="1"/>
                    <a:pt x="4050" y="7"/>
                    <a:pt x="4041" y="21"/>
                  </a:cubicBezTo>
                  <a:cubicBezTo>
                    <a:pt x="3845" y="376"/>
                    <a:pt x="3629" y="694"/>
                    <a:pt x="3330" y="984"/>
                  </a:cubicBezTo>
                  <a:cubicBezTo>
                    <a:pt x="3049" y="1265"/>
                    <a:pt x="2722" y="1508"/>
                    <a:pt x="2385" y="1724"/>
                  </a:cubicBezTo>
                  <a:cubicBezTo>
                    <a:pt x="1636" y="2173"/>
                    <a:pt x="822" y="2454"/>
                    <a:pt x="8" y="2809"/>
                  </a:cubicBezTo>
                  <a:cubicBezTo>
                    <a:pt x="1" y="2816"/>
                    <a:pt x="4" y="2834"/>
                    <a:pt x="15" y="2834"/>
                  </a:cubicBezTo>
                  <a:cubicBezTo>
                    <a:pt x="18" y="2834"/>
                    <a:pt x="22" y="2832"/>
                    <a:pt x="27" y="2828"/>
                  </a:cubicBezTo>
                  <a:cubicBezTo>
                    <a:pt x="878" y="2575"/>
                    <a:pt x="1730" y="2238"/>
                    <a:pt x="2488" y="1752"/>
                  </a:cubicBezTo>
                  <a:cubicBezTo>
                    <a:pt x="3133" y="1349"/>
                    <a:pt x="3788" y="769"/>
                    <a:pt x="4107" y="58"/>
                  </a:cubicBezTo>
                  <a:cubicBezTo>
                    <a:pt x="4120" y="32"/>
                    <a:pt x="4096" y="1"/>
                    <a:pt x="4071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727;p43">
              <a:extLst>
                <a:ext uri="{FF2B5EF4-FFF2-40B4-BE49-F238E27FC236}">
                  <a16:creationId xmlns:a16="http://schemas.microsoft.com/office/drawing/2014/main" id="{3E14194F-3AD6-4381-8604-19A5D2329144}"/>
                </a:ext>
              </a:extLst>
            </p:cNvPr>
            <p:cNvSpPr/>
            <p:nvPr/>
          </p:nvSpPr>
          <p:spPr>
            <a:xfrm>
              <a:off x="4051475" y="4698475"/>
              <a:ext cx="29200" cy="26300"/>
            </a:xfrm>
            <a:custGeom>
              <a:avLst/>
              <a:gdLst/>
              <a:ahLst/>
              <a:cxnLst/>
              <a:rect l="l" t="t" r="r" b="b"/>
              <a:pathLst>
                <a:path w="1168" h="1052" extrusionOk="0">
                  <a:moveTo>
                    <a:pt x="1132" y="1"/>
                  </a:moveTo>
                  <a:cubicBezTo>
                    <a:pt x="1129" y="1"/>
                    <a:pt x="1125" y="1"/>
                    <a:pt x="1121" y="2"/>
                  </a:cubicBezTo>
                  <a:cubicBezTo>
                    <a:pt x="1028" y="77"/>
                    <a:pt x="962" y="180"/>
                    <a:pt x="878" y="274"/>
                  </a:cubicBezTo>
                  <a:cubicBezTo>
                    <a:pt x="794" y="367"/>
                    <a:pt x="700" y="452"/>
                    <a:pt x="616" y="545"/>
                  </a:cubicBezTo>
                  <a:cubicBezTo>
                    <a:pt x="429" y="723"/>
                    <a:pt x="232" y="873"/>
                    <a:pt x="26" y="1004"/>
                  </a:cubicBezTo>
                  <a:cubicBezTo>
                    <a:pt x="1" y="1012"/>
                    <a:pt x="22" y="1052"/>
                    <a:pt x="40" y="1052"/>
                  </a:cubicBezTo>
                  <a:cubicBezTo>
                    <a:pt x="42" y="1052"/>
                    <a:pt x="43" y="1051"/>
                    <a:pt x="45" y="1051"/>
                  </a:cubicBezTo>
                  <a:cubicBezTo>
                    <a:pt x="270" y="929"/>
                    <a:pt x="494" y="789"/>
                    <a:pt x="681" y="629"/>
                  </a:cubicBezTo>
                  <a:cubicBezTo>
                    <a:pt x="775" y="545"/>
                    <a:pt x="869" y="452"/>
                    <a:pt x="943" y="358"/>
                  </a:cubicBezTo>
                  <a:cubicBezTo>
                    <a:pt x="1028" y="265"/>
                    <a:pt x="1121" y="171"/>
                    <a:pt x="1168" y="49"/>
                  </a:cubicBezTo>
                  <a:cubicBezTo>
                    <a:pt x="1168" y="25"/>
                    <a:pt x="1154" y="1"/>
                    <a:pt x="1132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728;p43">
              <a:extLst>
                <a:ext uri="{FF2B5EF4-FFF2-40B4-BE49-F238E27FC236}">
                  <a16:creationId xmlns:a16="http://schemas.microsoft.com/office/drawing/2014/main" id="{CD2388EE-DD14-4D74-9045-9E89EB870F7F}"/>
                </a:ext>
              </a:extLst>
            </p:cNvPr>
            <p:cNvSpPr/>
            <p:nvPr/>
          </p:nvSpPr>
          <p:spPr>
            <a:xfrm>
              <a:off x="4119350" y="4606675"/>
              <a:ext cx="11400" cy="51450"/>
            </a:xfrm>
            <a:custGeom>
              <a:avLst/>
              <a:gdLst/>
              <a:ahLst/>
              <a:cxnLst/>
              <a:rect l="l" t="t" r="r" b="b"/>
              <a:pathLst>
                <a:path w="456" h="2058" extrusionOk="0">
                  <a:moveTo>
                    <a:pt x="288" y="1"/>
                  </a:moveTo>
                  <a:cubicBezTo>
                    <a:pt x="266" y="1"/>
                    <a:pt x="247" y="23"/>
                    <a:pt x="259" y="53"/>
                  </a:cubicBezTo>
                  <a:cubicBezTo>
                    <a:pt x="278" y="231"/>
                    <a:pt x="325" y="390"/>
                    <a:pt x="325" y="577"/>
                  </a:cubicBezTo>
                  <a:cubicBezTo>
                    <a:pt x="334" y="727"/>
                    <a:pt x="325" y="895"/>
                    <a:pt x="315" y="1045"/>
                  </a:cubicBezTo>
                  <a:cubicBezTo>
                    <a:pt x="278" y="1382"/>
                    <a:pt x="175" y="1728"/>
                    <a:pt x="6" y="2018"/>
                  </a:cubicBezTo>
                  <a:cubicBezTo>
                    <a:pt x="1" y="2041"/>
                    <a:pt x="13" y="2057"/>
                    <a:pt x="27" y="2057"/>
                  </a:cubicBezTo>
                  <a:cubicBezTo>
                    <a:pt x="36" y="2057"/>
                    <a:pt x="46" y="2051"/>
                    <a:pt x="53" y="2037"/>
                  </a:cubicBezTo>
                  <a:cubicBezTo>
                    <a:pt x="240" y="1737"/>
                    <a:pt x="362" y="1410"/>
                    <a:pt x="409" y="1045"/>
                  </a:cubicBezTo>
                  <a:cubicBezTo>
                    <a:pt x="456" y="727"/>
                    <a:pt x="456" y="334"/>
                    <a:pt x="325" y="25"/>
                  </a:cubicBezTo>
                  <a:cubicBezTo>
                    <a:pt x="314" y="8"/>
                    <a:pt x="301" y="1"/>
                    <a:pt x="288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729;p43">
              <a:extLst>
                <a:ext uri="{FF2B5EF4-FFF2-40B4-BE49-F238E27FC236}">
                  <a16:creationId xmlns:a16="http://schemas.microsoft.com/office/drawing/2014/main" id="{E3C50514-9A6E-426A-9175-ABB26ACC0748}"/>
                </a:ext>
              </a:extLst>
            </p:cNvPr>
            <p:cNvSpPr/>
            <p:nvPr/>
          </p:nvSpPr>
          <p:spPr>
            <a:xfrm>
              <a:off x="3476625" y="4502850"/>
              <a:ext cx="50550" cy="39425"/>
            </a:xfrm>
            <a:custGeom>
              <a:avLst/>
              <a:gdLst/>
              <a:ahLst/>
              <a:cxnLst/>
              <a:rect l="l" t="t" r="r" b="b"/>
              <a:pathLst>
                <a:path w="2022" h="1577" extrusionOk="0">
                  <a:moveTo>
                    <a:pt x="1747" y="0"/>
                  </a:moveTo>
                  <a:cubicBezTo>
                    <a:pt x="1663" y="0"/>
                    <a:pt x="1579" y="30"/>
                    <a:pt x="1507" y="60"/>
                  </a:cubicBezTo>
                  <a:cubicBezTo>
                    <a:pt x="1142" y="220"/>
                    <a:pt x="814" y="416"/>
                    <a:pt x="524" y="659"/>
                  </a:cubicBezTo>
                  <a:cubicBezTo>
                    <a:pt x="384" y="762"/>
                    <a:pt x="178" y="903"/>
                    <a:pt x="94" y="1062"/>
                  </a:cubicBezTo>
                  <a:cubicBezTo>
                    <a:pt x="0" y="1212"/>
                    <a:pt x="141" y="1436"/>
                    <a:pt x="234" y="1576"/>
                  </a:cubicBezTo>
                  <a:cubicBezTo>
                    <a:pt x="824" y="1436"/>
                    <a:pt x="1376" y="1118"/>
                    <a:pt x="1797" y="669"/>
                  </a:cubicBezTo>
                  <a:cubicBezTo>
                    <a:pt x="1881" y="575"/>
                    <a:pt x="1965" y="472"/>
                    <a:pt x="1993" y="360"/>
                  </a:cubicBezTo>
                  <a:cubicBezTo>
                    <a:pt x="2021" y="238"/>
                    <a:pt x="1984" y="89"/>
                    <a:pt x="1881" y="32"/>
                  </a:cubicBezTo>
                  <a:cubicBezTo>
                    <a:pt x="1838" y="9"/>
                    <a:pt x="1792" y="0"/>
                    <a:pt x="17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730;p43">
              <a:extLst>
                <a:ext uri="{FF2B5EF4-FFF2-40B4-BE49-F238E27FC236}">
                  <a16:creationId xmlns:a16="http://schemas.microsoft.com/office/drawing/2014/main" id="{EC478C14-12AD-48A2-A570-701C7149D06A}"/>
                </a:ext>
              </a:extLst>
            </p:cNvPr>
            <p:cNvSpPr/>
            <p:nvPr/>
          </p:nvSpPr>
          <p:spPr>
            <a:xfrm>
              <a:off x="3452525" y="4466350"/>
              <a:ext cx="19900" cy="58400"/>
            </a:xfrm>
            <a:custGeom>
              <a:avLst/>
              <a:gdLst/>
              <a:ahLst/>
              <a:cxnLst/>
              <a:rect l="l" t="t" r="r" b="b"/>
              <a:pathLst>
                <a:path w="796" h="2336" extrusionOk="0">
                  <a:moveTo>
                    <a:pt x="452" y="1"/>
                  </a:moveTo>
                  <a:cubicBezTo>
                    <a:pt x="386" y="1"/>
                    <a:pt x="321" y="39"/>
                    <a:pt x="272" y="89"/>
                  </a:cubicBezTo>
                  <a:cubicBezTo>
                    <a:pt x="94" y="248"/>
                    <a:pt x="56" y="491"/>
                    <a:pt x="38" y="716"/>
                  </a:cubicBezTo>
                  <a:cubicBezTo>
                    <a:pt x="0" y="1099"/>
                    <a:pt x="0" y="1474"/>
                    <a:pt x="28" y="1867"/>
                  </a:cubicBezTo>
                  <a:cubicBezTo>
                    <a:pt x="28" y="1979"/>
                    <a:pt x="0" y="2288"/>
                    <a:pt x="103" y="2335"/>
                  </a:cubicBezTo>
                  <a:cubicBezTo>
                    <a:pt x="107" y="2335"/>
                    <a:pt x="114" y="2336"/>
                    <a:pt x="124" y="2336"/>
                  </a:cubicBezTo>
                  <a:cubicBezTo>
                    <a:pt x="227" y="2336"/>
                    <a:pt x="637" y="2297"/>
                    <a:pt x="637" y="2297"/>
                  </a:cubicBezTo>
                  <a:cubicBezTo>
                    <a:pt x="711" y="1633"/>
                    <a:pt x="796" y="950"/>
                    <a:pt x="683" y="285"/>
                  </a:cubicBezTo>
                  <a:cubicBezTo>
                    <a:pt x="655" y="182"/>
                    <a:pt x="618" y="51"/>
                    <a:pt x="515" y="14"/>
                  </a:cubicBezTo>
                  <a:cubicBezTo>
                    <a:pt x="494" y="5"/>
                    <a:pt x="473" y="1"/>
                    <a:pt x="4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731;p43">
              <a:extLst>
                <a:ext uri="{FF2B5EF4-FFF2-40B4-BE49-F238E27FC236}">
                  <a16:creationId xmlns:a16="http://schemas.microsoft.com/office/drawing/2014/main" id="{4AF46607-D27F-47C4-BF26-8402A91C1E08}"/>
                </a:ext>
              </a:extLst>
            </p:cNvPr>
            <p:cNvSpPr/>
            <p:nvPr/>
          </p:nvSpPr>
          <p:spPr>
            <a:xfrm>
              <a:off x="3412275" y="4474825"/>
              <a:ext cx="34650" cy="55425"/>
            </a:xfrm>
            <a:custGeom>
              <a:avLst/>
              <a:gdLst/>
              <a:ahLst/>
              <a:cxnLst/>
              <a:rect l="l" t="t" r="r" b="b"/>
              <a:pathLst>
                <a:path w="1386" h="2217" extrusionOk="0">
                  <a:moveTo>
                    <a:pt x="271" y="1"/>
                  </a:moveTo>
                  <a:cubicBezTo>
                    <a:pt x="262" y="1"/>
                    <a:pt x="253" y="1"/>
                    <a:pt x="244" y="2"/>
                  </a:cubicBezTo>
                  <a:cubicBezTo>
                    <a:pt x="141" y="12"/>
                    <a:pt x="57" y="105"/>
                    <a:pt x="19" y="218"/>
                  </a:cubicBezTo>
                  <a:cubicBezTo>
                    <a:pt x="1" y="321"/>
                    <a:pt x="10" y="424"/>
                    <a:pt x="19" y="526"/>
                  </a:cubicBezTo>
                  <a:cubicBezTo>
                    <a:pt x="66" y="929"/>
                    <a:pt x="244" y="1341"/>
                    <a:pt x="450" y="1668"/>
                  </a:cubicBezTo>
                  <a:cubicBezTo>
                    <a:pt x="572" y="1827"/>
                    <a:pt x="684" y="2005"/>
                    <a:pt x="843" y="2145"/>
                  </a:cubicBezTo>
                  <a:cubicBezTo>
                    <a:pt x="898" y="2197"/>
                    <a:pt x="953" y="2216"/>
                    <a:pt x="1010" y="2216"/>
                  </a:cubicBezTo>
                  <a:cubicBezTo>
                    <a:pt x="1129" y="2216"/>
                    <a:pt x="1253" y="2133"/>
                    <a:pt x="1386" y="2089"/>
                  </a:cubicBezTo>
                  <a:cubicBezTo>
                    <a:pt x="1227" y="1425"/>
                    <a:pt x="955" y="807"/>
                    <a:pt x="590" y="246"/>
                  </a:cubicBezTo>
                  <a:cubicBezTo>
                    <a:pt x="520" y="131"/>
                    <a:pt x="408" y="1"/>
                    <a:pt x="2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732;p43">
              <a:extLst>
                <a:ext uri="{FF2B5EF4-FFF2-40B4-BE49-F238E27FC236}">
                  <a16:creationId xmlns:a16="http://schemas.microsoft.com/office/drawing/2014/main" id="{841505BB-C172-40AF-87FC-B89FE4A7AAF6}"/>
                </a:ext>
              </a:extLst>
            </p:cNvPr>
            <p:cNvSpPr/>
            <p:nvPr/>
          </p:nvSpPr>
          <p:spPr>
            <a:xfrm>
              <a:off x="3377650" y="4507175"/>
              <a:ext cx="53600" cy="42150"/>
            </a:xfrm>
            <a:custGeom>
              <a:avLst/>
              <a:gdLst/>
              <a:ahLst/>
              <a:cxnLst/>
              <a:rect l="l" t="t" r="r" b="b"/>
              <a:pathLst>
                <a:path w="2144" h="1686" extrusionOk="0">
                  <a:moveTo>
                    <a:pt x="340" y="0"/>
                  </a:moveTo>
                  <a:cubicBezTo>
                    <a:pt x="253" y="0"/>
                    <a:pt x="168" y="29"/>
                    <a:pt x="104" y="93"/>
                  </a:cubicBezTo>
                  <a:cubicBezTo>
                    <a:pt x="10" y="187"/>
                    <a:pt x="1" y="337"/>
                    <a:pt x="38" y="468"/>
                  </a:cubicBezTo>
                  <a:cubicBezTo>
                    <a:pt x="85" y="589"/>
                    <a:pt x="169" y="702"/>
                    <a:pt x="263" y="795"/>
                  </a:cubicBezTo>
                  <a:cubicBezTo>
                    <a:pt x="544" y="1085"/>
                    <a:pt x="880" y="1319"/>
                    <a:pt x="1227" y="1469"/>
                  </a:cubicBezTo>
                  <a:cubicBezTo>
                    <a:pt x="1414" y="1553"/>
                    <a:pt x="1601" y="1609"/>
                    <a:pt x="1807" y="1656"/>
                  </a:cubicBezTo>
                  <a:cubicBezTo>
                    <a:pt x="1861" y="1671"/>
                    <a:pt x="1896" y="1685"/>
                    <a:pt x="1928" y="1685"/>
                  </a:cubicBezTo>
                  <a:cubicBezTo>
                    <a:pt x="1957" y="1685"/>
                    <a:pt x="1981" y="1673"/>
                    <a:pt x="2013" y="1637"/>
                  </a:cubicBezTo>
                  <a:cubicBezTo>
                    <a:pt x="2022" y="1619"/>
                    <a:pt x="2144" y="1329"/>
                    <a:pt x="2134" y="1319"/>
                  </a:cubicBezTo>
                  <a:cubicBezTo>
                    <a:pt x="1695" y="936"/>
                    <a:pt x="1255" y="543"/>
                    <a:pt x="787" y="206"/>
                  </a:cubicBezTo>
                  <a:cubicBezTo>
                    <a:pt x="693" y="121"/>
                    <a:pt x="572" y="56"/>
                    <a:pt x="459" y="18"/>
                  </a:cubicBezTo>
                  <a:cubicBezTo>
                    <a:pt x="421" y="7"/>
                    <a:pt x="380" y="0"/>
                    <a:pt x="3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733;p43">
              <a:extLst>
                <a:ext uri="{FF2B5EF4-FFF2-40B4-BE49-F238E27FC236}">
                  <a16:creationId xmlns:a16="http://schemas.microsoft.com/office/drawing/2014/main" id="{55CD494F-4D32-4D8E-A1A7-62A63C060B32}"/>
                </a:ext>
              </a:extLst>
            </p:cNvPr>
            <p:cNvSpPr/>
            <p:nvPr/>
          </p:nvSpPr>
          <p:spPr>
            <a:xfrm>
              <a:off x="3419525" y="4518525"/>
              <a:ext cx="67650" cy="69425"/>
            </a:xfrm>
            <a:custGeom>
              <a:avLst/>
              <a:gdLst/>
              <a:ahLst/>
              <a:cxnLst/>
              <a:rect l="l" t="t" r="r" b="b"/>
              <a:pathLst>
                <a:path w="2706" h="2777" extrusionOk="0">
                  <a:moveTo>
                    <a:pt x="1635" y="0"/>
                  </a:moveTo>
                  <a:cubicBezTo>
                    <a:pt x="1554" y="0"/>
                    <a:pt x="1473" y="9"/>
                    <a:pt x="1395" y="23"/>
                  </a:cubicBezTo>
                  <a:cubicBezTo>
                    <a:pt x="955" y="89"/>
                    <a:pt x="553" y="351"/>
                    <a:pt x="300" y="725"/>
                  </a:cubicBezTo>
                  <a:cubicBezTo>
                    <a:pt x="57" y="1099"/>
                    <a:pt x="1" y="1586"/>
                    <a:pt x="160" y="1998"/>
                  </a:cubicBezTo>
                  <a:cubicBezTo>
                    <a:pt x="323" y="2409"/>
                    <a:pt x="733" y="2777"/>
                    <a:pt x="1158" y="2777"/>
                  </a:cubicBezTo>
                  <a:cubicBezTo>
                    <a:pt x="1294" y="2777"/>
                    <a:pt x="1432" y="2739"/>
                    <a:pt x="1564" y="2653"/>
                  </a:cubicBezTo>
                  <a:cubicBezTo>
                    <a:pt x="1788" y="2512"/>
                    <a:pt x="2003" y="2362"/>
                    <a:pt x="2219" y="2222"/>
                  </a:cubicBezTo>
                  <a:cubicBezTo>
                    <a:pt x="2359" y="2119"/>
                    <a:pt x="2527" y="2007"/>
                    <a:pt x="2612" y="1857"/>
                  </a:cubicBezTo>
                  <a:cubicBezTo>
                    <a:pt x="2705" y="1679"/>
                    <a:pt x="2687" y="1483"/>
                    <a:pt x="2677" y="1286"/>
                  </a:cubicBezTo>
                  <a:cubicBezTo>
                    <a:pt x="2658" y="1071"/>
                    <a:pt x="2630" y="847"/>
                    <a:pt x="2546" y="650"/>
                  </a:cubicBezTo>
                  <a:cubicBezTo>
                    <a:pt x="2481" y="453"/>
                    <a:pt x="2350" y="266"/>
                    <a:pt x="2162" y="145"/>
                  </a:cubicBezTo>
                  <a:cubicBezTo>
                    <a:pt x="2001" y="41"/>
                    <a:pt x="1817" y="0"/>
                    <a:pt x="1635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734;p43">
              <a:extLst>
                <a:ext uri="{FF2B5EF4-FFF2-40B4-BE49-F238E27FC236}">
                  <a16:creationId xmlns:a16="http://schemas.microsoft.com/office/drawing/2014/main" id="{D1C4183F-78B0-4C1F-9723-4B7A9FF86EE7}"/>
                </a:ext>
              </a:extLst>
            </p:cNvPr>
            <p:cNvSpPr/>
            <p:nvPr/>
          </p:nvSpPr>
          <p:spPr>
            <a:xfrm>
              <a:off x="3443875" y="4559750"/>
              <a:ext cx="49850" cy="41325"/>
            </a:xfrm>
            <a:custGeom>
              <a:avLst/>
              <a:gdLst/>
              <a:ahLst/>
              <a:cxnLst/>
              <a:rect l="l" t="t" r="r" b="b"/>
              <a:pathLst>
                <a:path w="1994" h="1653" extrusionOk="0">
                  <a:moveTo>
                    <a:pt x="1316" y="1"/>
                  </a:moveTo>
                  <a:cubicBezTo>
                    <a:pt x="1235" y="1"/>
                    <a:pt x="1153" y="12"/>
                    <a:pt x="1076" y="30"/>
                  </a:cubicBezTo>
                  <a:cubicBezTo>
                    <a:pt x="730" y="115"/>
                    <a:pt x="431" y="349"/>
                    <a:pt x="262" y="657"/>
                  </a:cubicBezTo>
                  <a:cubicBezTo>
                    <a:pt x="159" y="854"/>
                    <a:pt x="0" y="1359"/>
                    <a:pt x="159" y="1565"/>
                  </a:cubicBezTo>
                  <a:cubicBezTo>
                    <a:pt x="205" y="1629"/>
                    <a:pt x="285" y="1652"/>
                    <a:pt x="380" y="1652"/>
                  </a:cubicBezTo>
                  <a:cubicBezTo>
                    <a:pt x="576" y="1652"/>
                    <a:pt x="831" y="1550"/>
                    <a:pt x="945" y="1500"/>
                  </a:cubicBezTo>
                  <a:cubicBezTo>
                    <a:pt x="1179" y="1387"/>
                    <a:pt x="1376" y="1238"/>
                    <a:pt x="1572" y="1088"/>
                  </a:cubicBezTo>
                  <a:cubicBezTo>
                    <a:pt x="1750" y="957"/>
                    <a:pt x="1928" y="816"/>
                    <a:pt x="1965" y="611"/>
                  </a:cubicBezTo>
                  <a:cubicBezTo>
                    <a:pt x="1993" y="405"/>
                    <a:pt x="1872" y="199"/>
                    <a:pt x="1684" y="96"/>
                  </a:cubicBezTo>
                  <a:cubicBezTo>
                    <a:pt x="1571" y="28"/>
                    <a:pt x="1443" y="1"/>
                    <a:pt x="13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735;p43">
              <a:extLst>
                <a:ext uri="{FF2B5EF4-FFF2-40B4-BE49-F238E27FC236}">
                  <a16:creationId xmlns:a16="http://schemas.microsoft.com/office/drawing/2014/main" id="{01B18684-2486-48E9-9C96-95F03FD36E72}"/>
                </a:ext>
              </a:extLst>
            </p:cNvPr>
            <p:cNvSpPr/>
            <p:nvPr/>
          </p:nvSpPr>
          <p:spPr>
            <a:xfrm>
              <a:off x="3446675" y="4564925"/>
              <a:ext cx="118175" cy="165675"/>
            </a:xfrm>
            <a:custGeom>
              <a:avLst/>
              <a:gdLst/>
              <a:ahLst/>
              <a:cxnLst/>
              <a:rect l="l" t="t" r="r" b="b"/>
              <a:pathLst>
                <a:path w="4727" h="6627" extrusionOk="0">
                  <a:moveTo>
                    <a:pt x="1276" y="0"/>
                  </a:moveTo>
                  <a:cubicBezTo>
                    <a:pt x="1190" y="0"/>
                    <a:pt x="1104" y="9"/>
                    <a:pt x="1020" y="29"/>
                  </a:cubicBezTo>
                  <a:cubicBezTo>
                    <a:pt x="459" y="160"/>
                    <a:pt x="94" y="750"/>
                    <a:pt x="47" y="1321"/>
                  </a:cubicBezTo>
                  <a:cubicBezTo>
                    <a:pt x="0" y="1901"/>
                    <a:pt x="216" y="2462"/>
                    <a:pt x="459" y="2986"/>
                  </a:cubicBezTo>
                  <a:cubicBezTo>
                    <a:pt x="655" y="3379"/>
                    <a:pt x="871" y="3772"/>
                    <a:pt x="1114" y="4165"/>
                  </a:cubicBezTo>
                  <a:cubicBezTo>
                    <a:pt x="1411" y="4600"/>
                    <a:pt x="3089" y="6626"/>
                    <a:pt x="4064" y="6626"/>
                  </a:cubicBezTo>
                  <a:cubicBezTo>
                    <a:pt x="4285" y="6626"/>
                    <a:pt x="4470" y="6522"/>
                    <a:pt x="4595" y="6271"/>
                  </a:cubicBezTo>
                  <a:cubicBezTo>
                    <a:pt x="4726" y="6028"/>
                    <a:pt x="4679" y="5747"/>
                    <a:pt x="4632" y="5476"/>
                  </a:cubicBezTo>
                  <a:cubicBezTo>
                    <a:pt x="4352" y="3978"/>
                    <a:pt x="3790" y="2537"/>
                    <a:pt x="2976" y="1255"/>
                  </a:cubicBezTo>
                  <a:cubicBezTo>
                    <a:pt x="2752" y="900"/>
                    <a:pt x="2508" y="563"/>
                    <a:pt x="2181" y="319"/>
                  </a:cubicBezTo>
                  <a:cubicBezTo>
                    <a:pt x="1923" y="128"/>
                    <a:pt x="1595" y="0"/>
                    <a:pt x="1276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736;p43">
              <a:extLst>
                <a:ext uri="{FF2B5EF4-FFF2-40B4-BE49-F238E27FC236}">
                  <a16:creationId xmlns:a16="http://schemas.microsoft.com/office/drawing/2014/main" id="{0BBC84C7-2813-44EF-9550-E30CB4F146C8}"/>
                </a:ext>
              </a:extLst>
            </p:cNvPr>
            <p:cNvSpPr/>
            <p:nvPr/>
          </p:nvSpPr>
          <p:spPr>
            <a:xfrm>
              <a:off x="3457975" y="4606100"/>
              <a:ext cx="69150" cy="95550"/>
            </a:xfrm>
            <a:custGeom>
              <a:avLst/>
              <a:gdLst/>
              <a:ahLst/>
              <a:cxnLst/>
              <a:rect l="l" t="t" r="r" b="b"/>
              <a:pathLst>
                <a:path w="2766" h="3822" extrusionOk="0">
                  <a:moveTo>
                    <a:pt x="23" y="1"/>
                  </a:moveTo>
                  <a:cubicBezTo>
                    <a:pt x="10" y="1"/>
                    <a:pt x="1" y="11"/>
                    <a:pt x="7" y="29"/>
                  </a:cubicBezTo>
                  <a:cubicBezTo>
                    <a:pt x="213" y="806"/>
                    <a:pt x="587" y="1536"/>
                    <a:pt x="1074" y="2191"/>
                  </a:cubicBezTo>
                  <a:cubicBezTo>
                    <a:pt x="1308" y="2509"/>
                    <a:pt x="1560" y="2808"/>
                    <a:pt x="1841" y="3089"/>
                  </a:cubicBezTo>
                  <a:cubicBezTo>
                    <a:pt x="1981" y="3230"/>
                    <a:pt x="2131" y="3370"/>
                    <a:pt x="2300" y="3501"/>
                  </a:cubicBezTo>
                  <a:cubicBezTo>
                    <a:pt x="2431" y="3604"/>
                    <a:pt x="2580" y="3754"/>
                    <a:pt x="2739" y="3819"/>
                  </a:cubicBezTo>
                  <a:cubicBezTo>
                    <a:pt x="2743" y="3821"/>
                    <a:pt x="2746" y="3822"/>
                    <a:pt x="2749" y="3822"/>
                  </a:cubicBezTo>
                  <a:cubicBezTo>
                    <a:pt x="2761" y="3822"/>
                    <a:pt x="2766" y="3806"/>
                    <a:pt x="2758" y="3791"/>
                  </a:cubicBezTo>
                  <a:cubicBezTo>
                    <a:pt x="2636" y="3641"/>
                    <a:pt x="2449" y="3538"/>
                    <a:pt x="2309" y="3407"/>
                  </a:cubicBezTo>
                  <a:cubicBezTo>
                    <a:pt x="2159" y="3276"/>
                    <a:pt x="2019" y="3155"/>
                    <a:pt x="1878" y="3014"/>
                  </a:cubicBezTo>
                  <a:cubicBezTo>
                    <a:pt x="1598" y="2724"/>
                    <a:pt x="1336" y="2425"/>
                    <a:pt x="1120" y="2107"/>
                  </a:cubicBezTo>
                  <a:cubicBezTo>
                    <a:pt x="662" y="1461"/>
                    <a:pt x="306" y="750"/>
                    <a:pt x="44" y="11"/>
                  </a:cubicBezTo>
                  <a:cubicBezTo>
                    <a:pt x="38" y="4"/>
                    <a:pt x="30" y="1"/>
                    <a:pt x="23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737;p43">
              <a:extLst>
                <a:ext uri="{FF2B5EF4-FFF2-40B4-BE49-F238E27FC236}">
                  <a16:creationId xmlns:a16="http://schemas.microsoft.com/office/drawing/2014/main" id="{2DD58918-AE0E-45C2-8EAD-702C097E9F82}"/>
                </a:ext>
              </a:extLst>
            </p:cNvPr>
            <p:cNvSpPr/>
            <p:nvPr/>
          </p:nvSpPr>
          <p:spPr>
            <a:xfrm>
              <a:off x="3479825" y="4626925"/>
              <a:ext cx="33400" cy="41975"/>
            </a:xfrm>
            <a:custGeom>
              <a:avLst/>
              <a:gdLst/>
              <a:ahLst/>
              <a:cxnLst/>
              <a:rect l="l" t="t" r="r" b="b"/>
              <a:pathLst>
                <a:path w="1336" h="1679" extrusionOk="0">
                  <a:moveTo>
                    <a:pt x="24" y="1"/>
                  </a:moveTo>
                  <a:cubicBezTo>
                    <a:pt x="12" y="1"/>
                    <a:pt x="0" y="11"/>
                    <a:pt x="13" y="29"/>
                  </a:cubicBezTo>
                  <a:cubicBezTo>
                    <a:pt x="134" y="357"/>
                    <a:pt x="312" y="665"/>
                    <a:pt x="527" y="937"/>
                  </a:cubicBezTo>
                  <a:cubicBezTo>
                    <a:pt x="630" y="1077"/>
                    <a:pt x="742" y="1208"/>
                    <a:pt x="873" y="1339"/>
                  </a:cubicBezTo>
                  <a:cubicBezTo>
                    <a:pt x="995" y="1451"/>
                    <a:pt x="1135" y="1601"/>
                    <a:pt x="1285" y="1667"/>
                  </a:cubicBezTo>
                  <a:cubicBezTo>
                    <a:pt x="1291" y="1675"/>
                    <a:pt x="1298" y="1678"/>
                    <a:pt x="1305" y="1678"/>
                  </a:cubicBezTo>
                  <a:cubicBezTo>
                    <a:pt x="1321" y="1678"/>
                    <a:pt x="1336" y="1658"/>
                    <a:pt x="1323" y="1639"/>
                  </a:cubicBezTo>
                  <a:cubicBezTo>
                    <a:pt x="1276" y="1573"/>
                    <a:pt x="1201" y="1526"/>
                    <a:pt x="1145" y="1461"/>
                  </a:cubicBezTo>
                  <a:cubicBezTo>
                    <a:pt x="1089" y="1405"/>
                    <a:pt x="1014" y="1349"/>
                    <a:pt x="958" y="1292"/>
                  </a:cubicBezTo>
                  <a:cubicBezTo>
                    <a:pt x="827" y="1171"/>
                    <a:pt x="714" y="1040"/>
                    <a:pt x="602" y="899"/>
                  </a:cubicBezTo>
                  <a:cubicBezTo>
                    <a:pt x="387" y="637"/>
                    <a:pt x="200" y="329"/>
                    <a:pt x="41" y="10"/>
                  </a:cubicBezTo>
                  <a:cubicBezTo>
                    <a:pt x="37" y="4"/>
                    <a:pt x="30" y="1"/>
                    <a:pt x="24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738;p43">
              <a:extLst>
                <a:ext uri="{FF2B5EF4-FFF2-40B4-BE49-F238E27FC236}">
                  <a16:creationId xmlns:a16="http://schemas.microsoft.com/office/drawing/2014/main" id="{743B1D61-693D-439D-AC92-1E1CA3DB677F}"/>
                </a:ext>
              </a:extLst>
            </p:cNvPr>
            <p:cNvSpPr/>
            <p:nvPr/>
          </p:nvSpPr>
          <p:spPr>
            <a:xfrm>
              <a:off x="3534400" y="4640575"/>
              <a:ext cx="453650" cy="423250"/>
            </a:xfrm>
            <a:custGeom>
              <a:avLst/>
              <a:gdLst/>
              <a:ahLst/>
              <a:cxnLst/>
              <a:rect l="l" t="t" r="r" b="b"/>
              <a:pathLst>
                <a:path w="18146" h="16930" extrusionOk="0">
                  <a:moveTo>
                    <a:pt x="5326" y="0"/>
                  </a:moveTo>
                  <a:cubicBezTo>
                    <a:pt x="4674" y="0"/>
                    <a:pt x="4022" y="7"/>
                    <a:pt x="3369" y="16"/>
                  </a:cubicBezTo>
                  <a:cubicBezTo>
                    <a:pt x="2836" y="26"/>
                    <a:pt x="2293" y="45"/>
                    <a:pt x="1778" y="204"/>
                  </a:cubicBezTo>
                  <a:cubicBezTo>
                    <a:pt x="1273" y="372"/>
                    <a:pt x="637" y="821"/>
                    <a:pt x="543" y="1355"/>
                  </a:cubicBezTo>
                  <a:cubicBezTo>
                    <a:pt x="1" y="4190"/>
                    <a:pt x="197" y="7063"/>
                    <a:pt x="1152" y="9786"/>
                  </a:cubicBezTo>
                  <a:cubicBezTo>
                    <a:pt x="2097" y="12509"/>
                    <a:pt x="3753" y="14989"/>
                    <a:pt x="5933" y="16898"/>
                  </a:cubicBezTo>
                  <a:cubicBezTo>
                    <a:pt x="6066" y="16920"/>
                    <a:pt x="6199" y="16929"/>
                    <a:pt x="6331" y="16929"/>
                  </a:cubicBezTo>
                  <a:cubicBezTo>
                    <a:pt x="7001" y="16929"/>
                    <a:pt x="7665" y="16683"/>
                    <a:pt x="8329" y="16496"/>
                  </a:cubicBezTo>
                  <a:cubicBezTo>
                    <a:pt x="11239" y="15635"/>
                    <a:pt x="13841" y="13688"/>
                    <a:pt x="15506" y="11152"/>
                  </a:cubicBezTo>
                  <a:cubicBezTo>
                    <a:pt x="17181" y="8616"/>
                    <a:pt x="18145" y="5594"/>
                    <a:pt x="17780" y="2571"/>
                  </a:cubicBezTo>
                  <a:cubicBezTo>
                    <a:pt x="17369" y="2038"/>
                    <a:pt x="16639" y="1514"/>
                    <a:pt x="16030" y="1224"/>
                  </a:cubicBezTo>
                  <a:cubicBezTo>
                    <a:pt x="14945" y="709"/>
                    <a:pt x="13747" y="512"/>
                    <a:pt x="12549" y="372"/>
                  </a:cubicBezTo>
                  <a:cubicBezTo>
                    <a:pt x="10154" y="85"/>
                    <a:pt x="7742" y="0"/>
                    <a:pt x="5326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739;p43">
              <a:extLst>
                <a:ext uri="{FF2B5EF4-FFF2-40B4-BE49-F238E27FC236}">
                  <a16:creationId xmlns:a16="http://schemas.microsoft.com/office/drawing/2014/main" id="{A71B1473-2F25-4828-9227-17019ED842C6}"/>
                </a:ext>
              </a:extLst>
            </p:cNvPr>
            <p:cNvSpPr/>
            <p:nvPr/>
          </p:nvSpPr>
          <p:spPr>
            <a:xfrm>
              <a:off x="3563875" y="4738200"/>
              <a:ext cx="390400" cy="55050"/>
            </a:xfrm>
            <a:custGeom>
              <a:avLst/>
              <a:gdLst/>
              <a:ahLst/>
              <a:cxnLst/>
              <a:rect l="l" t="t" r="r" b="b"/>
              <a:pathLst>
                <a:path w="15616" h="2202" extrusionOk="0">
                  <a:moveTo>
                    <a:pt x="3973" y="1"/>
                  </a:moveTo>
                  <a:cubicBezTo>
                    <a:pt x="3803" y="1"/>
                    <a:pt x="3633" y="2"/>
                    <a:pt x="3463" y="4"/>
                  </a:cubicBezTo>
                  <a:cubicBezTo>
                    <a:pt x="2892" y="23"/>
                    <a:pt x="2331" y="42"/>
                    <a:pt x="1769" y="89"/>
                  </a:cubicBezTo>
                  <a:cubicBezTo>
                    <a:pt x="1198" y="135"/>
                    <a:pt x="609" y="163"/>
                    <a:pt x="66" y="304"/>
                  </a:cubicBezTo>
                  <a:cubicBezTo>
                    <a:pt x="1" y="313"/>
                    <a:pt x="19" y="407"/>
                    <a:pt x="75" y="407"/>
                  </a:cubicBezTo>
                  <a:cubicBezTo>
                    <a:pt x="581" y="407"/>
                    <a:pt x="1095" y="332"/>
                    <a:pt x="1591" y="304"/>
                  </a:cubicBezTo>
                  <a:cubicBezTo>
                    <a:pt x="2097" y="266"/>
                    <a:pt x="2602" y="238"/>
                    <a:pt x="3089" y="220"/>
                  </a:cubicBezTo>
                  <a:cubicBezTo>
                    <a:pt x="3406" y="208"/>
                    <a:pt x="3723" y="203"/>
                    <a:pt x="4040" y="203"/>
                  </a:cubicBezTo>
                  <a:cubicBezTo>
                    <a:pt x="4734" y="203"/>
                    <a:pt x="5427" y="228"/>
                    <a:pt x="6121" y="266"/>
                  </a:cubicBezTo>
                  <a:cubicBezTo>
                    <a:pt x="8133" y="397"/>
                    <a:pt x="10144" y="706"/>
                    <a:pt x="12110" y="1202"/>
                  </a:cubicBezTo>
                  <a:cubicBezTo>
                    <a:pt x="13223" y="1483"/>
                    <a:pt x="14318" y="1810"/>
                    <a:pt x="15394" y="2185"/>
                  </a:cubicBezTo>
                  <a:cubicBezTo>
                    <a:pt x="15418" y="2196"/>
                    <a:pt x="15441" y="2201"/>
                    <a:pt x="15460" y="2201"/>
                  </a:cubicBezTo>
                  <a:cubicBezTo>
                    <a:pt x="15586" y="2201"/>
                    <a:pt x="15616" y="1999"/>
                    <a:pt x="15478" y="1951"/>
                  </a:cubicBezTo>
                  <a:cubicBezTo>
                    <a:pt x="13560" y="1240"/>
                    <a:pt x="11576" y="753"/>
                    <a:pt x="9546" y="425"/>
                  </a:cubicBezTo>
                  <a:cubicBezTo>
                    <a:pt x="7701" y="142"/>
                    <a:pt x="5841" y="1"/>
                    <a:pt x="39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740;p43">
              <a:extLst>
                <a:ext uri="{FF2B5EF4-FFF2-40B4-BE49-F238E27FC236}">
                  <a16:creationId xmlns:a16="http://schemas.microsoft.com/office/drawing/2014/main" id="{A3554A7A-B766-466F-9A79-D6DD64A9177E}"/>
                </a:ext>
              </a:extLst>
            </p:cNvPr>
            <p:cNvSpPr/>
            <p:nvPr/>
          </p:nvSpPr>
          <p:spPr>
            <a:xfrm>
              <a:off x="3697400" y="4708775"/>
              <a:ext cx="106300" cy="95125"/>
            </a:xfrm>
            <a:custGeom>
              <a:avLst/>
              <a:gdLst/>
              <a:ahLst/>
              <a:cxnLst/>
              <a:rect l="l" t="t" r="r" b="b"/>
              <a:pathLst>
                <a:path w="4252" h="3805" extrusionOk="0">
                  <a:moveTo>
                    <a:pt x="2181" y="0"/>
                  </a:moveTo>
                  <a:cubicBezTo>
                    <a:pt x="2154" y="0"/>
                    <a:pt x="2126" y="1"/>
                    <a:pt x="2099" y="2"/>
                  </a:cubicBezTo>
                  <a:cubicBezTo>
                    <a:pt x="1304" y="40"/>
                    <a:pt x="574" y="620"/>
                    <a:pt x="359" y="1397"/>
                  </a:cubicBezTo>
                  <a:cubicBezTo>
                    <a:pt x="1" y="2700"/>
                    <a:pt x="1093" y="3805"/>
                    <a:pt x="2253" y="3805"/>
                  </a:cubicBezTo>
                  <a:cubicBezTo>
                    <a:pt x="2642" y="3805"/>
                    <a:pt x="3038" y="3681"/>
                    <a:pt x="3390" y="3399"/>
                  </a:cubicBezTo>
                  <a:cubicBezTo>
                    <a:pt x="4008" y="2894"/>
                    <a:pt x="4251" y="1977"/>
                    <a:pt x="3971" y="1228"/>
                  </a:cubicBezTo>
                  <a:cubicBezTo>
                    <a:pt x="3699" y="505"/>
                    <a:pt x="2948" y="0"/>
                    <a:pt x="21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741;p43">
              <a:extLst>
                <a:ext uri="{FF2B5EF4-FFF2-40B4-BE49-F238E27FC236}">
                  <a16:creationId xmlns:a16="http://schemas.microsoft.com/office/drawing/2014/main" id="{44DDD750-3663-43B2-804D-8ACE28C8D702}"/>
                </a:ext>
              </a:extLst>
            </p:cNvPr>
            <p:cNvSpPr/>
            <p:nvPr/>
          </p:nvSpPr>
          <p:spPr>
            <a:xfrm>
              <a:off x="3707400" y="4717650"/>
              <a:ext cx="87400" cy="77500"/>
            </a:xfrm>
            <a:custGeom>
              <a:avLst/>
              <a:gdLst/>
              <a:ahLst/>
              <a:cxnLst/>
              <a:rect l="l" t="t" r="r" b="b"/>
              <a:pathLst>
                <a:path w="3496" h="3100" extrusionOk="0">
                  <a:moveTo>
                    <a:pt x="1807" y="1"/>
                  </a:moveTo>
                  <a:cubicBezTo>
                    <a:pt x="1780" y="1"/>
                    <a:pt x="1754" y="1"/>
                    <a:pt x="1727" y="3"/>
                  </a:cubicBezTo>
                  <a:cubicBezTo>
                    <a:pt x="1072" y="22"/>
                    <a:pt x="473" y="499"/>
                    <a:pt x="295" y="1135"/>
                  </a:cubicBezTo>
                  <a:cubicBezTo>
                    <a:pt x="1" y="2202"/>
                    <a:pt x="900" y="3100"/>
                    <a:pt x="1850" y="3100"/>
                  </a:cubicBezTo>
                  <a:cubicBezTo>
                    <a:pt x="2167" y="3100"/>
                    <a:pt x="2490" y="3000"/>
                    <a:pt x="2775" y="2773"/>
                  </a:cubicBezTo>
                  <a:cubicBezTo>
                    <a:pt x="3290" y="2361"/>
                    <a:pt x="3496" y="1612"/>
                    <a:pt x="3262" y="1004"/>
                  </a:cubicBezTo>
                  <a:cubicBezTo>
                    <a:pt x="3037" y="421"/>
                    <a:pt x="2434" y="1"/>
                    <a:pt x="1807" y="1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742;p43">
              <a:extLst>
                <a:ext uri="{FF2B5EF4-FFF2-40B4-BE49-F238E27FC236}">
                  <a16:creationId xmlns:a16="http://schemas.microsoft.com/office/drawing/2014/main" id="{EA7454DA-7938-46D1-94B4-2B3A5318DAB2}"/>
                </a:ext>
              </a:extLst>
            </p:cNvPr>
            <p:cNvSpPr/>
            <p:nvPr/>
          </p:nvSpPr>
          <p:spPr>
            <a:xfrm>
              <a:off x="3978900" y="4710225"/>
              <a:ext cx="3525" cy="54525"/>
            </a:xfrm>
            <a:custGeom>
              <a:avLst/>
              <a:gdLst/>
              <a:ahLst/>
              <a:cxnLst/>
              <a:rect l="l" t="t" r="r" b="b"/>
              <a:pathLst>
                <a:path w="141" h="2181" extrusionOk="0">
                  <a:moveTo>
                    <a:pt x="76" y="0"/>
                  </a:moveTo>
                  <a:cubicBezTo>
                    <a:pt x="59" y="0"/>
                    <a:pt x="42" y="10"/>
                    <a:pt x="38" y="28"/>
                  </a:cubicBezTo>
                  <a:cubicBezTo>
                    <a:pt x="0" y="206"/>
                    <a:pt x="28" y="403"/>
                    <a:pt x="28" y="581"/>
                  </a:cubicBezTo>
                  <a:lnTo>
                    <a:pt x="28" y="1123"/>
                  </a:lnTo>
                  <a:lnTo>
                    <a:pt x="28" y="1675"/>
                  </a:lnTo>
                  <a:lnTo>
                    <a:pt x="28" y="1966"/>
                  </a:lnTo>
                  <a:cubicBezTo>
                    <a:pt x="28" y="2040"/>
                    <a:pt x="10" y="2125"/>
                    <a:pt x="56" y="2181"/>
                  </a:cubicBezTo>
                  <a:lnTo>
                    <a:pt x="66" y="2181"/>
                  </a:lnTo>
                  <a:cubicBezTo>
                    <a:pt x="122" y="2125"/>
                    <a:pt x="103" y="2040"/>
                    <a:pt x="103" y="1966"/>
                  </a:cubicBezTo>
                  <a:lnTo>
                    <a:pt x="113" y="1675"/>
                  </a:lnTo>
                  <a:cubicBezTo>
                    <a:pt x="113" y="1488"/>
                    <a:pt x="131" y="1310"/>
                    <a:pt x="131" y="1123"/>
                  </a:cubicBezTo>
                  <a:lnTo>
                    <a:pt x="131" y="581"/>
                  </a:lnTo>
                  <a:cubicBezTo>
                    <a:pt x="122" y="403"/>
                    <a:pt x="141" y="206"/>
                    <a:pt x="122" y="28"/>
                  </a:cubicBezTo>
                  <a:cubicBezTo>
                    <a:pt x="113" y="10"/>
                    <a:pt x="94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743;p43">
              <a:extLst>
                <a:ext uri="{FF2B5EF4-FFF2-40B4-BE49-F238E27FC236}">
                  <a16:creationId xmlns:a16="http://schemas.microsoft.com/office/drawing/2014/main" id="{E4477151-1D14-402F-A924-2A5C00C80183}"/>
                </a:ext>
              </a:extLst>
            </p:cNvPr>
            <p:cNvSpPr/>
            <p:nvPr/>
          </p:nvSpPr>
          <p:spPr>
            <a:xfrm>
              <a:off x="3540025" y="4644025"/>
              <a:ext cx="43750" cy="74350"/>
            </a:xfrm>
            <a:custGeom>
              <a:avLst/>
              <a:gdLst/>
              <a:ahLst/>
              <a:cxnLst/>
              <a:rect l="l" t="t" r="r" b="b"/>
              <a:pathLst>
                <a:path w="1750" h="2974" extrusionOk="0">
                  <a:moveTo>
                    <a:pt x="1694" y="0"/>
                  </a:moveTo>
                  <a:cubicBezTo>
                    <a:pt x="1123" y="47"/>
                    <a:pt x="655" y="440"/>
                    <a:pt x="384" y="936"/>
                  </a:cubicBezTo>
                  <a:cubicBezTo>
                    <a:pt x="225" y="1226"/>
                    <a:pt x="140" y="1563"/>
                    <a:pt x="94" y="1890"/>
                  </a:cubicBezTo>
                  <a:cubicBezTo>
                    <a:pt x="66" y="2068"/>
                    <a:pt x="47" y="2255"/>
                    <a:pt x="47" y="2433"/>
                  </a:cubicBezTo>
                  <a:cubicBezTo>
                    <a:pt x="38" y="2592"/>
                    <a:pt x="0" y="2817"/>
                    <a:pt x="56" y="2967"/>
                  </a:cubicBezTo>
                  <a:cubicBezTo>
                    <a:pt x="56" y="2971"/>
                    <a:pt x="59" y="2974"/>
                    <a:pt x="63" y="2974"/>
                  </a:cubicBezTo>
                  <a:cubicBezTo>
                    <a:pt x="68" y="2974"/>
                    <a:pt x="75" y="2971"/>
                    <a:pt x="84" y="2967"/>
                  </a:cubicBezTo>
                  <a:cubicBezTo>
                    <a:pt x="131" y="2845"/>
                    <a:pt x="112" y="2695"/>
                    <a:pt x="112" y="2564"/>
                  </a:cubicBezTo>
                  <a:cubicBezTo>
                    <a:pt x="131" y="2405"/>
                    <a:pt x="140" y="2255"/>
                    <a:pt x="150" y="2087"/>
                  </a:cubicBezTo>
                  <a:cubicBezTo>
                    <a:pt x="187" y="1741"/>
                    <a:pt x="253" y="1385"/>
                    <a:pt x="412" y="1067"/>
                  </a:cubicBezTo>
                  <a:cubicBezTo>
                    <a:pt x="655" y="571"/>
                    <a:pt x="1114" y="131"/>
                    <a:pt x="1694" y="84"/>
                  </a:cubicBezTo>
                  <a:cubicBezTo>
                    <a:pt x="1699" y="86"/>
                    <a:pt x="1703" y="87"/>
                    <a:pt x="1707" y="87"/>
                  </a:cubicBezTo>
                  <a:cubicBezTo>
                    <a:pt x="1750" y="87"/>
                    <a:pt x="1745" y="0"/>
                    <a:pt x="16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744;p43">
              <a:extLst>
                <a:ext uri="{FF2B5EF4-FFF2-40B4-BE49-F238E27FC236}">
                  <a16:creationId xmlns:a16="http://schemas.microsoft.com/office/drawing/2014/main" id="{F7C67B44-E4D8-4F5A-B167-E23D107C4344}"/>
                </a:ext>
              </a:extLst>
            </p:cNvPr>
            <p:cNvSpPr/>
            <p:nvPr/>
          </p:nvSpPr>
          <p:spPr>
            <a:xfrm>
              <a:off x="3596400" y="4638625"/>
              <a:ext cx="344350" cy="34175"/>
            </a:xfrm>
            <a:custGeom>
              <a:avLst/>
              <a:gdLst/>
              <a:ahLst/>
              <a:cxnLst/>
              <a:rect l="l" t="t" r="r" b="b"/>
              <a:pathLst>
                <a:path w="13774" h="1367" extrusionOk="0">
                  <a:moveTo>
                    <a:pt x="3191" y="1"/>
                  </a:moveTo>
                  <a:cubicBezTo>
                    <a:pt x="2143" y="1"/>
                    <a:pt x="1086" y="10"/>
                    <a:pt x="47" y="85"/>
                  </a:cubicBezTo>
                  <a:cubicBezTo>
                    <a:pt x="0" y="85"/>
                    <a:pt x="0" y="151"/>
                    <a:pt x="47" y="151"/>
                  </a:cubicBezTo>
                  <a:cubicBezTo>
                    <a:pt x="1008" y="131"/>
                    <a:pt x="1971" y="118"/>
                    <a:pt x="2933" y="118"/>
                  </a:cubicBezTo>
                  <a:cubicBezTo>
                    <a:pt x="5616" y="118"/>
                    <a:pt x="8300" y="220"/>
                    <a:pt x="10958" y="572"/>
                  </a:cubicBezTo>
                  <a:cubicBezTo>
                    <a:pt x="11894" y="703"/>
                    <a:pt x="12830" y="899"/>
                    <a:pt x="13663" y="1358"/>
                  </a:cubicBezTo>
                  <a:cubicBezTo>
                    <a:pt x="13672" y="1364"/>
                    <a:pt x="13681" y="1366"/>
                    <a:pt x="13690" y="1366"/>
                  </a:cubicBezTo>
                  <a:cubicBezTo>
                    <a:pt x="13737" y="1366"/>
                    <a:pt x="13774" y="1296"/>
                    <a:pt x="13719" y="1264"/>
                  </a:cubicBezTo>
                  <a:cubicBezTo>
                    <a:pt x="12998" y="862"/>
                    <a:pt x="12203" y="656"/>
                    <a:pt x="11379" y="525"/>
                  </a:cubicBezTo>
                  <a:cubicBezTo>
                    <a:pt x="10519" y="385"/>
                    <a:pt x="9639" y="319"/>
                    <a:pt x="8759" y="244"/>
                  </a:cubicBezTo>
                  <a:cubicBezTo>
                    <a:pt x="6916" y="94"/>
                    <a:pt x="5054" y="10"/>
                    <a:pt x="3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745;p43">
              <a:extLst>
                <a:ext uri="{FF2B5EF4-FFF2-40B4-BE49-F238E27FC236}">
                  <a16:creationId xmlns:a16="http://schemas.microsoft.com/office/drawing/2014/main" id="{3DB51ECF-C39B-477C-9D00-88CF3359BBB4}"/>
                </a:ext>
              </a:extLst>
            </p:cNvPr>
            <p:cNvSpPr/>
            <p:nvPr/>
          </p:nvSpPr>
          <p:spPr>
            <a:xfrm>
              <a:off x="3727775" y="4836075"/>
              <a:ext cx="202850" cy="204350"/>
            </a:xfrm>
            <a:custGeom>
              <a:avLst/>
              <a:gdLst/>
              <a:ahLst/>
              <a:cxnLst/>
              <a:rect l="l" t="t" r="r" b="b"/>
              <a:pathLst>
                <a:path w="8114" h="8174" extrusionOk="0">
                  <a:moveTo>
                    <a:pt x="8060" y="0"/>
                  </a:moveTo>
                  <a:cubicBezTo>
                    <a:pt x="8041" y="0"/>
                    <a:pt x="8022" y="12"/>
                    <a:pt x="8015" y="38"/>
                  </a:cubicBezTo>
                  <a:cubicBezTo>
                    <a:pt x="7575" y="1536"/>
                    <a:pt x="6901" y="2949"/>
                    <a:pt x="5937" y="4174"/>
                  </a:cubicBezTo>
                  <a:cubicBezTo>
                    <a:pt x="4992" y="5382"/>
                    <a:pt x="3813" y="6374"/>
                    <a:pt x="2475" y="7103"/>
                  </a:cubicBezTo>
                  <a:cubicBezTo>
                    <a:pt x="1708" y="7525"/>
                    <a:pt x="884" y="7833"/>
                    <a:pt x="42" y="8105"/>
                  </a:cubicBezTo>
                  <a:cubicBezTo>
                    <a:pt x="0" y="8113"/>
                    <a:pt x="18" y="8173"/>
                    <a:pt x="55" y="8173"/>
                  </a:cubicBezTo>
                  <a:cubicBezTo>
                    <a:pt x="60" y="8173"/>
                    <a:pt x="65" y="8172"/>
                    <a:pt x="70" y="8170"/>
                  </a:cubicBezTo>
                  <a:cubicBezTo>
                    <a:pt x="1577" y="7833"/>
                    <a:pt x="3008" y="7057"/>
                    <a:pt x="4206" y="6093"/>
                  </a:cubicBezTo>
                  <a:cubicBezTo>
                    <a:pt x="5441" y="5110"/>
                    <a:pt x="6452" y="3884"/>
                    <a:pt x="7182" y="2490"/>
                  </a:cubicBezTo>
                  <a:cubicBezTo>
                    <a:pt x="7594" y="1723"/>
                    <a:pt x="7902" y="899"/>
                    <a:pt x="8108" y="57"/>
                  </a:cubicBezTo>
                  <a:cubicBezTo>
                    <a:pt x="8114" y="24"/>
                    <a:pt x="8087" y="0"/>
                    <a:pt x="8060" y="0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746;p43">
              <a:extLst>
                <a:ext uri="{FF2B5EF4-FFF2-40B4-BE49-F238E27FC236}">
                  <a16:creationId xmlns:a16="http://schemas.microsoft.com/office/drawing/2014/main" id="{14347DFF-E450-4DEB-8B36-34EEB294F309}"/>
                </a:ext>
              </a:extLst>
            </p:cNvPr>
            <p:cNvSpPr/>
            <p:nvPr/>
          </p:nvSpPr>
          <p:spPr>
            <a:xfrm>
              <a:off x="3766650" y="4869800"/>
              <a:ext cx="128825" cy="137750"/>
            </a:xfrm>
            <a:custGeom>
              <a:avLst/>
              <a:gdLst/>
              <a:ahLst/>
              <a:cxnLst/>
              <a:rect l="l" t="t" r="r" b="b"/>
              <a:pathLst>
                <a:path w="5153" h="5510" extrusionOk="0">
                  <a:moveTo>
                    <a:pt x="5100" y="0"/>
                  </a:moveTo>
                  <a:cubicBezTo>
                    <a:pt x="5088" y="0"/>
                    <a:pt x="5078" y="6"/>
                    <a:pt x="5075" y="18"/>
                  </a:cubicBezTo>
                  <a:cubicBezTo>
                    <a:pt x="4869" y="449"/>
                    <a:pt x="4691" y="907"/>
                    <a:pt x="4438" y="1328"/>
                  </a:cubicBezTo>
                  <a:cubicBezTo>
                    <a:pt x="4195" y="1777"/>
                    <a:pt x="3914" y="2199"/>
                    <a:pt x="3596" y="2592"/>
                  </a:cubicBezTo>
                  <a:cubicBezTo>
                    <a:pt x="2988" y="3368"/>
                    <a:pt x="2267" y="4042"/>
                    <a:pt x="1472" y="4613"/>
                  </a:cubicBezTo>
                  <a:cubicBezTo>
                    <a:pt x="1013" y="4940"/>
                    <a:pt x="536" y="5221"/>
                    <a:pt x="31" y="5455"/>
                  </a:cubicBezTo>
                  <a:cubicBezTo>
                    <a:pt x="1" y="5470"/>
                    <a:pt x="19" y="5510"/>
                    <a:pt x="47" y="5510"/>
                  </a:cubicBezTo>
                  <a:cubicBezTo>
                    <a:pt x="54" y="5510"/>
                    <a:pt x="61" y="5507"/>
                    <a:pt x="68" y="5502"/>
                  </a:cubicBezTo>
                  <a:cubicBezTo>
                    <a:pt x="1884" y="4678"/>
                    <a:pt x="3409" y="3275"/>
                    <a:pt x="4429" y="1562"/>
                  </a:cubicBezTo>
                  <a:cubicBezTo>
                    <a:pt x="4710" y="1094"/>
                    <a:pt x="4991" y="580"/>
                    <a:pt x="5140" y="46"/>
                  </a:cubicBezTo>
                  <a:cubicBezTo>
                    <a:pt x="5153" y="21"/>
                    <a:pt x="5124" y="0"/>
                    <a:pt x="5100" y="0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747;p43">
              <a:extLst>
                <a:ext uri="{FF2B5EF4-FFF2-40B4-BE49-F238E27FC236}">
                  <a16:creationId xmlns:a16="http://schemas.microsoft.com/office/drawing/2014/main" id="{D0C8FB69-D52F-49E1-ABDB-0F97916887E8}"/>
                </a:ext>
              </a:extLst>
            </p:cNvPr>
            <p:cNvSpPr/>
            <p:nvPr/>
          </p:nvSpPr>
          <p:spPr>
            <a:xfrm>
              <a:off x="3742300" y="4729650"/>
              <a:ext cx="9925" cy="9575"/>
            </a:xfrm>
            <a:custGeom>
              <a:avLst/>
              <a:gdLst/>
              <a:ahLst/>
              <a:cxnLst/>
              <a:rect l="l" t="t" r="r" b="b"/>
              <a:pathLst>
                <a:path w="397" h="383" extrusionOk="0">
                  <a:moveTo>
                    <a:pt x="247" y="0"/>
                  </a:moveTo>
                  <a:cubicBezTo>
                    <a:pt x="163" y="0"/>
                    <a:pt x="78" y="47"/>
                    <a:pt x="50" y="112"/>
                  </a:cubicBezTo>
                  <a:cubicBezTo>
                    <a:pt x="1" y="229"/>
                    <a:pt x="39" y="382"/>
                    <a:pt x="153" y="382"/>
                  </a:cubicBezTo>
                  <a:cubicBezTo>
                    <a:pt x="168" y="382"/>
                    <a:pt x="183" y="380"/>
                    <a:pt x="200" y="374"/>
                  </a:cubicBezTo>
                  <a:cubicBezTo>
                    <a:pt x="247" y="365"/>
                    <a:pt x="303" y="337"/>
                    <a:pt x="340" y="300"/>
                  </a:cubicBezTo>
                  <a:cubicBezTo>
                    <a:pt x="378" y="271"/>
                    <a:pt x="397" y="225"/>
                    <a:pt x="397" y="159"/>
                  </a:cubicBezTo>
                  <a:cubicBezTo>
                    <a:pt x="397" y="84"/>
                    <a:pt x="331" y="9"/>
                    <a:pt x="2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748;p43">
              <a:extLst>
                <a:ext uri="{FF2B5EF4-FFF2-40B4-BE49-F238E27FC236}">
                  <a16:creationId xmlns:a16="http://schemas.microsoft.com/office/drawing/2014/main" id="{169BFE03-7954-4E1C-86B2-FE78D65DE229}"/>
                </a:ext>
              </a:extLst>
            </p:cNvPr>
            <p:cNvSpPr/>
            <p:nvPr/>
          </p:nvSpPr>
          <p:spPr>
            <a:xfrm>
              <a:off x="3729975" y="4743200"/>
              <a:ext cx="6350" cy="6900"/>
            </a:xfrm>
            <a:custGeom>
              <a:avLst/>
              <a:gdLst/>
              <a:ahLst/>
              <a:cxnLst/>
              <a:rect l="l" t="t" r="r" b="b"/>
              <a:pathLst>
                <a:path w="254" h="276" extrusionOk="0">
                  <a:moveTo>
                    <a:pt x="131" y="1"/>
                  </a:moveTo>
                  <a:cubicBezTo>
                    <a:pt x="118" y="1"/>
                    <a:pt x="105" y="3"/>
                    <a:pt x="94" y="10"/>
                  </a:cubicBezTo>
                  <a:cubicBezTo>
                    <a:pt x="47" y="29"/>
                    <a:pt x="1" y="76"/>
                    <a:pt x="1" y="132"/>
                  </a:cubicBezTo>
                  <a:cubicBezTo>
                    <a:pt x="1" y="204"/>
                    <a:pt x="50" y="275"/>
                    <a:pt x="111" y="275"/>
                  </a:cubicBezTo>
                  <a:cubicBezTo>
                    <a:pt x="130" y="275"/>
                    <a:pt x="149" y="269"/>
                    <a:pt x="169" y="253"/>
                  </a:cubicBezTo>
                  <a:cubicBezTo>
                    <a:pt x="207" y="225"/>
                    <a:pt x="225" y="207"/>
                    <a:pt x="235" y="169"/>
                  </a:cubicBezTo>
                  <a:cubicBezTo>
                    <a:pt x="253" y="132"/>
                    <a:pt x="253" y="104"/>
                    <a:pt x="235" y="66"/>
                  </a:cubicBezTo>
                  <a:cubicBezTo>
                    <a:pt x="220" y="31"/>
                    <a:pt x="174" y="1"/>
                    <a:pt x="1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749;p43">
              <a:extLst>
                <a:ext uri="{FF2B5EF4-FFF2-40B4-BE49-F238E27FC236}">
                  <a16:creationId xmlns:a16="http://schemas.microsoft.com/office/drawing/2014/main" id="{48E2CC84-604A-4CD5-B147-FAACDB1A5E68}"/>
                </a:ext>
              </a:extLst>
            </p:cNvPr>
            <p:cNvSpPr/>
            <p:nvPr/>
          </p:nvSpPr>
          <p:spPr>
            <a:xfrm>
              <a:off x="3803200" y="4255275"/>
              <a:ext cx="41425" cy="86750"/>
            </a:xfrm>
            <a:custGeom>
              <a:avLst/>
              <a:gdLst/>
              <a:ahLst/>
              <a:cxnLst/>
              <a:rect l="l" t="t" r="r" b="b"/>
              <a:pathLst>
                <a:path w="1657" h="3470" extrusionOk="0">
                  <a:moveTo>
                    <a:pt x="1479" y="0"/>
                  </a:moveTo>
                  <a:cubicBezTo>
                    <a:pt x="1453" y="0"/>
                    <a:pt x="1430" y="10"/>
                    <a:pt x="1414" y="35"/>
                  </a:cubicBezTo>
                  <a:cubicBezTo>
                    <a:pt x="665" y="1008"/>
                    <a:pt x="160" y="2178"/>
                    <a:pt x="1" y="3394"/>
                  </a:cubicBezTo>
                  <a:cubicBezTo>
                    <a:pt x="120" y="3446"/>
                    <a:pt x="271" y="3469"/>
                    <a:pt x="422" y="3469"/>
                  </a:cubicBezTo>
                  <a:cubicBezTo>
                    <a:pt x="518" y="3469"/>
                    <a:pt x="615" y="3459"/>
                    <a:pt x="702" y="3441"/>
                  </a:cubicBezTo>
                  <a:cubicBezTo>
                    <a:pt x="702" y="2374"/>
                    <a:pt x="1002" y="1307"/>
                    <a:pt x="1554" y="400"/>
                  </a:cubicBezTo>
                  <a:cubicBezTo>
                    <a:pt x="1601" y="316"/>
                    <a:pt x="1657" y="222"/>
                    <a:pt x="1638" y="128"/>
                  </a:cubicBezTo>
                  <a:cubicBezTo>
                    <a:pt x="1618" y="62"/>
                    <a:pt x="1542" y="0"/>
                    <a:pt x="14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750;p43">
              <a:extLst>
                <a:ext uri="{FF2B5EF4-FFF2-40B4-BE49-F238E27FC236}">
                  <a16:creationId xmlns:a16="http://schemas.microsoft.com/office/drawing/2014/main" id="{D90C95B1-9938-4E44-88BC-E77F484D6782}"/>
                </a:ext>
              </a:extLst>
            </p:cNvPr>
            <p:cNvSpPr/>
            <p:nvPr/>
          </p:nvSpPr>
          <p:spPr>
            <a:xfrm>
              <a:off x="3825200" y="4216875"/>
              <a:ext cx="47050" cy="48100"/>
            </a:xfrm>
            <a:custGeom>
              <a:avLst/>
              <a:gdLst/>
              <a:ahLst/>
              <a:cxnLst/>
              <a:rect l="l" t="t" r="r" b="b"/>
              <a:pathLst>
                <a:path w="1882" h="1924" extrusionOk="0">
                  <a:moveTo>
                    <a:pt x="1127" y="1"/>
                  </a:moveTo>
                  <a:cubicBezTo>
                    <a:pt x="970" y="1"/>
                    <a:pt x="808" y="46"/>
                    <a:pt x="665" y="120"/>
                  </a:cubicBezTo>
                  <a:cubicBezTo>
                    <a:pt x="421" y="251"/>
                    <a:pt x="206" y="457"/>
                    <a:pt x="103" y="719"/>
                  </a:cubicBezTo>
                  <a:cubicBezTo>
                    <a:pt x="0" y="972"/>
                    <a:pt x="0" y="1281"/>
                    <a:pt x="141" y="1524"/>
                  </a:cubicBezTo>
                  <a:cubicBezTo>
                    <a:pt x="293" y="1803"/>
                    <a:pt x="541" y="1924"/>
                    <a:pt x="801" y="1924"/>
                  </a:cubicBezTo>
                  <a:cubicBezTo>
                    <a:pt x="1098" y="1924"/>
                    <a:pt x="1410" y="1765"/>
                    <a:pt x="1610" y="1505"/>
                  </a:cubicBezTo>
                  <a:cubicBezTo>
                    <a:pt x="1806" y="1234"/>
                    <a:pt x="1881" y="878"/>
                    <a:pt x="1797" y="570"/>
                  </a:cubicBezTo>
                  <a:cubicBezTo>
                    <a:pt x="1750" y="392"/>
                    <a:pt x="1657" y="223"/>
                    <a:pt x="1516" y="120"/>
                  </a:cubicBezTo>
                  <a:cubicBezTo>
                    <a:pt x="1402" y="37"/>
                    <a:pt x="1266" y="1"/>
                    <a:pt x="1127" y="1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751;p43">
              <a:extLst>
                <a:ext uri="{FF2B5EF4-FFF2-40B4-BE49-F238E27FC236}">
                  <a16:creationId xmlns:a16="http://schemas.microsoft.com/office/drawing/2014/main" id="{7BBF9565-8B6E-4632-BC93-B6A8EC752339}"/>
                </a:ext>
              </a:extLst>
            </p:cNvPr>
            <p:cNvSpPr/>
            <p:nvPr/>
          </p:nvSpPr>
          <p:spPr>
            <a:xfrm>
              <a:off x="3832925" y="4232125"/>
              <a:ext cx="35800" cy="28275"/>
            </a:xfrm>
            <a:custGeom>
              <a:avLst/>
              <a:gdLst/>
              <a:ahLst/>
              <a:cxnLst/>
              <a:rect l="l" t="t" r="r" b="b"/>
              <a:pathLst>
                <a:path w="1432" h="1131" extrusionOk="0">
                  <a:moveTo>
                    <a:pt x="1296" y="1"/>
                  </a:moveTo>
                  <a:cubicBezTo>
                    <a:pt x="1273" y="1"/>
                    <a:pt x="1248" y="23"/>
                    <a:pt x="1254" y="53"/>
                  </a:cubicBezTo>
                  <a:cubicBezTo>
                    <a:pt x="1338" y="362"/>
                    <a:pt x="1207" y="727"/>
                    <a:pt x="936" y="914"/>
                  </a:cubicBezTo>
                  <a:cubicBezTo>
                    <a:pt x="807" y="1000"/>
                    <a:pt x="655" y="1046"/>
                    <a:pt x="501" y="1046"/>
                  </a:cubicBezTo>
                  <a:cubicBezTo>
                    <a:pt x="487" y="1046"/>
                    <a:pt x="473" y="1046"/>
                    <a:pt x="459" y="1045"/>
                  </a:cubicBezTo>
                  <a:cubicBezTo>
                    <a:pt x="374" y="1045"/>
                    <a:pt x="300" y="1017"/>
                    <a:pt x="215" y="989"/>
                  </a:cubicBezTo>
                  <a:cubicBezTo>
                    <a:pt x="169" y="970"/>
                    <a:pt x="131" y="951"/>
                    <a:pt x="94" y="923"/>
                  </a:cubicBezTo>
                  <a:cubicBezTo>
                    <a:pt x="79" y="916"/>
                    <a:pt x="57" y="902"/>
                    <a:pt x="35" y="902"/>
                  </a:cubicBezTo>
                  <a:cubicBezTo>
                    <a:pt x="30" y="902"/>
                    <a:pt x="24" y="903"/>
                    <a:pt x="19" y="905"/>
                  </a:cubicBezTo>
                  <a:lnTo>
                    <a:pt x="0" y="914"/>
                  </a:lnTo>
                  <a:cubicBezTo>
                    <a:pt x="0" y="980"/>
                    <a:pt x="131" y="1036"/>
                    <a:pt x="187" y="1064"/>
                  </a:cubicBezTo>
                  <a:cubicBezTo>
                    <a:pt x="271" y="1101"/>
                    <a:pt x="365" y="1129"/>
                    <a:pt x="449" y="1129"/>
                  </a:cubicBezTo>
                  <a:cubicBezTo>
                    <a:pt x="465" y="1130"/>
                    <a:pt x="480" y="1130"/>
                    <a:pt x="496" y="1130"/>
                  </a:cubicBezTo>
                  <a:cubicBezTo>
                    <a:pt x="669" y="1130"/>
                    <a:pt x="847" y="1083"/>
                    <a:pt x="1001" y="980"/>
                  </a:cubicBezTo>
                  <a:cubicBezTo>
                    <a:pt x="1291" y="774"/>
                    <a:pt x="1432" y="381"/>
                    <a:pt x="1329" y="25"/>
                  </a:cubicBezTo>
                  <a:cubicBezTo>
                    <a:pt x="1322" y="8"/>
                    <a:pt x="1309" y="1"/>
                    <a:pt x="1296" y="1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752;p43">
              <a:extLst>
                <a:ext uri="{FF2B5EF4-FFF2-40B4-BE49-F238E27FC236}">
                  <a16:creationId xmlns:a16="http://schemas.microsoft.com/office/drawing/2014/main" id="{BC52AB56-4B20-47F4-9CF6-76CF0EDD31AD}"/>
                </a:ext>
              </a:extLst>
            </p:cNvPr>
            <p:cNvSpPr/>
            <p:nvPr/>
          </p:nvSpPr>
          <p:spPr>
            <a:xfrm>
              <a:off x="3588900" y="4325950"/>
              <a:ext cx="379500" cy="276200"/>
            </a:xfrm>
            <a:custGeom>
              <a:avLst/>
              <a:gdLst/>
              <a:ahLst/>
              <a:cxnLst/>
              <a:rect l="l" t="t" r="r" b="b"/>
              <a:pathLst>
                <a:path w="15180" h="11048" extrusionOk="0">
                  <a:moveTo>
                    <a:pt x="8193" y="0"/>
                  </a:moveTo>
                  <a:cubicBezTo>
                    <a:pt x="6763" y="0"/>
                    <a:pt x="5328" y="370"/>
                    <a:pt x="4053" y="1007"/>
                  </a:cubicBezTo>
                  <a:cubicBezTo>
                    <a:pt x="2930" y="1569"/>
                    <a:pt x="1919" y="2336"/>
                    <a:pt x="1180" y="3328"/>
                  </a:cubicBezTo>
                  <a:cubicBezTo>
                    <a:pt x="441" y="4320"/>
                    <a:pt x="1" y="5536"/>
                    <a:pt x="57" y="6762"/>
                  </a:cubicBezTo>
                  <a:cubicBezTo>
                    <a:pt x="76" y="7389"/>
                    <a:pt x="254" y="7997"/>
                    <a:pt x="544" y="8568"/>
                  </a:cubicBezTo>
                  <a:cubicBezTo>
                    <a:pt x="806" y="9055"/>
                    <a:pt x="1068" y="9410"/>
                    <a:pt x="1517" y="9747"/>
                  </a:cubicBezTo>
                  <a:cubicBezTo>
                    <a:pt x="1975" y="10103"/>
                    <a:pt x="3098" y="10449"/>
                    <a:pt x="3669" y="10571"/>
                  </a:cubicBezTo>
                  <a:cubicBezTo>
                    <a:pt x="5063" y="10852"/>
                    <a:pt x="6149" y="10898"/>
                    <a:pt x="7571" y="10992"/>
                  </a:cubicBezTo>
                  <a:cubicBezTo>
                    <a:pt x="8111" y="11025"/>
                    <a:pt x="8647" y="11047"/>
                    <a:pt x="9178" y="11047"/>
                  </a:cubicBezTo>
                  <a:cubicBezTo>
                    <a:pt x="10598" y="11047"/>
                    <a:pt x="11984" y="10889"/>
                    <a:pt x="13326" y="10365"/>
                  </a:cubicBezTo>
                  <a:cubicBezTo>
                    <a:pt x="13879" y="10159"/>
                    <a:pt x="14534" y="9747"/>
                    <a:pt x="14842" y="9261"/>
                  </a:cubicBezTo>
                  <a:cubicBezTo>
                    <a:pt x="15104" y="8821"/>
                    <a:pt x="15142" y="8288"/>
                    <a:pt x="15161" y="7782"/>
                  </a:cubicBezTo>
                  <a:cubicBezTo>
                    <a:pt x="15179" y="6182"/>
                    <a:pt x="14964" y="4516"/>
                    <a:pt x="14141" y="3141"/>
                  </a:cubicBezTo>
                  <a:cubicBezTo>
                    <a:pt x="13167" y="1541"/>
                    <a:pt x="11427" y="464"/>
                    <a:pt x="9565" y="118"/>
                  </a:cubicBezTo>
                  <a:cubicBezTo>
                    <a:pt x="9112" y="38"/>
                    <a:pt x="8653" y="0"/>
                    <a:pt x="8193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753;p43">
              <a:extLst>
                <a:ext uri="{FF2B5EF4-FFF2-40B4-BE49-F238E27FC236}">
                  <a16:creationId xmlns:a16="http://schemas.microsoft.com/office/drawing/2014/main" id="{968F0516-CF98-4981-8F85-BDE5603862AE}"/>
                </a:ext>
              </a:extLst>
            </p:cNvPr>
            <p:cNvSpPr/>
            <p:nvPr/>
          </p:nvSpPr>
          <p:spPr>
            <a:xfrm>
              <a:off x="3645750" y="4388125"/>
              <a:ext cx="272575" cy="170375"/>
            </a:xfrm>
            <a:custGeom>
              <a:avLst/>
              <a:gdLst/>
              <a:ahLst/>
              <a:cxnLst/>
              <a:rect l="l" t="t" r="r" b="b"/>
              <a:pathLst>
                <a:path w="10903" h="6815" extrusionOk="0">
                  <a:moveTo>
                    <a:pt x="5206" y="1"/>
                  </a:moveTo>
                  <a:cubicBezTo>
                    <a:pt x="4235" y="1"/>
                    <a:pt x="3260" y="63"/>
                    <a:pt x="2293" y="148"/>
                  </a:cubicBezTo>
                  <a:cubicBezTo>
                    <a:pt x="1807" y="195"/>
                    <a:pt x="1283" y="251"/>
                    <a:pt x="927" y="588"/>
                  </a:cubicBezTo>
                  <a:cubicBezTo>
                    <a:pt x="609" y="897"/>
                    <a:pt x="497" y="1327"/>
                    <a:pt x="413" y="1749"/>
                  </a:cubicBezTo>
                  <a:cubicBezTo>
                    <a:pt x="207" y="2731"/>
                    <a:pt x="76" y="3751"/>
                    <a:pt x="29" y="4762"/>
                  </a:cubicBezTo>
                  <a:cubicBezTo>
                    <a:pt x="1" y="5183"/>
                    <a:pt x="48" y="5716"/>
                    <a:pt x="422" y="6006"/>
                  </a:cubicBezTo>
                  <a:cubicBezTo>
                    <a:pt x="778" y="6268"/>
                    <a:pt x="1433" y="6259"/>
                    <a:pt x="1854" y="6315"/>
                  </a:cubicBezTo>
                  <a:cubicBezTo>
                    <a:pt x="3098" y="6502"/>
                    <a:pt x="4352" y="6643"/>
                    <a:pt x="5616" y="6736"/>
                  </a:cubicBezTo>
                  <a:cubicBezTo>
                    <a:pt x="6270" y="6780"/>
                    <a:pt x="6929" y="6815"/>
                    <a:pt x="7587" y="6815"/>
                  </a:cubicBezTo>
                  <a:cubicBezTo>
                    <a:pt x="7926" y="6815"/>
                    <a:pt x="8264" y="6805"/>
                    <a:pt x="8601" y="6783"/>
                  </a:cubicBezTo>
                  <a:cubicBezTo>
                    <a:pt x="9059" y="6755"/>
                    <a:pt x="9536" y="6689"/>
                    <a:pt x="9901" y="6409"/>
                  </a:cubicBezTo>
                  <a:cubicBezTo>
                    <a:pt x="10351" y="6044"/>
                    <a:pt x="10510" y="5417"/>
                    <a:pt x="10603" y="4827"/>
                  </a:cubicBezTo>
                  <a:cubicBezTo>
                    <a:pt x="10744" y="3994"/>
                    <a:pt x="10837" y="3162"/>
                    <a:pt x="10884" y="2319"/>
                  </a:cubicBezTo>
                  <a:cubicBezTo>
                    <a:pt x="10903" y="1908"/>
                    <a:pt x="10903" y="1449"/>
                    <a:pt x="10641" y="1122"/>
                  </a:cubicBezTo>
                  <a:cubicBezTo>
                    <a:pt x="10453" y="888"/>
                    <a:pt x="10154" y="766"/>
                    <a:pt x="9873" y="672"/>
                  </a:cubicBezTo>
                  <a:cubicBezTo>
                    <a:pt x="8370" y="167"/>
                    <a:pt x="6794" y="1"/>
                    <a:pt x="52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754;p43">
              <a:extLst>
                <a:ext uri="{FF2B5EF4-FFF2-40B4-BE49-F238E27FC236}">
                  <a16:creationId xmlns:a16="http://schemas.microsoft.com/office/drawing/2014/main" id="{99618487-E897-4C6E-B3F1-18762394524F}"/>
                </a:ext>
              </a:extLst>
            </p:cNvPr>
            <p:cNvSpPr/>
            <p:nvPr/>
          </p:nvSpPr>
          <p:spPr>
            <a:xfrm>
              <a:off x="3694900" y="4432450"/>
              <a:ext cx="54275" cy="38725"/>
            </a:xfrm>
            <a:custGeom>
              <a:avLst/>
              <a:gdLst/>
              <a:ahLst/>
              <a:cxnLst/>
              <a:rect l="l" t="t" r="r" b="b"/>
              <a:pathLst>
                <a:path w="2171" h="1549" extrusionOk="0">
                  <a:moveTo>
                    <a:pt x="1166" y="0"/>
                  </a:moveTo>
                  <a:cubicBezTo>
                    <a:pt x="891" y="0"/>
                    <a:pt x="630" y="151"/>
                    <a:pt x="449" y="341"/>
                  </a:cubicBezTo>
                  <a:cubicBezTo>
                    <a:pt x="225" y="574"/>
                    <a:pt x="94" y="893"/>
                    <a:pt x="19" y="1211"/>
                  </a:cubicBezTo>
                  <a:cubicBezTo>
                    <a:pt x="0" y="1254"/>
                    <a:pt x="43" y="1289"/>
                    <a:pt x="82" y="1289"/>
                  </a:cubicBezTo>
                  <a:cubicBezTo>
                    <a:pt x="102" y="1289"/>
                    <a:pt x="121" y="1280"/>
                    <a:pt x="131" y="1258"/>
                  </a:cubicBezTo>
                  <a:cubicBezTo>
                    <a:pt x="318" y="838"/>
                    <a:pt x="565" y="224"/>
                    <a:pt x="1090" y="224"/>
                  </a:cubicBezTo>
                  <a:cubicBezTo>
                    <a:pt x="1116" y="224"/>
                    <a:pt x="1142" y="225"/>
                    <a:pt x="1170" y="228"/>
                  </a:cubicBezTo>
                  <a:cubicBezTo>
                    <a:pt x="1394" y="247"/>
                    <a:pt x="1581" y="415"/>
                    <a:pt x="1684" y="612"/>
                  </a:cubicBezTo>
                  <a:cubicBezTo>
                    <a:pt x="1741" y="724"/>
                    <a:pt x="1778" y="865"/>
                    <a:pt x="1806" y="996"/>
                  </a:cubicBezTo>
                  <a:cubicBezTo>
                    <a:pt x="1815" y="1136"/>
                    <a:pt x="1806" y="1286"/>
                    <a:pt x="1815" y="1426"/>
                  </a:cubicBezTo>
                  <a:cubicBezTo>
                    <a:pt x="1815" y="1501"/>
                    <a:pt x="1884" y="1549"/>
                    <a:pt x="1947" y="1549"/>
                  </a:cubicBezTo>
                  <a:cubicBezTo>
                    <a:pt x="1993" y="1549"/>
                    <a:pt x="2037" y="1523"/>
                    <a:pt x="2049" y="1463"/>
                  </a:cubicBezTo>
                  <a:cubicBezTo>
                    <a:pt x="2171" y="893"/>
                    <a:pt x="1900" y="60"/>
                    <a:pt x="1235" y="4"/>
                  </a:cubicBezTo>
                  <a:cubicBezTo>
                    <a:pt x="1212" y="1"/>
                    <a:pt x="1189" y="0"/>
                    <a:pt x="1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755;p43">
              <a:extLst>
                <a:ext uri="{FF2B5EF4-FFF2-40B4-BE49-F238E27FC236}">
                  <a16:creationId xmlns:a16="http://schemas.microsoft.com/office/drawing/2014/main" id="{C2FCF150-DCA9-490E-AB5D-4412F52E6A07}"/>
                </a:ext>
              </a:extLst>
            </p:cNvPr>
            <p:cNvSpPr/>
            <p:nvPr/>
          </p:nvSpPr>
          <p:spPr>
            <a:xfrm>
              <a:off x="3795250" y="4438525"/>
              <a:ext cx="59200" cy="39375"/>
            </a:xfrm>
            <a:custGeom>
              <a:avLst/>
              <a:gdLst/>
              <a:ahLst/>
              <a:cxnLst/>
              <a:rect l="l" t="t" r="r" b="b"/>
              <a:pathLst>
                <a:path w="2368" h="1575" extrusionOk="0">
                  <a:moveTo>
                    <a:pt x="1187" y="1"/>
                  </a:moveTo>
                  <a:cubicBezTo>
                    <a:pt x="848" y="1"/>
                    <a:pt x="513" y="152"/>
                    <a:pt x="291" y="434"/>
                  </a:cubicBezTo>
                  <a:cubicBezTo>
                    <a:pt x="122" y="659"/>
                    <a:pt x="0" y="987"/>
                    <a:pt x="85" y="1267"/>
                  </a:cubicBezTo>
                  <a:cubicBezTo>
                    <a:pt x="93" y="1303"/>
                    <a:pt x="118" y="1318"/>
                    <a:pt x="147" y="1318"/>
                  </a:cubicBezTo>
                  <a:cubicBezTo>
                    <a:pt x="186" y="1318"/>
                    <a:pt x="229" y="1288"/>
                    <a:pt x="234" y="1239"/>
                  </a:cubicBezTo>
                  <a:cubicBezTo>
                    <a:pt x="262" y="958"/>
                    <a:pt x="319" y="696"/>
                    <a:pt x="515" y="481"/>
                  </a:cubicBezTo>
                  <a:cubicBezTo>
                    <a:pt x="689" y="299"/>
                    <a:pt x="928" y="205"/>
                    <a:pt x="1176" y="205"/>
                  </a:cubicBezTo>
                  <a:cubicBezTo>
                    <a:pt x="1208" y="205"/>
                    <a:pt x="1241" y="207"/>
                    <a:pt x="1273" y="210"/>
                  </a:cubicBezTo>
                  <a:cubicBezTo>
                    <a:pt x="1554" y="247"/>
                    <a:pt x="1816" y="397"/>
                    <a:pt x="1956" y="650"/>
                  </a:cubicBezTo>
                  <a:cubicBezTo>
                    <a:pt x="2022" y="762"/>
                    <a:pt x="2069" y="893"/>
                    <a:pt x="2087" y="1033"/>
                  </a:cubicBezTo>
                  <a:cubicBezTo>
                    <a:pt x="2097" y="1174"/>
                    <a:pt x="2069" y="1305"/>
                    <a:pt x="2050" y="1436"/>
                  </a:cubicBezTo>
                  <a:cubicBezTo>
                    <a:pt x="2044" y="1509"/>
                    <a:pt x="2105" y="1574"/>
                    <a:pt x="2165" y="1574"/>
                  </a:cubicBezTo>
                  <a:cubicBezTo>
                    <a:pt x="2196" y="1574"/>
                    <a:pt x="2227" y="1556"/>
                    <a:pt x="2246" y="1511"/>
                  </a:cubicBezTo>
                  <a:cubicBezTo>
                    <a:pt x="2368" y="1277"/>
                    <a:pt x="2340" y="968"/>
                    <a:pt x="2246" y="734"/>
                  </a:cubicBezTo>
                  <a:cubicBezTo>
                    <a:pt x="2153" y="481"/>
                    <a:pt x="1975" y="275"/>
                    <a:pt x="1741" y="144"/>
                  </a:cubicBezTo>
                  <a:cubicBezTo>
                    <a:pt x="1567" y="47"/>
                    <a:pt x="1376" y="1"/>
                    <a:pt x="11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756;p43">
              <a:extLst>
                <a:ext uri="{FF2B5EF4-FFF2-40B4-BE49-F238E27FC236}">
                  <a16:creationId xmlns:a16="http://schemas.microsoft.com/office/drawing/2014/main" id="{8896E7E0-232D-4C19-90C1-E3BE219143E4}"/>
                </a:ext>
              </a:extLst>
            </p:cNvPr>
            <p:cNvSpPr/>
            <p:nvPr/>
          </p:nvSpPr>
          <p:spPr>
            <a:xfrm>
              <a:off x="3711500" y="4490400"/>
              <a:ext cx="112075" cy="34650"/>
            </a:xfrm>
            <a:custGeom>
              <a:avLst/>
              <a:gdLst/>
              <a:ahLst/>
              <a:cxnLst/>
              <a:rect l="l" t="t" r="r" b="b"/>
              <a:pathLst>
                <a:path w="4483" h="1386" extrusionOk="0">
                  <a:moveTo>
                    <a:pt x="2066" y="1"/>
                  </a:moveTo>
                  <a:cubicBezTo>
                    <a:pt x="2059" y="1"/>
                    <a:pt x="2053" y="3"/>
                    <a:pt x="2050" y="6"/>
                  </a:cubicBezTo>
                  <a:lnTo>
                    <a:pt x="2031" y="6"/>
                  </a:lnTo>
                  <a:cubicBezTo>
                    <a:pt x="1994" y="25"/>
                    <a:pt x="1966" y="44"/>
                    <a:pt x="1947" y="72"/>
                  </a:cubicBezTo>
                  <a:cubicBezTo>
                    <a:pt x="1919" y="91"/>
                    <a:pt x="1909" y="119"/>
                    <a:pt x="1891" y="137"/>
                  </a:cubicBezTo>
                  <a:cubicBezTo>
                    <a:pt x="1853" y="184"/>
                    <a:pt x="1816" y="231"/>
                    <a:pt x="1769" y="278"/>
                  </a:cubicBezTo>
                  <a:cubicBezTo>
                    <a:pt x="1732" y="325"/>
                    <a:pt x="1685" y="371"/>
                    <a:pt x="1657" y="427"/>
                  </a:cubicBezTo>
                  <a:cubicBezTo>
                    <a:pt x="1629" y="465"/>
                    <a:pt x="1610" y="502"/>
                    <a:pt x="1591" y="540"/>
                  </a:cubicBezTo>
                  <a:cubicBezTo>
                    <a:pt x="1479" y="512"/>
                    <a:pt x="1357" y="512"/>
                    <a:pt x="1254" y="512"/>
                  </a:cubicBezTo>
                  <a:cubicBezTo>
                    <a:pt x="1114" y="502"/>
                    <a:pt x="983" y="493"/>
                    <a:pt x="843" y="474"/>
                  </a:cubicBezTo>
                  <a:cubicBezTo>
                    <a:pt x="721" y="465"/>
                    <a:pt x="581" y="456"/>
                    <a:pt x="450" y="456"/>
                  </a:cubicBezTo>
                  <a:cubicBezTo>
                    <a:pt x="360" y="449"/>
                    <a:pt x="266" y="434"/>
                    <a:pt x="174" y="434"/>
                  </a:cubicBezTo>
                  <a:cubicBezTo>
                    <a:pt x="131" y="434"/>
                    <a:pt x="89" y="437"/>
                    <a:pt x="47" y="446"/>
                  </a:cubicBezTo>
                  <a:cubicBezTo>
                    <a:pt x="0" y="456"/>
                    <a:pt x="19" y="512"/>
                    <a:pt x="47" y="530"/>
                  </a:cubicBezTo>
                  <a:cubicBezTo>
                    <a:pt x="169" y="577"/>
                    <a:pt x="309" y="558"/>
                    <a:pt x="421" y="577"/>
                  </a:cubicBezTo>
                  <a:cubicBezTo>
                    <a:pt x="552" y="587"/>
                    <a:pt x="693" y="596"/>
                    <a:pt x="824" y="605"/>
                  </a:cubicBezTo>
                  <a:cubicBezTo>
                    <a:pt x="955" y="624"/>
                    <a:pt x="1095" y="633"/>
                    <a:pt x="1217" y="643"/>
                  </a:cubicBezTo>
                  <a:cubicBezTo>
                    <a:pt x="1330" y="651"/>
                    <a:pt x="1449" y="673"/>
                    <a:pt x="1564" y="673"/>
                  </a:cubicBezTo>
                  <a:cubicBezTo>
                    <a:pt x="1583" y="673"/>
                    <a:pt x="1601" y="672"/>
                    <a:pt x="1619" y="671"/>
                  </a:cubicBezTo>
                  <a:cubicBezTo>
                    <a:pt x="1638" y="671"/>
                    <a:pt x="1666" y="643"/>
                    <a:pt x="1666" y="633"/>
                  </a:cubicBezTo>
                  <a:cubicBezTo>
                    <a:pt x="1703" y="605"/>
                    <a:pt x="1732" y="577"/>
                    <a:pt x="1760" y="540"/>
                  </a:cubicBezTo>
                  <a:cubicBezTo>
                    <a:pt x="1806" y="493"/>
                    <a:pt x="1844" y="446"/>
                    <a:pt x="1872" y="399"/>
                  </a:cubicBezTo>
                  <a:lnTo>
                    <a:pt x="1984" y="259"/>
                  </a:lnTo>
                  <a:cubicBezTo>
                    <a:pt x="1994" y="250"/>
                    <a:pt x="2003" y="222"/>
                    <a:pt x="2012" y="212"/>
                  </a:cubicBezTo>
                  <a:cubicBezTo>
                    <a:pt x="2012" y="259"/>
                    <a:pt x="2031" y="306"/>
                    <a:pt x="2031" y="334"/>
                  </a:cubicBezTo>
                  <a:cubicBezTo>
                    <a:pt x="2040" y="456"/>
                    <a:pt x="2050" y="558"/>
                    <a:pt x="2078" y="680"/>
                  </a:cubicBezTo>
                  <a:cubicBezTo>
                    <a:pt x="2087" y="783"/>
                    <a:pt x="2106" y="905"/>
                    <a:pt x="2134" y="1008"/>
                  </a:cubicBezTo>
                  <a:cubicBezTo>
                    <a:pt x="2153" y="1111"/>
                    <a:pt x="2153" y="1242"/>
                    <a:pt x="2199" y="1345"/>
                  </a:cubicBezTo>
                  <a:cubicBezTo>
                    <a:pt x="2214" y="1373"/>
                    <a:pt x="2234" y="1385"/>
                    <a:pt x="2259" y="1385"/>
                  </a:cubicBezTo>
                  <a:cubicBezTo>
                    <a:pt x="2267" y="1385"/>
                    <a:pt x="2275" y="1384"/>
                    <a:pt x="2284" y="1382"/>
                  </a:cubicBezTo>
                  <a:cubicBezTo>
                    <a:pt x="2293" y="1382"/>
                    <a:pt x="2312" y="1382"/>
                    <a:pt x="2321" y="1373"/>
                  </a:cubicBezTo>
                  <a:cubicBezTo>
                    <a:pt x="2368" y="1326"/>
                    <a:pt x="2415" y="1260"/>
                    <a:pt x="2452" y="1204"/>
                  </a:cubicBezTo>
                  <a:lnTo>
                    <a:pt x="2555" y="1026"/>
                  </a:lnTo>
                  <a:lnTo>
                    <a:pt x="2761" y="680"/>
                  </a:lnTo>
                  <a:lnTo>
                    <a:pt x="2761" y="671"/>
                  </a:lnTo>
                  <a:cubicBezTo>
                    <a:pt x="2808" y="680"/>
                    <a:pt x="2855" y="680"/>
                    <a:pt x="2920" y="680"/>
                  </a:cubicBezTo>
                  <a:cubicBezTo>
                    <a:pt x="2986" y="680"/>
                    <a:pt x="3070" y="689"/>
                    <a:pt x="3135" y="689"/>
                  </a:cubicBezTo>
                  <a:cubicBezTo>
                    <a:pt x="3276" y="689"/>
                    <a:pt x="3416" y="699"/>
                    <a:pt x="3556" y="708"/>
                  </a:cubicBezTo>
                  <a:cubicBezTo>
                    <a:pt x="3856" y="727"/>
                    <a:pt x="4137" y="746"/>
                    <a:pt x="4427" y="774"/>
                  </a:cubicBezTo>
                  <a:cubicBezTo>
                    <a:pt x="4464" y="774"/>
                    <a:pt x="4483" y="746"/>
                    <a:pt x="4483" y="727"/>
                  </a:cubicBezTo>
                  <a:cubicBezTo>
                    <a:pt x="4483" y="718"/>
                    <a:pt x="4483" y="699"/>
                    <a:pt x="4473" y="689"/>
                  </a:cubicBezTo>
                  <a:cubicBezTo>
                    <a:pt x="4473" y="652"/>
                    <a:pt x="4436" y="643"/>
                    <a:pt x="4417" y="643"/>
                  </a:cubicBezTo>
                  <a:cubicBezTo>
                    <a:pt x="4118" y="624"/>
                    <a:pt x="3837" y="596"/>
                    <a:pt x="3547" y="587"/>
                  </a:cubicBezTo>
                  <a:cubicBezTo>
                    <a:pt x="3407" y="577"/>
                    <a:pt x="3266" y="577"/>
                    <a:pt x="3126" y="558"/>
                  </a:cubicBezTo>
                  <a:lnTo>
                    <a:pt x="2929" y="558"/>
                  </a:lnTo>
                  <a:cubicBezTo>
                    <a:pt x="2864" y="558"/>
                    <a:pt x="2780" y="558"/>
                    <a:pt x="2714" y="568"/>
                  </a:cubicBezTo>
                  <a:cubicBezTo>
                    <a:pt x="2714" y="568"/>
                    <a:pt x="2705" y="568"/>
                    <a:pt x="2705" y="587"/>
                  </a:cubicBezTo>
                  <a:cubicBezTo>
                    <a:pt x="2686" y="587"/>
                    <a:pt x="2677" y="596"/>
                    <a:pt x="2649" y="615"/>
                  </a:cubicBezTo>
                  <a:lnTo>
                    <a:pt x="2443" y="970"/>
                  </a:lnTo>
                  <a:lnTo>
                    <a:pt x="2330" y="1148"/>
                  </a:lnTo>
                  <a:cubicBezTo>
                    <a:pt x="2321" y="1157"/>
                    <a:pt x="2312" y="1176"/>
                    <a:pt x="2312" y="1195"/>
                  </a:cubicBezTo>
                  <a:cubicBezTo>
                    <a:pt x="2302" y="1129"/>
                    <a:pt x="2284" y="1064"/>
                    <a:pt x="2274" y="1008"/>
                  </a:cubicBezTo>
                  <a:cubicBezTo>
                    <a:pt x="2246" y="886"/>
                    <a:pt x="2237" y="774"/>
                    <a:pt x="2218" y="661"/>
                  </a:cubicBezTo>
                  <a:cubicBezTo>
                    <a:pt x="2209" y="558"/>
                    <a:pt x="2181" y="446"/>
                    <a:pt x="2171" y="334"/>
                  </a:cubicBezTo>
                  <a:cubicBezTo>
                    <a:pt x="2162" y="278"/>
                    <a:pt x="2143" y="231"/>
                    <a:pt x="2143" y="175"/>
                  </a:cubicBezTo>
                  <a:cubicBezTo>
                    <a:pt x="2134" y="119"/>
                    <a:pt x="2134" y="72"/>
                    <a:pt x="2097" y="25"/>
                  </a:cubicBezTo>
                  <a:cubicBezTo>
                    <a:pt x="2091" y="7"/>
                    <a:pt x="2077" y="1"/>
                    <a:pt x="2066" y="1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757;p43">
              <a:extLst>
                <a:ext uri="{FF2B5EF4-FFF2-40B4-BE49-F238E27FC236}">
                  <a16:creationId xmlns:a16="http://schemas.microsoft.com/office/drawing/2014/main" id="{2E5C32C5-403B-41F9-BA84-B447DFC948C5}"/>
                </a:ext>
              </a:extLst>
            </p:cNvPr>
            <p:cNvSpPr/>
            <p:nvPr/>
          </p:nvSpPr>
          <p:spPr>
            <a:xfrm>
              <a:off x="3735600" y="4561525"/>
              <a:ext cx="202425" cy="31525"/>
            </a:xfrm>
            <a:custGeom>
              <a:avLst/>
              <a:gdLst/>
              <a:ahLst/>
              <a:cxnLst/>
              <a:rect l="l" t="t" r="r" b="b"/>
              <a:pathLst>
                <a:path w="8097" h="1261" extrusionOk="0">
                  <a:moveTo>
                    <a:pt x="8016" y="1"/>
                  </a:moveTo>
                  <a:cubicBezTo>
                    <a:pt x="8008" y="1"/>
                    <a:pt x="8000" y="3"/>
                    <a:pt x="7992" y="6"/>
                  </a:cubicBezTo>
                  <a:cubicBezTo>
                    <a:pt x="7543" y="259"/>
                    <a:pt x="7103" y="474"/>
                    <a:pt x="6607" y="642"/>
                  </a:cubicBezTo>
                  <a:cubicBezTo>
                    <a:pt x="6130" y="802"/>
                    <a:pt x="5643" y="923"/>
                    <a:pt x="5147" y="1007"/>
                  </a:cubicBezTo>
                  <a:cubicBezTo>
                    <a:pt x="4490" y="1111"/>
                    <a:pt x="3826" y="1151"/>
                    <a:pt x="3161" y="1151"/>
                  </a:cubicBezTo>
                  <a:cubicBezTo>
                    <a:pt x="2747" y="1151"/>
                    <a:pt x="2332" y="1136"/>
                    <a:pt x="1919" y="1110"/>
                  </a:cubicBezTo>
                  <a:cubicBezTo>
                    <a:pt x="1292" y="1073"/>
                    <a:pt x="655" y="1017"/>
                    <a:pt x="28" y="989"/>
                  </a:cubicBezTo>
                  <a:cubicBezTo>
                    <a:pt x="0" y="989"/>
                    <a:pt x="0" y="1026"/>
                    <a:pt x="28" y="1026"/>
                  </a:cubicBezTo>
                  <a:cubicBezTo>
                    <a:pt x="1071" y="1185"/>
                    <a:pt x="2148" y="1261"/>
                    <a:pt x="3210" y="1261"/>
                  </a:cubicBezTo>
                  <a:cubicBezTo>
                    <a:pt x="3273" y="1261"/>
                    <a:pt x="3335" y="1261"/>
                    <a:pt x="3397" y="1260"/>
                  </a:cubicBezTo>
                  <a:cubicBezTo>
                    <a:pt x="4436" y="1251"/>
                    <a:pt x="5484" y="1120"/>
                    <a:pt x="6495" y="802"/>
                  </a:cubicBezTo>
                  <a:cubicBezTo>
                    <a:pt x="7028" y="633"/>
                    <a:pt x="7571" y="418"/>
                    <a:pt x="8048" y="100"/>
                  </a:cubicBezTo>
                  <a:cubicBezTo>
                    <a:pt x="8097" y="75"/>
                    <a:pt x="8068" y="1"/>
                    <a:pt x="8016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758;p43">
              <a:extLst>
                <a:ext uri="{FF2B5EF4-FFF2-40B4-BE49-F238E27FC236}">
                  <a16:creationId xmlns:a16="http://schemas.microsoft.com/office/drawing/2014/main" id="{A5AC5E18-BBBF-4CB4-806E-EC9F9DB617E6}"/>
                </a:ext>
              </a:extLst>
            </p:cNvPr>
            <p:cNvSpPr/>
            <p:nvPr/>
          </p:nvSpPr>
          <p:spPr>
            <a:xfrm>
              <a:off x="3678275" y="4575700"/>
              <a:ext cx="42125" cy="9525"/>
            </a:xfrm>
            <a:custGeom>
              <a:avLst/>
              <a:gdLst/>
              <a:ahLst/>
              <a:cxnLst/>
              <a:rect l="l" t="t" r="r" b="b"/>
              <a:pathLst>
                <a:path w="1685" h="381" extrusionOk="0">
                  <a:moveTo>
                    <a:pt x="57" y="1"/>
                  </a:moveTo>
                  <a:cubicBezTo>
                    <a:pt x="29" y="1"/>
                    <a:pt x="1" y="38"/>
                    <a:pt x="38" y="66"/>
                  </a:cubicBezTo>
                  <a:cubicBezTo>
                    <a:pt x="141" y="132"/>
                    <a:pt x="281" y="160"/>
                    <a:pt x="412" y="188"/>
                  </a:cubicBezTo>
                  <a:cubicBezTo>
                    <a:pt x="543" y="225"/>
                    <a:pt x="684" y="263"/>
                    <a:pt x="805" y="281"/>
                  </a:cubicBezTo>
                  <a:cubicBezTo>
                    <a:pt x="936" y="309"/>
                    <a:pt x="1067" y="328"/>
                    <a:pt x="1208" y="338"/>
                  </a:cubicBezTo>
                  <a:cubicBezTo>
                    <a:pt x="1314" y="353"/>
                    <a:pt x="1432" y="380"/>
                    <a:pt x="1543" y="380"/>
                  </a:cubicBezTo>
                  <a:cubicBezTo>
                    <a:pt x="1569" y="380"/>
                    <a:pt x="1594" y="379"/>
                    <a:pt x="1619" y="375"/>
                  </a:cubicBezTo>
                  <a:cubicBezTo>
                    <a:pt x="1666" y="375"/>
                    <a:pt x="1685" y="309"/>
                    <a:pt x="1629" y="300"/>
                  </a:cubicBezTo>
                  <a:cubicBezTo>
                    <a:pt x="1498" y="272"/>
                    <a:pt x="1357" y="272"/>
                    <a:pt x="1226" y="263"/>
                  </a:cubicBezTo>
                  <a:cubicBezTo>
                    <a:pt x="1105" y="253"/>
                    <a:pt x="964" y="225"/>
                    <a:pt x="833" y="206"/>
                  </a:cubicBezTo>
                  <a:cubicBezTo>
                    <a:pt x="702" y="178"/>
                    <a:pt x="590" y="160"/>
                    <a:pt x="459" y="122"/>
                  </a:cubicBezTo>
                  <a:cubicBezTo>
                    <a:pt x="328" y="85"/>
                    <a:pt x="188" y="29"/>
                    <a:pt x="57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759;p43">
              <a:extLst>
                <a:ext uri="{FF2B5EF4-FFF2-40B4-BE49-F238E27FC236}">
                  <a16:creationId xmlns:a16="http://schemas.microsoft.com/office/drawing/2014/main" id="{1841C7DE-F172-4314-9D5B-C3E4978F1427}"/>
                </a:ext>
              </a:extLst>
            </p:cNvPr>
            <p:cNvSpPr/>
            <p:nvPr/>
          </p:nvSpPr>
          <p:spPr>
            <a:xfrm>
              <a:off x="3588450" y="4368250"/>
              <a:ext cx="72375" cy="150600"/>
            </a:xfrm>
            <a:custGeom>
              <a:avLst/>
              <a:gdLst/>
              <a:ahLst/>
              <a:cxnLst/>
              <a:rect l="l" t="t" r="r" b="b"/>
              <a:pathLst>
                <a:path w="2895" h="6024" extrusionOk="0">
                  <a:moveTo>
                    <a:pt x="2815" y="0"/>
                  </a:moveTo>
                  <a:cubicBezTo>
                    <a:pt x="2807" y="0"/>
                    <a:pt x="2798" y="2"/>
                    <a:pt x="2789" y="8"/>
                  </a:cubicBezTo>
                  <a:cubicBezTo>
                    <a:pt x="1254" y="934"/>
                    <a:pt x="225" y="2562"/>
                    <a:pt x="47" y="4350"/>
                  </a:cubicBezTo>
                  <a:cubicBezTo>
                    <a:pt x="0" y="4902"/>
                    <a:pt x="19" y="5463"/>
                    <a:pt x="141" y="5997"/>
                  </a:cubicBezTo>
                  <a:cubicBezTo>
                    <a:pt x="148" y="6015"/>
                    <a:pt x="163" y="6024"/>
                    <a:pt x="179" y="6024"/>
                  </a:cubicBezTo>
                  <a:cubicBezTo>
                    <a:pt x="201" y="6024"/>
                    <a:pt x="225" y="6006"/>
                    <a:pt x="225" y="5978"/>
                  </a:cubicBezTo>
                  <a:cubicBezTo>
                    <a:pt x="94" y="5023"/>
                    <a:pt x="112" y="4106"/>
                    <a:pt x="412" y="3189"/>
                  </a:cubicBezTo>
                  <a:cubicBezTo>
                    <a:pt x="683" y="2375"/>
                    <a:pt x="1142" y="1608"/>
                    <a:pt x="1750" y="990"/>
                  </a:cubicBezTo>
                  <a:cubicBezTo>
                    <a:pt x="2078" y="653"/>
                    <a:pt x="2452" y="363"/>
                    <a:pt x="2854" y="111"/>
                  </a:cubicBezTo>
                  <a:cubicBezTo>
                    <a:pt x="2895" y="86"/>
                    <a:pt x="2866" y="0"/>
                    <a:pt x="28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760;p43">
              <a:extLst>
                <a:ext uri="{FF2B5EF4-FFF2-40B4-BE49-F238E27FC236}">
                  <a16:creationId xmlns:a16="http://schemas.microsoft.com/office/drawing/2014/main" id="{E8C07DF3-864C-4196-96AC-8711185E0D76}"/>
                </a:ext>
              </a:extLst>
            </p:cNvPr>
            <p:cNvSpPr/>
            <p:nvPr/>
          </p:nvSpPr>
          <p:spPr>
            <a:xfrm>
              <a:off x="3672525" y="4324725"/>
              <a:ext cx="247650" cy="50875"/>
            </a:xfrm>
            <a:custGeom>
              <a:avLst/>
              <a:gdLst/>
              <a:ahLst/>
              <a:cxnLst/>
              <a:rect l="l" t="t" r="r" b="b"/>
              <a:pathLst>
                <a:path w="9906" h="2035" extrusionOk="0">
                  <a:moveTo>
                    <a:pt x="4584" y="1"/>
                  </a:moveTo>
                  <a:cubicBezTo>
                    <a:pt x="3745" y="1"/>
                    <a:pt x="2903" y="129"/>
                    <a:pt x="2093" y="392"/>
                  </a:cubicBezTo>
                  <a:cubicBezTo>
                    <a:pt x="1728" y="513"/>
                    <a:pt x="1363" y="663"/>
                    <a:pt x="1017" y="822"/>
                  </a:cubicBezTo>
                  <a:cubicBezTo>
                    <a:pt x="680" y="991"/>
                    <a:pt x="324" y="1178"/>
                    <a:pt x="34" y="1421"/>
                  </a:cubicBezTo>
                  <a:cubicBezTo>
                    <a:pt x="1" y="1446"/>
                    <a:pt x="34" y="1479"/>
                    <a:pt x="69" y="1479"/>
                  </a:cubicBezTo>
                  <a:cubicBezTo>
                    <a:pt x="73" y="1479"/>
                    <a:pt x="77" y="1478"/>
                    <a:pt x="81" y="1477"/>
                  </a:cubicBezTo>
                  <a:cubicBezTo>
                    <a:pt x="380" y="1318"/>
                    <a:pt x="680" y="1131"/>
                    <a:pt x="989" y="963"/>
                  </a:cubicBezTo>
                  <a:cubicBezTo>
                    <a:pt x="1297" y="813"/>
                    <a:pt x="1616" y="672"/>
                    <a:pt x="1943" y="551"/>
                  </a:cubicBezTo>
                  <a:cubicBezTo>
                    <a:pt x="2598" y="317"/>
                    <a:pt x="3272" y="176"/>
                    <a:pt x="3955" y="120"/>
                  </a:cubicBezTo>
                  <a:cubicBezTo>
                    <a:pt x="4169" y="102"/>
                    <a:pt x="4383" y="94"/>
                    <a:pt x="4596" y="94"/>
                  </a:cubicBezTo>
                  <a:cubicBezTo>
                    <a:pt x="5723" y="94"/>
                    <a:pt x="6846" y="339"/>
                    <a:pt x="7876" y="803"/>
                  </a:cubicBezTo>
                  <a:cubicBezTo>
                    <a:pt x="8578" y="1112"/>
                    <a:pt x="9223" y="1524"/>
                    <a:pt x="9813" y="2020"/>
                  </a:cubicBezTo>
                  <a:cubicBezTo>
                    <a:pt x="9821" y="2030"/>
                    <a:pt x="9831" y="2035"/>
                    <a:pt x="9841" y="2035"/>
                  </a:cubicBezTo>
                  <a:cubicBezTo>
                    <a:pt x="9874" y="2035"/>
                    <a:pt x="9905" y="1981"/>
                    <a:pt x="9869" y="1945"/>
                  </a:cubicBezTo>
                  <a:cubicBezTo>
                    <a:pt x="8399" y="670"/>
                    <a:pt x="6499" y="1"/>
                    <a:pt x="4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761;p43">
              <a:extLst>
                <a:ext uri="{FF2B5EF4-FFF2-40B4-BE49-F238E27FC236}">
                  <a16:creationId xmlns:a16="http://schemas.microsoft.com/office/drawing/2014/main" id="{1D76E234-DFA6-439A-9FEA-88D2DC05B9F1}"/>
                </a:ext>
              </a:extLst>
            </p:cNvPr>
            <p:cNvSpPr/>
            <p:nvPr/>
          </p:nvSpPr>
          <p:spPr>
            <a:xfrm>
              <a:off x="3057150" y="4804000"/>
              <a:ext cx="278425" cy="303750"/>
            </a:xfrm>
            <a:custGeom>
              <a:avLst/>
              <a:gdLst/>
              <a:ahLst/>
              <a:cxnLst/>
              <a:rect l="l" t="t" r="r" b="b"/>
              <a:pathLst>
                <a:path w="11137" h="12150" extrusionOk="0">
                  <a:moveTo>
                    <a:pt x="6115" y="1"/>
                  </a:moveTo>
                  <a:cubicBezTo>
                    <a:pt x="5379" y="1"/>
                    <a:pt x="4635" y="125"/>
                    <a:pt x="3931" y="311"/>
                  </a:cubicBezTo>
                  <a:cubicBezTo>
                    <a:pt x="2686" y="629"/>
                    <a:pt x="1488" y="1134"/>
                    <a:pt x="384" y="1808"/>
                  </a:cubicBezTo>
                  <a:cubicBezTo>
                    <a:pt x="1" y="5008"/>
                    <a:pt x="225" y="8312"/>
                    <a:pt x="1226" y="11381"/>
                  </a:cubicBezTo>
                  <a:cubicBezTo>
                    <a:pt x="3155" y="11893"/>
                    <a:pt x="5161" y="12149"/>
                    <a:pt x="7167" y="12149"/>
                  </a:cubicBezTo>
                  <a:cubicBezTo>
                    <a:pt x="8276" y="12149"/>
                    <a:pt x="9385" y="12071"/>
                    <a:pt x="10481" y="11914"/>
                  </a:cubicBezTo>
                  <a:cubicBezTo>
                    <a:pt x="10388" y="11914"/>
                    <a:pt x="10762" y="11849"/>
                    <a:pt x="10668" y="11849"/>
                  </a:cubicBezTo>
                  <a:cubicBezTo>
                    <a:pt x="10818" y="9509"/>
                    <a:pt x="11136" y="7104"/>
                    <a:pt x="10734" y="4831"/>
                  </a:cubicBezTo>
                  <a:cubicBezTo>
                    <a:pt x="10500" y="3548"/>
                    <a:pt x="10219" y="2285"/>
                    <a:pt x="9985" y="1013"/>
                  </a:cubicBezTo>
                  <a:cubicBezTo>
                    <a:pt x="9124" y="479"/>
                    <a:pt x="8114" y="264"/>
                    <a:pt x="7122" y="86"/>
                  </a:cubicBezTo>
                  <a:cubicBezTo>
                    <a:pt x="6791" y="27"/>
                    <a:pt x="6454" y="1"/>
                    <a:pt x="6115" y="1"/>
                  </a:cubicBezTo>
                  <a:close/>
                </a:path>
              </a:pathLst>
            </a:custGeom>
            <a:solidFill>
              <a:srgbClr val="B34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762;p43">
              <a:extLst>
                <a:ext uri="{FF2B5EF4-FFF2-40B4-BE49-F238E27FC236}">
                  <a16:creationId xmlns:a16="http://schemas.microsoft.com/office/drawing/2014/main" id="{FFBA240F-D519-408F-A8F1-4741531EC870}"/>
                </a:ext>
              </a:extLst>
            </p:cNvPr>
            <p:cNvSpPr/>
            <p:nvPr/>
          </p:nvSpPr>
          <p:spPr>
            <a:xfrm>
              <a:off x="3134125" y="4803825"/>
              <a:ext cx="151375" cy="67875"/>
            </a:xfrm>
            <a:custGeom>
              <a:avLst/>
              <a:gdLst/>
              <a:ahLst/>
              <a:cxnLst/>
              <a:rect l="l" t="t" r="r" b="b"/>
              <a:pathLst>
                <a:path w="6055" h="2715" extrusionOk="0">
                  <a:moveTo>
                    <a:pt x="3055" y="0"/>
                  </a:moveTo>
                  <a:cubicBezTo>
                    <a:pt x="2313" y="0"/>
                    <a:pt x="1562" y="127"/>
                    <a:pt x="852" y="308"/>
                  </a:cubicBezTo>
                  <a:cubicBezTo>
                    <a:pt x="571" y="374"/>
                    <a:pt x="300" y="458"/>
                    <a:pt x="19" y="552"/>
                  </a:cubicBezTo>
                  <a:cubicBezTo>
                    <a:pt x="0" y="748"/>
                    <a:pt x="169" y="982"/>
                    <a:pt x="337" y="1197"/>
                  </a:cubicBezTo>
                  <a:cubicBezTo>
                    <a:pt x="674" y="1637"/>
                    <a:pt x="1095" y="2011"/>
                    <a:pt x="1591" y="2283"/>
                  </a:cubicBezTo>
                  <a:cubicBezTo>
                    <a:pt x="2095" y="2560"/>
                    <a:pt x="2670" y="2714"/>
                    <a:pt x="3247" y="2714"/>
                  </a:cubicBezTo>
                  <a:cubicBezTo>
                    <a:pt x="3527" y="2714"/>
                    <a:pt x="3808" y="2678"/>
                    <a:pt x="4080" y="2601"/>
                  </a:cubicBezTo>
                  <a:cubicBezTo>
                    <a:pt x="4904" y="2376"/>
                    <a:pt x="5634" y="1778"/>
                    <a:pt x="5961" y="982"/>
                  </a:cubicBezTo>
                  <a:cubicBezTo>
                    <a:pt x="6008" y="860"/>
                    <a:pt x="6045" y="729"/>
                    <a:pt x="6055" y="589"/>
                  </a:cubicBezTo>
                  <a:cubicBezTo>
                    <a:pt x="5418" y="346"/>
                    <a:pt x="4726" y="205"/>
                    <a:pt x="4043" y="84"/>
                  </a:cubicBezTo>
                  <a:cubicBezTo>
                    <a:pt x="3718" y="26"/>
                    <a:pt x="3387" y="0"/>
                    <a:pt x="30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763;p43">
              <a:extLst>
                <a:ext uri="{FF2B5EF4-FFF2-40B4-BE49-F238E27FC236}">
                  <a16:creationId xmlns:a16="http://schemas.microsoft.com/office/drawing/2014/main" id="{31680FE4-EE44-44D9-A738-5ED2C7289DB0}"/>
                </a:ext>
              </a:extLst>
            </p:cNvPr>
            <p:cNvSpPr/>
            <p:nvPr/>
          </p:nvSpPr>
          <p:spPr>
            <a:xfrm>
              <a:off x="3073325" y="4851500"/>
              <a:ext cx="55725" cy="66250"/>
            </a:xfrm>
            <a:custGeom>
              <a:avLst/>
              <a:gdLst/>
              <a:ahLst/>
              <a:cxnLst/>
              <a:rect l="l" t="t" r="r" b="b"/>
              <a:pathLst>
                <a:path w="2229" h="2650" extrusionOk="0">
                  <a:moveTo>
                    <a:pt x="45" y="0"/>
                  </a:moveTo>
                  <a:cubicBezTo>
                    <a:pt x="7" y="0"/>
                    <a:pt x="1" y="50"/>
                    <a:pt x="18" y="67"/>
                  </a:cubicBezTo>
                  <a:cubicBezTo>
                    <a:pt x="130" y="151"/>
                    <a:pt x="271" y="217"/>
                    <a:pt x="383" y="282"/>
                  </a:cubicBezTo>
                  <a:cubicBezTo>
                    <a:pt x="505" y="348"/>
                    <a:pt x="617" y="432"/>
                    <a:pt x="720" y="526"/>
                  </a:cubicBezTo>
                  <a:cubicBezTo>
                    <a:pt x="944" y="703"/>
                    <a:pt x="1141" y="891"/>
                    <a:pt x="1328" y="1115"/>
                  </a:cubicBezTo>
                  <a:cubicBezTo>
                    <a:pt x="1702" y="1546"/>
                    <a:pt x="1955" y="2060"/>
                    <a:pt x="2105" y="2612"/>
                  </a:cubicBezTo>
                  <a:cubicBezTo>
                    <a:pt x="2112" y="2638"/>
                    <a:pt x="2133" y="2649"/>
                    <a:pt x="2156" y="2649"/>
                  </a:cubicBezTo>
                  <a:cubicBezTo>
                    <a:pt x="2191" y="2649"/>
                    <a:pt x="2229" y="2621"/>
                    <a:pt x="2217" y="2575"/>
                  </a:cubicBezTo>
                  <a:cubicBezTo>
                    <a:pt x="2095" y="2013"/>
                    <a:pt x="1815" y="1471"/>
                    <a:pt x="1440" y="1031"/>
                  </a:cubicBezTo>
                  <a:cubicBezTo>
                    <a:pt x="1253" y="806"/>
                    <a:pt x="1038" y="600"/>
                    <a:pt x="804" y="423"/>
                  </a:cubicBezTo>
                  <a:cubicBezTo>
                    <a:pt x="598" y="254"/>
                    <a:pt x="327" y="58"/>
                    <a:pt x="55" y="2"/>
                  </a:cubicBezTo>
                  <a:cubicBezTo>
                    <a:pt x="52" y="1"/>
                    <a:pt x="49" y="0"/>
                    <a:pt x="45" y="0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764;p43">
              <a:extLst>
                <a:ext uri="{FF2B5EF4-FFF2-40B4-BE49-F238E27FC236}">
                  <a16:creationId xmlns:a16="http://schemas.microsoft.com/office/drawing/2014/main" id="{268B0169-7B26-441F-A7F6-E6BC022B6390}"/>
                </a:ext>
              </a:extLst>
            </p:cNvPr>
            <p:cNvSpPr/>
            <p:nvPr/>
          </p:nvSpPr>
          <p:spPr>
            <a:xfrm>
              <a:off x="3300225" y="4827250"/>
              <a:ext cx="134300" cy="318425"/>
            </a:xfrm>
            <a:custGeom>
              <a:avLst/>
              <a:gdLst/>
              <a:ahLst/>
              <a:cxnLst/>
              <a:rect l="l" t="t" r="r" b="b"/>
              <a:pathLst>
                <a:path w="5372" h="12737" extrusionOk="0">
                  <a:moveTo>
                    <a:pt x="120" y="0"/>
                  </a:moveTo>
                  <a:cubicBezTo>
                    <a:pt x="85" y="0"/>
                    <a:pt x="51" y="9"/>
                    <a:pt x="19" y="26"/>
                  </a:cubicBezTo>
                  <a:cubicBezTo>
                    <a:pt x="56" y="578"/>
                    <a:pt x="0" y="1140"/>
                    <a:pt x="19" y="1701"/>
                  </a:cubicBezTo>
                  <a:cubicBezTo>
                    <a:pt x="178" y="4256"/>
                    <a:pt x="814" y="6858"/>
                    <a:pt x="496" y="9394"/>
                  </a:cubicBezTo>
                  <a:cubicBezTo>
                    <a:pt x="431" y="10002"/>
                    <a:pt x="393" y="10601"/>
                    <a:pt x="393" y="11209"/>
                  </a:cubicBezTo>
                  <a:cubicBezTo>
                    <a:pt x="393" y="11443"/>
                    <a:pt x="412" y="11686"/>
                    <a:pt x="515" y="11901"/>
                  </a:cubicBezTo>
                  <a:cubicBezTo>
                    <a:pt x="702" y="12257"/>
                    <a:pt x="1123" y="12444"/>
                    <a:pt x="1516" y="12557"/>
                  </a:cubicBezTo>
                  <a:cubicBezTo>
                    <a:pt x="1976" y="12676"/>
                    <a:pt x="2455" y="12737"/>
                    <a:pt x="2935" y="12737"/>
                  </a:cubicBezTo>
                  <a:cubicBezTo>
                    <a:pt x="3433" y="12737"/>
                    <a:pt x="3931" y="12671"/>
                    <a:pt x="4408" y="12538"/>
                  </a:cubicBezTo>
                  <a:cubicBezTo>
                    <a:pt x="4558" y="12491"/>
                    <a:pt x="4726" y="12435"/>
                    <a:pt x="4866" y="12341"/>
                  </a:cubicBezTo>
                  <a:cubicBezTo>
                    <a:pt x="5044" y="12210"/>
                    <a:pt x="5157" y="12014"/>
                    <a:pt x="5231" y="11808"/>
                  </a:cubicBezTo>
                  <a:cubicBezTo>
                    <a:pt x="5297" y="11593"/>
                    <a:pt x="5344" y="11359"/>
                    <a:pt x="5372" y="11134"/>
                  </a:cubicBezTo>
                  <a:cubicBezTo>
                    <a:pt x="4885" y="10900"/>
                    <a:pt x="4455" y="10563"/>
                    <a:pt x="4024" y="10236"/>
                  </a:cubicBezTo>
                  <a:cubicBezTo>
                    <a:pt x="3538" y="9860"/>
                    <a:pt x="2558" y="9196"/>
                    <a:pt x="2501" y="9196"/>
                  </a:cubicBezTo>
                  <a:cubicBezTo>
                    <a:pt x="2500" y="9196"/>
                    <a:pt x="2499" y="9196"/>
                    <a:pt x="2499" y="9197"/>
                  </a:cubicBezTo>
                  <a:cubicBezTo>
                    <a:pt x="2302" y="7878"/>
                    <a:pt x="2115" y="6539"/>
                    <a:pt x="1919" y="5220"/>
                  </a:cubicBezTo>
                  <a:cubicBezTo>
                    <a:pt x="1816" y="4434"/>
                    <a:pt x="1675" y="3676"/>
                    <a:pt x="1488" y="2899"/>
                  </a:cubicBezTo>
                  <a:cubicBezTo>
                    <a:pt x="1264" y="1992"/>
                    <a:pt x="908" y="1103"/>
                    <a:pt x="440" y="279"/>
                  </a:cubicBezTo>
                  <a:cubicBezTo>
                    <a:pt x="412" y="204"/>
                    <a:pt x="347" y="120"/>
                    <a:pt x="281" y="64"/>
                  </a:cubicBezTo>
                  <a:cubicBezTo>
                    <a:pt x="234" y="23"/>
                    <a:pt x="177" y="0"/>
                    <a:pt x="120" y="0"/>
                  </a:cubicBezTo>
                  <a:close/>
                </a:path>
              </a:pathLst>
            </a:custGeom>
            <a:solidFill>
              <a:srgbClr val="B34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765;p43">
              <a:extLst>
                <a:ext uri="{FF2B5EF4-FFF2-40B4-BE49-F238E27FC236}">
                  <a16:creationId xmlns:a16="http://schemas.microsoft.com/office/drawing/2014/main" id="{7649B747-7F63-4D71-8D9F-89FAD331724B}"/>
                </a:ext>
              </a:extLst>
            </p:cNvPr>
            <p:cNvSpPr/>
            <p:nvPr/>
          </p:nvSpPr>
          <p:spPr>
            <a:xfrm>
              <a:off x="3323850" y="4935750"/>
              <a:ext cx="7275" cy="139475"/>
            </a:xfrm>
            <a:custGeom>
              <a:avLst/>
              <a:gdLst/>
              <a:ahLst/>
              <a:cxnLst/>
              <a:rect l="l" t="t" r="r" b="b"/>
              <a:pathLst>
                <a:path w="291" h="5579" extrusionOk="0">
                  <a:moveTo>
                    <a:pt x="136" y="0"/>
                  </a:moveTo>
                  <a:cubicBezTo>
                    <a:pt x="120" y="0"/>
                    <a:pt x="103" y="10"/>
                    <a:pt x="103" y="28"/>
                  </a:cubicBezTo>
                  <a:cubicBezTo>
                    <a:pt x="178" y="945"/>
                    <a:pt x="188" y="1863"/>
                    <a:pt x="178" y="2780"/>
                  </a:cubicBezTo>
                  <a:cubicBezTo>
                    <a:pt x="169" y="3706"/>
                    <a:pt x="57" y="4623"/>
                    <a:pt x="0" y="5540"/>
                  </a:cubicBezTo>
                  <a:cubicBezTo>
                    <a:pt x="0" y="5567"/>
                    <a:pt x="24" y="5578"/>
                    <a:pt x="45" y="5578"/>
                  </a:cubicBezTo>
                  <a:cubicBezTo>
                    <a:pt x="61" y="5578"/>
                    <a:pt x="75" y="5571"/>
                    <a:pt x="75" y="5559"/>
                  </a:cubicBezTo>
                  <a:cubicBezTo>
                    <a:pt x="225" y="4651"/>
                    <a:pt x="263" y="3734"/>
                    <a:pt x="272" y="2817"/>
                  </a:cubicBezTo>
                  <a:cubicBezTo>
                    <a:pt x="291" y="1881"/>
                    <a:pt x="244" y="945"/>
                    <a:pt x="169" y="28"/>
                  </a:cubicBezTo>
                  <a:cubicBezTo>
                    <a:pt x="169" y="10"/>
                    <a:pt x="153" y="0"/>
                    <a:pt x="136" y="0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766;p43">
              <a:extLst>
                <a:ext uri="{FF2B5EF4-FFF2-40B4-BE49-F238E27FC236}">
                  <a16:creationId xmlns:a16="http://schemas.microsoft.com/office/drawing/2014/main" id="{27D8886E-4B85-4058-9C19-68744471E6C6}"/>
                </a:ext>
              </a:extLst>
            </p:cNvPr>
            <p:cNvSpPr/>
            <p:nvPr/>
          </p:nvSpPr>
          <p:spPr>
            <a:xfrm>
              <a:off x="3309075" y="4838775"/>
              <a:ext cx="17150" cy="87300"/>
            </a:xfrm>
            <a:custGeom>
              <a:avLst/>
              <a:gdLst/>
              <a:ahLst/>
              <a:cxnLst/>
              <a:rect l="l" t="t" r="r" b="b"/>
              <a:pathLst>
                <a:path w="686" h="3492" extrusionOk="0">
                  <a:moveTo>
                    <a:pt x="25" y="0"/>
                  </a:moveTo>
                  <a:cubicBezTo>
                    <a:pt x="11" y="0"/>
                    <a:pt x="1" y="12"/>
                    <a:pt x="11" y="33"/>
                  </a:cubicBezTo>
                  <a:cubicBezTo>
                    <a:pt x="114" y="604"/>
                    <a:pt x="217" y="1175"/>
                    <a:pt x="311" y="1746"/>
                  </a:cubicBezTo>
                  <a:cubicBezTo>
                    <a:pt x="404" y="2326"/>
                    <a:pt x="489" y="2906"/>
                    <a:pt x="620" y="3468"/>
                  </a:cubicBezTo>
                  <a:cubicBezTo>
                    <a:pt x="624" y="3484"/>
                    <a:pt x="637" y="3491"/>
                    <a:pt x="650" y="3491"/>
                  </a:cubicBezTo>
                  <a:cubicBezTo>
                    <a:pt x="667" y="3491"/>
                    <a:pt x="685" y="3479"/>
                    <a:pt x="685" y="3458"/>
                  </a:cubicBezTo>
                  <a:cubicBezTo>
                    <a:pt x="601" y="2887"/>
                    <a:pt x="479" y="2326"/>
                    <a:pt x="367" y="1764"/>
                  </a:cubicBezTo>
                  <a:cubicBezTo>
                    <a:pt x="264" y="1175"/>
                    <a:pt x="161" y="604"/>
                    <a:pt x="58" y="24"/>
                  </a:cubicBezTo>
                  <a:cubicBezTo>
                    <a:pt x="50" y="7"/>
                    <a:pt x="36" y="0"/>
                    <a:pt x="25" y="0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767;p43">
              <a:extLst>
                <a:ext uri="{FF2B5EF4-FFF2-40B4-BE49-F238E27FC236}">
                  <a16:creationId xmlns:a16="http://schemas.microsoft.com/office/drawing/2014/main" id="{9FF468AB-FB69-4B67-95BA-6B119F7E786B}"/>
                </a:ext>
              </a:extLst>
            </p:cNvPr>
            <p:cNvSpPr/>
            <p:nvPr/>
          </p:nvSpPr>
          <p:spPr>
            <a:xfrm>
              <a:off x="3338825" y="5088750"/>
              <a:ext cx="47275" cy="19900"/>
            </a:xfrm>
            <a:custGeom>
              <a:avLst/>
              <a:gdLst/>
              <a:ahLst/>
              <a:cxnLst/>
              <a:rect l="l" t="t" r="r" b="b"/>
              <a:pathLst>
                <a:path w="1891" h="796" extrusionOk="0">
                  <a:moveTo>
                    <a:pt x="1797" y="0"/>
                  </a:moveTo>
                  <a:cubicBezTo>
                    <a:pt x="1500" y="101"/>
                    <a:pt x="1188" y="150"/>
                    <a:pt x="876" y="150"/>
                  </a:cubicBezTo>
                  <a:cubicBezTo>
                    <a:pt x="579" y="150"/>
                    <a:pt x="283" y="106"/>
                    <a:pt x="0" y="19"/>
                  </a:cubicBezTo>
                  <a:lnTo>
                    <a:pt x="0" y="19"/>
                  </a:lnTo>
                  <a:cubicBezTo>
                    <a:pt x="94" y="384"/>
                    <a:pt x="375" y="693"/>
                    <a:pt x="721" y="796"/>
                  </a:cubicBezTo>
                  <a:cubicBezTo>
                    <a:pt x="1086" y="768"/>
                    <a:pt x="1451" y="627"/>
                    <a:pt x="1732" y="393"/>
                  </a:cubicBezTo>
                  <a:cubicBezTo>
                    <a:pt x="1788" y="347"/>
                    <a:pt x="1844" y="290"/>
                    <a:pt x="1872" y="206"/>
                  </a:cubicBezTo>
                  <a:cubicBezTo>
                    <a:pt x="1891" y="141"/>
                    <a:pt x="1863" y="38"/>
                    <a:pt x="17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768;p43">
              <a:extLst>
                <a:ext uri="{FF2B5EF4-FFF2-40B4-BE49-F238E27FC236}">
                  <a16:creationId xmlns:a16="http://schemas.microsoft.com/office/drawing/2014/main" id="{AFA369C5-3E8E-44D4-A075-02734963DA53}"/>
                </a:ext>
              </a:extLst>
            </p:cNvPr>
            <p:cNvSpPr/>
            <p:nvPr/>
          </p:nvSpPr>
          <p:spPr>
            <a:xfrm>
              <a:off x="3245000" y="5075000"/>
              <a:ext cx="149750" cy="66275"/>
            </a:xfrm>
            <a:custGeom>
              <a:avLst/>
              <a:gdLst/>
              <a:ahLst/>
              <a:cxnLst/>
              <a:rect l="l" t="t" r="r" b="b"/>
              <a:pathLst>
                <a:path w="5990" h="2651" extrusionOk="0">
                  <a:moveTo>
                    <a:pt x="2030" y="0"/>
                  </a:moveTo>
                  <a:cubicBezTo>
                    <a:pt x="1615" y="0"/>
                    <a:pt x="1199" y="62"/>
                    <a:pt x="806" y="185"/>
                  </a:cubicBezTo>
                  <a:cubicBezTo>
                    <a:pt x="244" y="803"/>
                    <a:pt x="1" y="1729"/>
                    <a:pt x="94" y="2572"/>
                  </a:cubicBezTo>
                  <a:cubicBezTo>
                    <a:pt x="1165" y="2628"/>
                    <a:pt x="2236" y="2650"/>
                    <a:pt x="3307" y="2650"/>
                  </a:cubicBezTo>
                  <a:cubicBezTo>
                    <a:pt x="4201" y="2650"/>
                    <a:pt x="5096" y="2635"/>
                    <a:pt x="5990" y="2609"/>
                  </a:cubicBezTo>
                  <a:cubicBezTo>
                    <a:pt x="5775" y="2085"/>
                    <a:pt x="5391" y="1645"/>
                    <a:pt x="4961" y="1290"/>
                  </a:cubicBezTo>
                  <a:cubicBezTo>
                    <a:pt x="4521" y="925"/>
                    <a:pt x="4100" y="513"/>
                    <a:pt x="3576" y="307"/>
                  </a:cubicBezTo>
                  <a:cubicBezTo>
                    <a:pt x="3092" y="102"/>
                    <a:pt x="2561" y="0"/>
                    <a:pt x="20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769;p43">
              <a:extLst>
                <a:ext uri="{FF2B5EF4-FFF2-40B4-BE49-F238E27FC236}">
                  <a16:creationId xmlns:a16="http://schemas.microsoft.com/office/drawing/2014/main" id="{40270CA4-9AC1-4C0E-99C4-8D44244C4E17}"/>
                </a:ext>
              </a:extLst>
            </p:cNvPr>
            <p:cNvSpPr/>
            <p:nvPr/>
          </p:nvSpPr>
          <p:spPr>
            <a:xfrm>
              <a:off x="2980175" y="4848950"/>
              <a:ext cx="285925" cy="311650"/>
            </a:xfrm>
            <a:custGeom>
              <a:avLst/>
              <a:gdLst/>
              <a:ahLst/>
              <a:cxnLst/>
              <a:rect l="l" t="t" r="r" b="b"/>
              <a:pathLst>
                <a:path w="11437" h="12466" extrusionOk="0">
                  <a:moveTo>
                    <a:pt x="3454" y="1"/>
                  </a:moveTo>
                  <a:cubicBezTo>
                    <a:pt x="2088" y="3369"/>
                    <a:pt x="927" y="6832"/>
                    <a:pt x="1" y="10350"/>
                  </a:cubicBezTo>
                  <a:cubicBezTo>
                    <a:pt x="366" y="11193"/>
                    <a:pt x="965" y="11922"/>
                    <a:pt x="1685" y="12465"/>
                  </a:cubicBezTo>
                  <a:cubicBezTo>
                    <a:pt x="4670" y="12250"/>
                    <a:pt x="7712" y="11988"/>
                    <a:pt x="10687" y="11614"/>
                  </a:cubicBezTo>
                  <a:cubicBezTo>
                    <a:pt x="10659" y="10762"/>
                    <a:pt x="10950" y="9873"/>
                    <a:pt x="11436" y="9171"/>
                  </a:cubicBezTo>
                  <a:lnTo>
                    <a:pt x="11436" y="9171"/>
                  </a:lnTo>
                  <a:cubicBezTo>
                    <a:pt x="8657" y="9265"/>
                    <a:pt x="5896" y="9396"/>
                    <a:pt x="3126" y="9489"/>
                  </a:cubicBezTo>
                  <a:cubicBezTo>
                    <a:pt x="4062" y="7852"/>
                    <a:pt x="5007" y="6214"/>
                    <a:pt x="5962" y="4577"/>
                  </a:cubicBezTo>
                  <a:cubicBezTo>
                    <a:pt x="6430" y="3762"/>
                    <a:pt x="5990" y="2630"/>
                    <a:pt x="5541" y="1797"/>
                  </a:cubicBezTo>
                  <a:cubicBezTo>
                    <a:pt x="5101" y="974"/>
                    <a:pt x="4324" y="366"/>
                    <a:pt x="3454" y="1"/>
                  </a:cubicBezTo>
                  <a:close/>
                </a:path>
              </a:pathLst>
            </a:custGeom>
            <a:solidFill>
              <a:srgbClr val="B34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770;p43">
              <a:extLst>
                <a:ext uri="{FF2B5EF4-FFF2-40B4-BE49-F238E27FC236}">
                  <a16:creationId xmlns:a16="http://schemas.microsoft.com/office/drawing/2014/main" id="{74A04E20-11B2-4970-84A0-1A36F81C92E6}"/>
                </a:ext>
              </a:extLst>
            </p:cNvPr>
            <p:cNvSpPr/>
            <p:nvPr/>
          </p:nvSpPr>
          <p:spPr>
            <a:xfrm>
              <a:off x="3079300" y="4926025"/>
              <a:ext cx="56250" cy="122350"/>
            </a:xfrm>
            <a:custGeom>
              <a:avLst/>
              <a:gdLst/>
              <a:ahLst/>
              <a:cxnLst/>
              <a:rect l="l" t="t" r="r" b="b"/>
              <a:pathLst>
                <a:path w="2250" h="4894" extrusionOk="0">
                  <a:moveTo>
                    <a:pt x="2115" y="0"/>
                  </a:moveTo>
                  <a:cubicBezTo>
                    <a:pt x="2088" y="0"/>
                    <a:pt x="2056" y="23"/>
                    <a:pt x="2062" y="52"/>
                  </a:cubicBezTo>
                  <a:cubicBezTo>
                    <a:pt x="2118" y="277"/>
                    <a:pt x="2147" y="492"/>
                    <a:pt x="2137" y="717"/>
                  </a:cubicBezTo>
                  <a:cubicBezTo>
                    <a:pt x="2118" y="904"/>
                    <a:pt x="2090" y="1091"/>
                    <a:pt x="2053" y="1278"/>
                  </a:cubicBezTo>
                  <a:cubicBezTo>
                    <a:pt x="1370" y="2457"/>
                    <a:pt x="659" y="3627"/>
                    <a:pt x="13" y="4834"/>
                  </a:cubicBezTo>
                  <a:cubicBezTo>
                    <a:pt x="0" y="4866"/>
                    <a:pt x="26" y="4893"/>
                    <a:pt x="53" y="4893"/>
                  </a:cubicBezTo>
                  <a:cubicBezTo>
                    <a:pt x="66" y="4893"/>
                    <a:pt x="79" y="4887"/>
                    <a:pt x="88" y="4872"/>
                  </a:cubicBezTo>
                  <a:cubicBezTo>
                    <a:pt x="808" y="3702"/>
                    <a:pt x="2165" y="1260"/>
                    <a:pt x="2156" y="1241"/>
                  </a:cubicBezTo>
                  <a:cubicBezTo>
                    <a:pt x="2212" y="1082"/>
                    <a:pt x="2240" y="895"/>
                    <a:pt x="2249" y="726"/>
                  </a:cubicBezTo>
                  <a:cubicBezTo>
                    <a:pt x="2249" y="492"/>
                    <a:pt x="2212" y="249"/>
                    <a:pt x="2147" y="24"/>
                  </a:cubicBezTo>
                  <a:cubicBezTo>
                    <a:pt x="2143" y="7"/>
                    <a:pt x="2130" y="0"/>
                    <a:pt x="2115" y="0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771;p43">
              <a:extLst>
                <a:ext uri="{FF2B5EF4-FFF2-40B4-BE49-F238E27FC236}">
                  <a16:creationId xmlns:a16="http://schemas.microsoft.com/office/drawing/2014/main" id="{C3AEE5D0-CC4F-4CA2-9CEB-057D741FEB8E}"/>
                </a:ext>
              </a:extLst>
            </p:cNvPr>
            <p:cNvSpPr/>
            <p:nvPr/>
          </p:nvSpPr>
          <p:spPr>
            <a:xfrm>
              <a:off x="3015050" y="5086825"/>
              <a:ext cx="36200" cy="10600"/>
            </a:xfrm>
            <a:custGeom>
              <a:avLst/>
              <a:gdLst/>
              <a:ahLst/>
              <a:cxnLst/>
              <a:rect l="l" t="t" r="r" b="b"/>
              <a:pathLst>
                <a:path w="1448" h="424" extrusionOk="0">
                  <a:moveTo>
                    <a:pt x="1371" y="0"/>
                  </a:moveTo>
                  <a:cubicBezTo>
                    <a:pt x="1321" y="0"/>
                    <a:pt x="1263" y="15"/>
                    <a:pt x="1217" y="31"/>
                  </a:cubicBezTo>
                  <a:lnTo>
                    <a:pt x="1039" y="68"/>
                  </a:lnTo>
                  <a:cubicBezTo>
                    <a:pt x="927" y="87"/>
                    <a:pt x="796" y="115"/>
                    <a:pt x="683" y="143"/>
                  </a:cubicBezTo>
                  <a:lnTo>
                    <a:pt x="328" y="255"/>
                  </a:lnTo>
                  <a:cubicBezTo>
                    <a:pt x="281" y="274"/>
                    <a:pt x="225" y="302"/>
                    <a:pt x="178" y="311"/>
                  </a:cubicBezTo>
                  <a:cubicBezTo>
                    <a:pt x="122" y="330"/>
                    <a:pt x="56" y="358"/>
                    <a:pt x="10" y="396"/>
                  </a:cubicBezTo>
                  <a:cubicBezTo>
                    <a:pt x="0" y="405"/>
                    <a:pt x="10" y="424"/>
                    <a:pt x="28" y="424"/>
                  </a:cubicBezTo>
                  <a:cubicBezTo>
                    <a:pt x="84" y="424"/>
                    <a:pt x="131" y="405"/>
                    <a:pt x="178" y="377"/>
                  </a:cubicBezTo>
                  <a:cubicBezTo>
                    <a:pt x="234" y="358"/>
                    <a:pt x="290" y="349"/>
                    <a:pt x="356" y="321"/>
                  </a:cubicBezTo>
                  <a:cubicBezTo>
                    <a:pt x="468" y="283"/>
                    <a:pt x="590" y="236"/>
                    <a:pt x="702" y="208"/>
                  </a:cubicBezTo>
                  <a:cubicBezTo>
                    <a:pt x="824" y="171"/>
                    <a:pt x="936" y="143"/>
                    <a:pt x="1058" y="124"/>
                  </a:cubicBezTo>
                  <a:lnTo>
                    <a:pt x="1226" y="87"/>
                  </a:lnTo>
                  <a:cubicBezTo>
                    <a:pt x="1292" y="77"/>
                    <a:pt x="1357" y="77"/>
                    <a:pt x="1413" y="49"/>
                  </a:cubicBezTo>
                  <a:cubicBezTo>
                    <a:pt x="1418" y="52"/>
                    <a:pt x="1422" y="53"/>
                    <a:pt x="1425" y="53"/>
                  </a:cubicBezTo>
                  <a:cubicBezTo>
                    <a:pt x="1448" y="53"/>
                    <a:pt x="1437" y="2"/>
                    <a:pt x="1404" y="2"/>
                  </a:cubicBezTo>
                  <a:cubicBezTo>
                    <a:pt x="1394" y="1"/>
                    <a:pt x="1383" y="0"/>
                    <a:pt x="1371" y="0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772;p43">
              <a:extLst>
                <a:ext uri="{FF2B5EF4-FFF2-40B4-BE49-F238E27FC236}">
                  <a16:creationId xmlns:a16="http://schemas.microsoft.com/office/drawing/2014/main" id="{0910E3A1-A824-44B6-8FA2-7DE883B9DE93}"/>
                </a:ext>
              </a:extLst>
            </p:cNvPr>
            <p:cNvSpPr/>
            <p:nvPr/>
          </p:nvSpPr>
          <p:spPr>
            <a:xfrm>
              <a:off x="3090150" y="5077975"/>
              <a:ext cx="168225" cy="7700"/>
            </a:xfrm>
            <a:custGeom>
              <a:avLst/>
              <a:gdLst/>
              <a:ahLst/>
              <a:cxnLst/>
              <a:rect l="l" t="t" r="r" b="b"/>
              <a:pathLst>
                <a:path w="6729" h="308" extrusionOk="0">
                  <a:moveTo>
                    <a:pt x="6682" y="1"/>
                  </a:moveTo>
                  <a:cubicBezTo>
                    <a:pt x="5559" y="29"/>
                    <a:pt x="4445" y="66"/>
                    <a:pt x="3322" y="113"/>
                  </a:cubicBezTo>
                  <a:cubicBezTo>
                    <a:pt x="2770" y="141"/>
                    <a:pt x="2227" y="151"/>
                    <a:pt x="1675" y="169"/>
                  </a:cubicBezTo>
                  <a:cubicBezTo>
                    <a:pt x="1394" y="188"/>
                    <a:pt x="1104" y="197"/>
                    <a:pt x="824" y="197"/>
                  </a:cubicBezTo>
                  <a:cubicBezTo>
                    <a:pt x="562" y="207"/>
                    <a:pt x="281" y="188"/>
                    <a:pt x="28" y="244"/>
                  </a:cubicBezTo>
                  <a:cubicBezTo>
                    <a:pt x="0" y="244"/>
                    <a:pt x="19" y="282"/>
                    <a:pt x="28" y="291"/>
                  </a:cubicBezTo>
                  <a:cubicBezTo>
                    <a:pt x="118" y="303"/>
                    <a:pt x="209" y="307"/>
                    <a:pt x="300" y="307"/>
                  </a:cubicBezTo>
                  <a:cubicBezTo>
                    <a:pt x="494" y="307"/>
                    <a:pt x="689" y="288"/>
                    <a:pt x="880" y="282"/>
                  </a:cubicBezTo>
                  <a:cubicBezTo>
                    <a:pt x="1151" y="263"/>
                    <a:pt x="1404" y="254"/>
                    <a:pt x="1675" y="254"/>
                  </a:cubicBezTo>
                  <a:cubicBezTo>
                    <a:pt x="2237" y="235"/>
                    <a:pt x="2798" y="216"/>
                    <a:pt x="3359" y="197"/>
                  </a:cubicBezTo>
                  <a:lnTo>
                    <a:pt x="6691" y="94"/>
                  </a:lnTo>
                  <a:cubicBezTo>
                    <a:pt x="6728" y="76"/>
                    <a:pt x="6728" y="1"/>
                    <a:pt x="6682" y="1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773;p43">
              <a:extLst>
                <a:ext uri="{FF2B5EF4-FFF2-40B4-BE49-F238E27FC236}">
                  <a16:creationId xmlns:a16="http://schemas.microsoft.com/office/drawing/2014/main" id="{47B40720-DE13-452E-8EA5-EA46F17A720C}"/>
                </a:ext>
              </a:extLst>
            </p:cNvPr>
            <p:cNvSpPr/>
            <p:nvPr/>
          </p:nvSpPr>
          <p:spPr>
            <a:xfrm>
              <a:off x="3149800" y="4750050"/>
              <a:ext cx="91250" cy="80850"/>
            </a:xfrm>
            <a:custGeom>
              <a:avLst/>
              <a:gdLst/>
              <a:ahLst/>
              <a:cxnLst/>
              <a:rect l="l" t="t" r="r" b="b"/>
              <a:pathLst>
                <a:path w="3650" h="3234" extrusionOk="0">
                  <a:moveTo>
                    <a:pt x="212" y="1"/>
                  </a:moveTo>
                  <a:cubicBezTo>
                    <a:pt x="176" y="1"/>
                    <a:pt x="141" y="8"/>
                    <a:pt x="113" y="26"/>
                  </a:cubicBezTo>
                  <a:cubicBezTo>
                    <a:pt x="0" y="92"/>
                    <a:pt x="0" y="251"/>
                    <a:pt x="28" y="363"/>
                  </a:cubicBezTo>
                  <a:cubicBezTo>
                    <a:pt x="169" y="1168"/>
                    <a:pt x="300" y="1982"/>
                    <a:pt x="440" y="2787"/>
                  </a:cubicBezTo>
                  <a:cubicBezTo>
                    <a:pt x="878" y="3048"/>
                    <a:pt x="1385" y="3234"/>
                    <a:pt x="1905" y="3234"/>
                  </a:cubicBezTo>
                  <a:cubicBezTo>
                    <a:pt x="1963" y="3234"/>
                    <a:pt x="2020" y="3231"/>
                    <a:pt x="2078" y="3227"/>
                  </a:cubicBezTo>
                  <a:cubicBezTo>
                    <a:pt x="2649" y="3180"/>
                    <a:pt x="3210" y="2946"/>
                    <a:pt x="3650" y="2590"/>
                  </a:cubicBezTo>
                  <a:cubicBezTo>
                    <a:pt x="3509" y="2085"/>
                    <a:pt x="3360" y="1589"/>
                    <a:pt x="3219" y="1093"/>
                  </a:cubicBezTo>
                  <a:cubicBezTo>
                    <a:pt x="3173" y="925"/>
                    <a:pt x="3126" y="766"/>
                    <a:pt x="3032" y="625"/>
                  </a:cubicBezTo>
                  <a:cubicBezTo>
                    <a:pt x="2854" y="363"/>
                    <a:pt x="2555" y="213"/>
                    <a:pt x="2237" y="167"/>
                  </a:cubicBezTo>
                  <a:cubicBezTo>
                    <a:pt x="2179" y="158"/>
                    <a:pt x="2121" y="155"/>
                    <a:pt x="2062" y="155"/>
                  </a:cubicBezTo>
                  <a:cubicBezTo>
                    <a:pt x="1863" y="155"/>
                    <a:pt x="1657" y="192"/>
                    <a:pt x="1457" y="192"/>
                  </a:cubicBezTo>
                  <a:cubicBezTo>
                    <a:pt x="1389" y="192"/>
                    <a:pt x="1321" y="188"/>
                    <a:pt x="1254" y="176"/>
                  </a:cubicBezTo>
                  <a:cubicBezTo>
                    <a:pt x="955" y="120"/>
                    <a:pt x="637" y="73"/>
                    <a:pt x="318" y="17"/>
                  </a:cubicBezTo>
                  <a:cubicBezTo>
                    <a:pt x="286" y="8"/>
                    <a:pt x="248" y="1"/>
                    <a:pt x="2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774;p43">
              <a:extLst>
                <a:ext uri="{FF2B5EF4-FFF2-40B4-BE49-F238E27FC236}">
                  <a16:creationId xmlns:a16="http://schemas.microsoft.com/office/drawing/2014/main" id="{E353A13B-FF82-431D-AD33-681AB2DC30F0}"/>
                </a:ext>
              </a:extLst>
            </p:cNvPr>
            <p:cNvSpPr/>
            <p:nvPr/>
          </p:nvSpPr>
          <p:spPr>
            <a:xfrm>
              <a:off x="3113525" y="4627450"/>
              <a:ext cx="142500" cy="150875"/>
            </a:xfrm>
            <a:custGeom>
              <a:avLst/>
              <a:gdLst/>
              <a:ahLst/>
              <a:cxnLst/>
              <a:rect l="l" t="t" r="r" b="b"/>
              <a:pathLst>
                <a:path w="5700" h="6035" extrusionOk="0">
                  <a:moveTo>
                    <a:pt x="3172" y="1"/>
                  </a:moveTo>
                  <a:cubicBezTo>
                    <a:pt x="2803" y="1"/>
                    <a:pt x="2436" y="57"/>
                    <a:pt x="2088" y="177"/>
                  </a:cubicBezTo>
                  <a:cubicBezTo>
                    <a:pt x="1245" y="467"/>
                    <a:pt x="534" y="1140"/>
                    <a:pt x="263" y="1992"/>
                  </a:cubicBezTo>
                  <a:cubicBezTo>
                    <a:pt x="1" y="2825"/>
                    <a:pt x="356" y="3770"/>
                    <a:pt x="871" y="4500"/>
                  </a:cubicBezTo>
                  <a:cubicBezTo>
                    <a:pt x="1542" y="5458"/>
                    <a:pt x="2707" y="6035"/>
                    <a:pt x="3876" y="6035"/>
                  </a:cubicBezTo>
                  <a:cubicBezTo>
                    <a:pt x="3963" y="6035"/>
                    <a:pt x="4050" y="6032"/>
                    <a:pt x="4137" y="6025"/>
                  </a:cubicBezTo>
                  <a:cubicBezTo>
                    <a:pt x="4371" y="6006"/>
                    <a:pt x="4539" y="5838"/>
                    <a:pt x="4680" y="5651"/>
                  </a:cubicBezTo>
                  <a:cubicBezTo>
                    <a:pt x="5138" y="5043"/>
                    <a:pt x="5428" y="4715"/>
                    <a:pt x="5597" y="3985"/>
                  </a:cubicBezTo>
                  <a:cubicBezTo>
                    <a:pt x="5700" y="3517"/>
                    <a:pt x="5410" y="2703"/>
                    <a:pt x="5082" y="2357"/>
                  </a:cubicBezTo>
                  <a:cubicBezTo>
                    <a:pt x="5054" y="1674"/>
                    <a:pt x="4932" y="963"/>
                    <a:pt x="4708" y="317"/>
                  </a:cubicBezTo>
                  <a:cubicBezTo>
                    <a:pt x="4224" y="114"/>
                    <a:pt x="3696" y="1"/>
                    <a:pt x="31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775;p43">
              <a:extLst>
                <a:ext uri="{FF2B5EF4-FFF2-40B4-BE49-F238E27FC236}">
                  <a16:creationId xmlns:a16="http://schemas.microsoft.com/office/drawing/2014/main" id="{4504698E-E90E-4481-B17C-22F22D0900AC}"/>
                </a:ext>
              </a:extLst>
            </p:cNvPr>
            <p:cNvSpPr/>
            <p:nvPr/>
          </p:nvSpPr>
          <p:spPr>
            <a:xfrm>
              <a:off x="3162650" y="4762025"/>
              <a:ext cx="71300" cy="17250"/>
            </a:xfrm>
            <a:custGeom>
              <a:avLst/>
              <a:gdLst/>
              <a:ahLst/>
              <a:cxnLst/>
              <a:rect l="l" t="t" r="r" b="b"/>
              <a:pathLst>
                <a:path w="2852" h="690" extrusionOk="0">
                  <a:moveTo>
                    <a:pt x="2836" y="0"/>
                  </a:moveTo>
                  <a:cubicBezTo>
                    <a:pt x="2831" y="0"/>
                    <a:pt x="2827" y="4"/>
                    <a:pt x="2827" y="15"/>
                  </a:cubicBezTo>
                  <a:cubicBezTo>
                    <a:pt x="2634" y="455"/>
                    <a:pt x="2284" y="577"/>
                    <a:pt x="1886" y="577"/>
                  </a:cubicBezTo>
                  <a:cubicBezTo>
                    <a:pt x="1725" y="577"/>
                    <a:pt x="1556" y="557"/>
                    <a:pt x="1386" y="530"/>
                  </a:cubicBezTo>
                  <a:cubicBezTo>
                    <a:pt x="918" y="455"/>
                    <a:pt x="413" y="408"/>
                    <a:pt x="20" y="127"/>
                  </a:cubicBezTo>
                  <a:cubicBezTo>
                    <a:pt x="1" y="127"/>
                    <a:pt x="1" y="127"/>
                    <a:pt x="1" y="137"/>
                  </a:cubicBezTo>
                  <a:cubicBezTo>
                    <a:pt x="469" y="549"/>
                    <a:pt x="1105" y="680"/>
                    <a:pt x="1713" y="689"/>
                  </a:cubicBezTo>
                  <a:cubicBezTo>
                    <a:pt x="1726" y="689"/>
                    <a:pt x="1738" y="689"/>
                    <a:pt x="1751" y="689"/>
                  </a:cubicBezTo>
                  <a:cubicBezTo>
                    <a:pt x="2182" y="689"/>
                    <a:pt x="2809" y="533"/>
                    <a:pt x="2846" y="15"/>
                  </a:cubicBezTo>
                  <a:cubicBezTo>
                    <a:pt x="2851" y="9"/>
                    <a:pt x="2843" y="0"/>
                    <a:pt x="2836" y="0"/>
                  </a:cubicBezTo>
                  <a:close/>
                </a:path>
              </a:pathLst>
            </a:custGeom>
            <a:solidFill>
              <a:srgbClr val="DFE6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776;p43">
              <a:extLst>
                <a:ext uri="{FF2B5EF4-FFF2-40B4-BE49-F238E27FC236}">
                  <a16:creationId xmlns:a16="http://schemas.microsoft.com/office/drawing/2014/main" id="{2AE9FBD8-01A1-4F30-BB85-5AD8B7031C02}"/>
                </a:ext>
              </a:extLst>
            </p:cNvPr>
            <p:cNvSpPr/>
            <p:nvPr/>
          </p:nvSpPr>
          <p:spPr>
            <a:xfrm>
              <a:off x="3086150" y="4554950"/>
              <a:ext cx="188350" cy="200925"/>
            </a:xfrm>
            <a:custGeom>
              <a:avLst/>
              <a:gdLst/>
              <a:ahLst/>
              <a:cxnLst/>
              <a:rect l="l" t="t" r="r" b="b"/>
              <a:pathLst>
                <a:path w="7534" h="8037" extrusionOk="0">
                  <a:moveTo>
                    <a:pt x="5670" y="1"/>
                  </a:moveTo>
                  <a:cubicBezTo>
                    <a:pt x="5595" y="1"/>
                    <a:pt x="5521" y="3"/>
                    <a:pt x="5447" y="7"/>
                  </a:cubicBezTo>
                  <a:cubicBezTo>
                    <a:pt x="3941" y="73"/>
                    <a:pt x="2565" y="831"/>
                    <a:pt x="1508" y="1925"/>
                  </a:cubicBezTo>
                  <a:cubicBezTo>
                    <a:pt x="581" y="2365"/>
                    <a:pt x="113" y="2974"/>
                    <a:pt x="57" y="3825"/>
                  </a:cubicBezTo>
                  <a:cubicBezTo>
                    <a:pt x="1" y="4686"/>
                    <a:pt x="319" y="5510"/>
                    <a:pt x="768" y="6239"/>
                  </a:cubicBezTo>
                  <a:cubicBezTo>
                    <a:pt x="1217" y="6960"/>
                    <a:pt x="1882" y="7550"/>
                    <a:pt x="2565" y="8036"/>
                  </a:cubicBezTo>
                  <a:cubicBezTo>
                    <a:pt x="2116" y="7278"/>
                    <a:pt x="1966" y="6352"/>
                    <a:pt x="2144" y="5491"/>
                  </a:cubicBezTo>
                  <a:cubicBezTo>
                    <a:pt x="2209" y="5126"/>
                    <a:pt x="2340" y="4752"/>
                    <a:pt x="2565" y="4461"/>
                  </a:cubicBezTo>
                  <a:cubicBezTo>
                    <a:pt x="3014" y="4377"/>
                    <a:pt x="3407" y="4031"/>
                    <a:pt x="3510" y="3572"/>
                  </a:cubicBezTo>
                  <a:cubicBezTo>
                    <a:pt x="3848" y="3719"/>
                    <a:pt x="4216" y="3789"/>
                    <a:pt x="4585" y="3789"/>
                  </a:cubicBezTo>
                  <a:cubicBezTo>
                    <a:pt x="4923" y="3789"/>
                    <a:pt x="5261" y="3731"/>
                    <a:pt x="5578" y="3619"/>
                  </a:cubicBezTo>
                  <a:cubicBezTo>
                    <a:pt x="6243" y="3395"/>
                    <a:pt x="6823" y="2908"/>
                    <a:pt x="7160" y="2281"/>
                  </a:cubicBezTo>
                  <a:cubicBezTo>
                    <a:pt x="7431" y="1785"/>
                    <a:pt x="7534" y="1149"/>
                    <a:pt x="7225" y="672"/>
                  </a:cubicBezTo>
                  <a:cubicBezTo>
                    <a:pt x="7057" y="391"/>
                    <a:pt x="6748" y="204"/>
                    <a:pt x="6430" y="101"/>
                  </a:cubicBezTo>
                  <a:cubicBezTo>
                    <a:pt x="6190" y="28"/>
                    <a:pt x="5928" y="1"/>
                    <a:pt x="56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777;p43">
              <a:extLst>
                <a:ext uri="{FF2B5EF4-FFF2-40B4-BE49-F238E27FC236}">
                  <a16:creationId xmlns:a16="http://schemas.microsoft.com/office/drawing/2014/main" id="{3B5D396E-C1D2-4E00-B577-B8E93ADE5675}"/>
                </a:ext>
              </a:extLst>
            </p:cNvPr>
            <p:cNvSpPr/>
            <p:nvPr/>
          </p:nvSpPr>
          <p:spPr>
            <a:xfrm>
              <a:off x="3122900" y="4701600"/>
              <a:ext cx="29725" cy="35450"/>
            </a:xfrm>
            <a:custGeom>
              <a:avLst/>
              <a:gdLst/>
              <a:ahLst/>
              <a:cxnLst/>
              <a:rect l="l" t="t" r="r" b="b"/>
              <a:pathLst>
                <a:path w="1189" h="1418" extrusionOk="0">
                  <a:moveTo>
                    <a:pt x="391" y="1"/>
                  </a:moveTo>
                  <a:cubicBezTo>
                    <a:pt x="342" y="1"/>
                    <a:pt x="294" y="12"/>
                    <a:pt x="253" y="37"/>
                  </a:cubicBezTo>
                  <a:cubicBezTo>
                    <a:pt x="131" y="93"/>
                    <a:pt x="47" y="205"/>
                    <a:pt x="28" y="336"/>
                  </a:cubicBezTo>
                  <a:cubicBezTo>
                    <a:pt x="0" y="467"/>
                    <a:pt x="28" y="598"/>
                    <a:pt x="75" y="720"/>
                  </a:cubicBezTo>
                  <a:cubicBezTo>
                    <a:pt x="223" y="1137"/>
                    <a:pt x="653" y="1417"/>
                    <a:pt x="1089" y="1417"/>
                  </a:cubicBezTo>
                  <a:cubicBezTo>
                    <a:pt x="1122" y="1417"/>
                    <a:pt x="1155" y="1415"/>
                    <a:pt x="1189" y="1412"/>
                  </a:cubicBezTo>
                  <a:cubicBezTo>
                    <a:pt x="1076" y="944"/>
                    <a:pt x="927" y="458"/>
                    <a:pt x="608" y="93"/>
                  </a:cubicBezTo>
                  <a:cubicBezTo>
                    <a:pt x="555" y="34"/>
                    <a:pt x="473" y="1"/>
                    <a:pt x="3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778;p43">
              <a:extLst>
                <a:ext uri="{FF2B5EF4-FFF2-40B4-BE49-F238E27FC236}">
                  <a16:creationId xmlns:a16="http://schemas.microsoft.com/office/drawing/2014/main" id="{29C85EF7-C278-4648-ADB5-A714C21B7506}"/>
                </a:ext>
              </a:extLst>
            </p:cNvPr>
            <p:cNvSpPr/>
            <p:nvPr/>
          </p:nvSpPr>
          <p:spPr>
            <a:xfrm>
              <a:off x="3132250" y="4649825"/>
              <a:ext cx="32075" cy="83350"/>
            </a:xfrm>
            <a:custGeom>
              <a:avLst/>
              <a:gdLst/>
              <a:ahLst/>
              <a:cxnLst/>
              <a:rect l="l" t="t" r="r" b="b"/>
              <a:pathLst>
                <a:path w="1283" h="3334" extrusionOk="0">
                  <a:moveTo>
                    <a:pt x="530" y="0"/>
                  </a:moveTo>
                  <a:cubicBezTo>
                    <a:pt x="471" y="0"/>
                    <a:pt x="415" y="24"/>
                    <a:pt x="375" y="58"/>
                  </a:cubicBezTo>
                  <a:cubicBezTo>
                    <a:pt x="319" y="105"/>
                    <a:pt x="272" y="171"/>
                    <a:pt x="225" y="245"/>
                  </a:cubicBezTo>
                  <a:cubicBezTo>
                    <a:pt x="0" y="629"/>
                    <a:pt x="47" y="1097"/>
                    <a:pt x="94" y="1546"/>
                  </a:cubicBezTo>
                  <a:cubicBezTo>
                    <a:pt x="169" y="2257"/>
                    <a:pt x="590" y="2931"/>
                    <a:pt x="1189" y="3333"/>
                  </a:cubicBezTo>
                  <a:cubicBezTo>
                    <a:pt x="1282" y="3193"/>
                    <a:pt x="1198" y="2968"/>
                    <a:pt x="1161" y="2819"/>
                  </a:cubicBezTo>
                  <a:cubicBezTo>
                    <a:pt x="936" y="1967"/>
                    <a:pt x="702" y="1088"/>
                    <a:pt x="740" y="208"/>
                  </a:cubicBezTo>
                  <a:cubicBezTo>
                    <a:pt x="740" y="124"/>
                    <a:pt x="684" y="39"/>
                    <a:pt x="599" y="11"/>
                  </a:cubicBezTo>
                  <a:cubicBezTo>
                    <a:pt x="576" y="4"/>
                    <a:pt x="553" y="0"/>
                    <a:pt x="5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779;p43">
              <a:extLst>
                <a:ext uri="{FF2B5EF4-FFF2-40B4-BE49-F238E27FC236}">
                  <a16:creationId xmlns:a16="http://schemas.microsoft.com/office/drawing/2014/main" id="{3E612404-3A48-4CF8-9D15-6C7FC1344583}"/>
                </a:ext>
              </a:extLst>
            </p:cNvPr>
            <p:cNvSpPr/>
            <p:nvPr/>
          </p:nvSpPr>
          <p:spPr>
            <a:xfrm>
              <a:off x="3194950" y="4732450"/>
              <a:ext cx="30200" cy="16775"/>
            </a:xfrm>
            <a:custGeom>
              <a:avLst/>
              <a:gdLst/>
              <a:ahLst/>
              <a:cxnLst/>
              <a:rect l="l" t="t" r="r" b="b"/>
              <a:pathLst>
                <a:path w="1208" h="671" extrusionOk="0">
                  <a:moveTo>
                    <a:pt x="47" y="0"/>
                  </a:moveTo>
                  <a:lnTo>
                    <a:pt x="47" y="0"/>
                  </a:lnTo>
                  <a:cubicBezTo>
                    <a:pt x="0" y="178"/>
                    <a:pt x="103" y="412"/>
                    <a:pt x="244" y="543"/>
                  </a:cubicBezTo>
                  <a:cubicBezTo>
                    <a:pt x="336" y="629"/>
                    <a:pt x="460" y="671"/>
                    <a:pt x="582" y="671"/>
                  </a:cubicBezTo>
                  <a:cubicBezTo>
                    <a:pt x="646" y="671"/>
                    <a:pt x="710" y="659"/>
                    <a:pt x="768" y="637"/>
                  </a:cubicBezTo>
                  <a:cubicBezTo>
                    <a:pt x="974" y="552"/>
                    <a:pt x="1095" y="356"/>
                    <a:pt x="1207" y="169"/>
                  </a:cubicBezTo>
                  <a:lnTo>
                    <a:pt x="1207" y="169"/>
                  </a:lnTo>
                  <a:cubicBezTo>
                    <a:pt x="1076" y="212"/>
                    <a:pt x="940" y="233"/>
                    <a:pt x="805" y="233"/>
                  </a:cubicBezTo>
                  <a:cubicBezTo>
                    <a:pt x="534" y="233"/>
                    <a:pt x="265" y="150"/>
                    <a:pt x="47" y="0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780;p43">
              <a:extLst>
                <a:ext uri="{FF2B5EF4-FFF2-40B4-BE49-F238E27FC236}">
                  <a16:creationId xmlns:a16="http://schemas.microsoft.com/office/drawing/2014/main" id="{7EEDA136-219D-4C6D-B55D-30F1B5F1C176}"/>
                </a:ext>
              </a:extLst>
            </p:cNvPr>
            <p:cNvSpPr/>
            <p:nvPr/>
          </p:nvSpPr>
          <p:spPr>
            <a:xfrm>
              <a:off x="3216000" y="4717000"/>
              <a:ext cx="8225" cy="4700"/>
            </a:xfrm>
            <a:custGeom>
              <a:avLst/>
              <a:gdLst/>
              <a:ahLst/>
              <a:cxnLst/>
              <a:rect l="l" t="t" r="r" b="b"/>
              <a:pathLst>
                <a:path w="329" h="188" extrusionOk="0">
                  <a:moveTo>
                    <a:pt x="328" y="1"/>
                  </a:moveTo>
                  <a:lnTo>
                    <a:pt x="328" y="1"/>
                  </a:lnTo>
                  <a:cubicBezTo>
                    <a:pt x="225" y="38"/>
                    <a:pt x="103" y="85"/>
                    <a:pt x="1" y="122"/>
                  </a:cubicBezTo>
                  <a:cubicBezTo>
                    <a:pt x="19" y="169"/>
                    <a:pt x="57" y="188"/>
                    <a:pt x="103" y="188"/>
                  </a:cubicBezTo>
                  <a:cubicBezTo>
                    <a:pt x="150" y="188"/>
                    <a:pt x="197" y="160"/>
                    <a:pt x="234" y="132"/>
                  </a:cubicBezTo>
                  <a:cubicBezTo>
                    <a:pt x="281" y="94"/>
                    <a:pt x="300" y="48"/>
                    <a:pt x="328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781;p43">
              <a:extLst>
                <a:ext uri="{FF2B5EF4-FFF2-40B4-BE49-F238E27FC236}">
                  <a16:creationId xmlns:a16="http://schemas.microsoft.com/office/drawing/2014/main" id="{A4CC2E88-44F2-4168-9534-B32D08E36CCF}"/>
                </a:ext>
              </a:extLst>
            </p:cNvPr>
            <p:cNvSpPr/>
            <p:nvPr/>
          </p:nvSpPr>
          <p:spPr>
            <a:xfrm>
              <a:off x="3186750" y="4687700"/>
              <a:ext cx="7000" cy="12375"/>
            </a:xfrm>
            <a:custGeom>
              <a:avLst/>
              <a:gdLst/>
              <a:ahLst/>
              <a:cxnLst/>
              <a:rect l="l" t="t" r="r" b="b"/>
              <a:pathLst>
                <a:path w="280" h="495" extrusionOk="0">
                  <a:moveTo>
                    <a:pt x="100" y="1"/>
                  </a:moveTo>
                  <a:cubicBezTo>
                    <a:pt x="95" y="1"/>
                    <a:pt x="90" y="1"/>
                    <a:pt x="85" y="3"/>
                  </a:cubicBezTo>
                  <a:cubicBezTo>
                    <a:pt x="57" y="3"/>
                    <a:pt x="38" y="31"/>
                    <a:pt x="20" y="50"/>
                  </a:cubicBezTo>
                  <a:cubicBezTo>
                    <a:pt x="10" y="78"/>
                    <a:pt x="1" y="106"/>
                    <a:pt x="1" y="134"/>
                  </a:cubicBezTo>
                  <a:cubicBezTo>
                    <a:pt x="1" y="237"/>
                    <a:pt x="20" y="387"/>
                    <a:pt x="104" y="471"/>
                  </a:cubicBezTo>
                  <a:cubicBezTo>
                    <a:pt x="126" y="487"/>
                    <a:pt x="147" y="494"/>
                    <a:pt x="166" y="494"/>
                  </a:cubicBezTo>
                  <a:cubicBezTo>
                    <a:pt x="235" y="494"/>
                    <a:pt x="280" y="404"/>
                    <a:pt x="272" y="331"/>
                  </a:cubicBezTo>
                  <a:cubicBezTo>
                    <a:pt x="253" y="246"/>
                    <a:pt x="244" y="181"/>
                    <a:pt x="207" y="106"/>
                  </a:cubicBezTo>
                  <a:cubicBezTo>
                    <a:pt x="197" y="78"/>
                    <a:pt x="188" y="50"/>
                    <a:pt x="160" y="31"/>
                  </a:cubicBezTo>
                  <a:cubicBezTo>
                    <a:pt x="145" y="16"/>
                    <a:pt x="123" y="1"/>
                    <a:pt x="1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782;p43">
              <a:extLst>
                <a:ext uri="{FF2B5EF4-FFF2-40B4-BE49-F238E27FC236}">
                  <a16:creationId xmlns:a16="http://schemas.microsoft.com/office/drawing/2014/main" id="{018B8EE7-C735-45B0-9169-6672AC580205}"/>
                </a:ext>
              </a:extLst>
            </p:cNvPr>
            <p:cNvSpPr/>
            <p:nvPr/>
          </p:nvSpPr>
          <p:spPr>
            <a:xfrm>
              <a:off x="3216925" y="4680450"/>
              <a:ext cx="6950" cy="12275"/>
            </a:xfrm>
            <a:custGeom>
              <a:avLst/>
              <a:gdLst/>
              <a:ahLst/>
              <a:cxnLst/>
              <a:rect l="l" t="t" r="r" b="b"/>
              <a:pathLst>
                <a:path w="278" h="491" extrusionOk="0">
                  <a:moveTo>
                    <a:pt x="96" y="0"/>
                  </a:moveTo>
                  <a:cubicBezTo>
                    <a:pt x="90" y="0"/>
                    <a:pt x="83" y="1"/>
                    <a:pt x="76" y="3"/>
                  </a:cubicBezTo>
                  <a:cubicBezTo>
                    <a:pt x="57" y="3"/>
                    <a:pt x="29" y="22"/>
                    <a:pt x="20" y="50"/>
                  </a:cubicBezTo>
                  <a:cubicBezTo>
                    <a:pt x="10" y="68"/>
                    <a:pt x="1" y="106"/>
                    <a:pt x="1" y="134"/>
                  </a:cubicBezTo>
                  <a:cubicBezTo>
                    <a:pt x="1" y="237"/>
                    <a:pt x="20" y="387"/>
                    <a:pt x="104" y="471"/>
                  </a:cubicBezTo>
                  <a:cubicBezTo>
                    <a:pt x="125" y="484"/>
                    <a:pt x="146" y="490"/>
                    <a:pt x="164" y="490"/>
                  </a:cubicBezTo>
                  <a:cubicBezTo>
                    <a:pt x="234" y="490"/>
                    <a:pt x="278" y="405"/>
                    <a:pt x="263" y="330"/>
                  </a:cubicBezTo>
                  <a:cubicBezTo>
                    <a:pt x="254" y="246"/>
                    <a:pt x="244" y="181"/>
                    <a:pt x="207" y="106"/>
                  </a:cubicBezTo>
                  <a:cubicBezTo>
                    <a:pt x="197" y="68"/>
                    <a:pt x="188" y="50"/>
                    <a:pt x="160" y="22"/>
                  </a:cubicBezTo>
                  <a:cubicBezTo>
                    <a:pt x="145" y="14"/>
                    <a:pt x="124" y="0"/>
                    <a:pt x="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783;p43">
              <a:extLst>
                <a:ext uri="{FF2B5EF4-FFF2-40B4-BE49-F238E27FC236}">
                  <a16:creationId xmlns:a16="http://schemas.microsoft.com/office/drawing/2014/main" id="{1DEBF82E-3567-4DD0-BBD0-BDA96A3B84B5}"/>
                </a:ext>
              </a:extLst>
            </p:cNvPr>
            <p:cNvSpPr/>
            <p:nvPr/>
          </p:nvSpPr>
          <p:spPr>
            <a:xfrm>
              <a:off x="3209450" y="4665225"/>
              <a:ext cx="14525" cy="5025"/>
            </a:xfrm>
            <a:custGeom>
              <a:avLst/>
              <a:gdLst/>
              <a:ahLst/>
              <a:cxnLst/>
              <a:rect l="l" t="t" r="r" b="b"/>
              <a:pathLst>
                <a:path w="581" h="201" extrusionOk="0">
                  <a:moveTo>
                    <a:pt x="424" y="0"/>
                  </a:moveTo>
                  <a:cubicBezTo>
                    <a:pt x="275" y="0"/>
                    <a:pt x="124" y="50"/>
                    <a:pt x="1" y="144"/>
                  </a:cubicBezTo>
                  <a:lnTo>
                    <a:pt x="1" y="200"/>
                  </a:lnTo>
                  <a:cubicBezTo>
                    <a:pt x="122" y="116"/>
                    <a:pt x="281" y="88"/>
                    <a:pt x="440" y="60"/>
                  </a:cubicBezTo>
                  <a:cubicBezTo>
                    <a:pt x="487" y="60"/>
                    <a:pt x="581" y="60"/>
                    <a:pt x="553" y="13"/>
                  </a:cubicBezTo>
                  <a:cubicBezTo>
                    <a:pt x="511" y="5"/>
                    <a:pt x="467" y="0"/>
                    <a:pt x="4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784;p43">
              <a:extLst>
                <a:ext uri="{FF2B5EF4-FFF2-40B4-BE49-F238E27FC236}">
                  <a16:creationId xmlns:a16="http://schemas.microsoft.com/office/drawing/2014/main" id="{37D6678B-BB02-4871-BC96-2A5F02DC4109}"/>
                </a:ext>
              </a:extLst>
            </p:cNvPr>
            <p:cNvSpPr/>
            <p:nvPr/>
          </p:nvSpPr>
          <p:spPr>
            <a:xfrm>
              <a:off x="3176925" y="4669575"/>
              <a:ext cx="14525" cy="3350"/>
            </a:xfrm>
            <a:custGeom>
              <a:avLst/>
              <a:gdLst/>
              <a:ahLst/>
              <a:cxnLst/>
              <a:rect l="l" t="t" r="r" b="b"/>
              <a:pathLst>
                <a:path w="581" h="134" extrusionOk="0">
                  <a:moveTo>
                    <a:pt x="373" y="0"/>
                  </a:moveTo>
                  <a:cubicBezTo>
                    <a:pt x="241" y="0"/>
                    <a:pt x="110" y="40"/>
                    <a:pt x="1" y="110"/>
                  </a:cubicBezTo>
                  <a:cubicBezTo>
                    <a:pt x="1" y="128"/>
                    <a:pt x="12" y="133"/>
                    <a:pt x="29" y="133"/>
                  </a:cubicBezTo>
                  <a:cubicBezTo>
                    <a:pt x="58" y="133"/>
                    <a:pt x="102" y="116"/>
                    <a:pt x="132" y="110"/>
                  </a:cubicBezTo>
                  <a:cubicBezTo>
                    <a:pt x="233" y="90"/>
                    <a:pt x="344" y="75"/>
                    <a:pt x="454" y="75"/>
                  </a:cubicBezTo>
                  <a:cubicBezTo>
                    <a:pt x="497" y="75"/>
                    <a:pt x="539" y="77"/>
                    <a:pt x="581" y="82"/>
                  </a:cubicBezTo>
                  <a:cubicBezTo>
                    <a:pt x="572" y="64"/>
                    <a:pt x="572" y="54"/>
                    <a:pt x="553" y="26"/>
                  </a:cubicBezTo>
                  <a:cubicBezTo>
                    <a:pt x="494" y="9"/>
                    <a:pt x="433" y="0"/>
                    <a:pt x="3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785;p43">
              <a:extLst>
                <a:ext uri="{FF2B5EF4-FFF2-40B4-BE49-F238E27FC236}">
                  <a16:creationId xmlns:a16="http://schemas.microsoft.com/office/drawing/2014/main" id="{B59C49D4-ABA3-40C8-9355-F9DDC9A6B0B5}"/>
                </a:ext>
              </a:extLst>
            </p:cNvPr>
            <p:cNvSpPr/>
            <p:nvPr/>
          </p:nvSpPr>
          <p:spPr>
            <a:xfrm>
              <a:off x="3145650" y="4563850"/>
              <a:ext cx="115575" cy="35425"/>
            </a:xfrm>
            <a:custGeom>
              <a:avLst/>
              <a:gdLst/>
              <a:ahLst/>
              <a:cxnLst/>
              <a:rect l="l" t="t" r="r" b="b"/>
              <a:pathLst>
                <a:path w="4623" h="1417" extrusionOk="0">
                  <a:moveTo>
                    <a:pt x="3375" y="0"/>
                  </a:moveTo>
                  <a:cubicBezTo>
                    <a:pt x="3027" y="0"/>
                    <a:pt x="2676" y="82"/>
                    <a:pt x="2347" y="175"/>
                  </a:cubicBezTo>
                  <a:cubicBezTo>
                    <a:pt x="1514" y="409"/>
                    <a:pt x="653" y="793"/>
                    <a:pt x="7" y="1392"/>
                  </a:cubicBezTo>
                  <a:cubicBezTo>
                    <a:pt x="0" y="1399"/>
                    <a:pt x="4" y="1417"/>
                    <a:pt x="14" y="1417"/>
                  </a:cubicBezTo>
                  <a:cubicBezTo>
                    <a:pt x="17" y="1417"/>
                    <a:pt x="21" y="1415"/>
                    <a:pt x="26" y="1410"/>
                  </a:cubicBezTo>
                  <a:cubicBezTo>
                    <a:pt x="728" y="971"/>
                    <a:pt x="1420" y="559"/>
                    <a:pt x="2225" y="325"/>
                  </a:cubicBezTo>
                  <a:cubicBezTo>
                    <a:pt x="2596" y="224"/>
                    <a:pt x="2997" y="115"/>
                    <a:pt x="3388" y="115"/>
                  </a:cubicBezTo>
                  <a:cubicBezTo>
                    <a:pt x="3431" y="115"/>
                    <a:pt x="3474" y="116"/>
                    <a:pt x="3516" y="119"/>
                  </a:cubicBezTo>
                  <a:cubicBezTo>
                    <a:pt x="3722" y="128"/>
                    <a:pt x="3928" y="175"/>
                    <a:pt x="4115" y="269"/>
                  </a:cubicBezTo>
                  <a:cubicBezTo>
                    <a:pt x="4284" y="362"/>
                    <a:pt x="4415" y="503"/>
                    <a:pt x="4546" y="643"/>
                  </a:cubicBezTo>
                  <a:cubicBezTo>
                    <a:pt x="4555" y="653"/>
                    <a:pt x="4566" y="657"/>
                    <a:pt x="4575" y="657"/>
                  </a:cubicBezTo>
                  <a:cubicBezTo>
                    <a:pt x="4602" y="657"/>
                    <a:pt x="4623" y="624"/>
                    <a:pt x="4602" y="596"/>
                  </a:cubicBezTo>
                  <a:cubicBezTo>
                    <a:pt x="4452" y="259"/>
                    <a:pt x="4040" y="72"/>
                    <a:pt x="3694" y="25"/>
                  </a:cubicBezTo>
                  <a:cubicBezTo>
                    <a:pt x="3588" y="8"/>
                    <a:pt x="3482" y="0"/>
                    <a:pt x="3375" y="0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786;p43">
              <a:extLst>
                <a:ext uri="{FF2B5EF4-FFF2-40B4-BE49-F238E27FC236}">
                  <a16:creationId xmlns:a16="http://schemas.microsoft.com/office/drawing/2014/main" id="{19747BA3-28C8-4EFF-8516-EF3B5C928FC7}"/>
                </a:ext>
              </a:extLst>
            </p:cNvPr>
            <p:cNvSpPr/>
            <p:nvPr/>
          </p:nvSpPr>
          <p:spPr>
            <a:xfrm>
              <a:off x="3181950" y="4580550"/>
              <a:ext cx="57225" cy="11775"/>
            </a:xfrm>
            <a:custGeom>
              <a:avLst/>
              <a:gdLst/>
              <a:ahLst/>
              <a:cxnLst/>
              <a:rect l="l" t="t" r="r" b="b"/>
              <a:pathLst>
                <a:path w="2289" h="471" extrusionOk="0">
                  <a:moveTo>
                    <a:pt x="1460" y="0"/>
                  </a:moveTo>
                  <a:cubicBezTo>
                    <a:pt x="1342" y="0"/>
                    <a:pt x="1221" y="9"/>
                    <a:pt x="1101" y="31"/>
                  </a:cubicBezTo>
                  <a:cubicBezTo>
                    <a:pt x="717" y="87"/>
                    <a:pt x="352" y="218"/>
                    <a:pt x="15" y="434"/>
                  </a:cubicBezTo>
                  <a:cubicBezTo>
                    <a:pt x="1" y="441"/>
                    <a:pt x="8" y="471"/>
                    <a:pt x="26" y="471"/>
                  </a:cubicBezTo>
                  <a:cubicBezTo>
                    <a:pt x="31" y="471"/>
                    <a:pt x="37" y="468"/>
                    <a:pt x="43" y="462"/>
                  </a:cubicBezTo>
                  <a:cubicBezTo>
                    <a:pt x="380" y="275"/>
                    <a:pt x="754" y="162"/>
                    <a:pt x="1138" y="115"/>
                  </a:cubicBezTo>
                  <a:cubicBezTo>
                    <a:pt x="1241" y="100"/>
                    <a:pt x="1341" y="93"/>
                    <a:pt x="1442" y="93"/>
                  </a:cubicBezTo>
                  <a:cubicBezTo>
                    <a:pt x="1524" y="93"/>
                    <a:pt x="1606" y="98"/>
                    <a:pt x="1690" y="106"/>
                  </a:cubicBezTo>
                  <a:lnTo>
                    <a:pt x="1971" y="134"/>
                  </a:lnTo>
                  <a:cubicBezTo>
                    <a:pt x="2055" y="153"/>
                    <a:pt x="2149" y="181"/>
                    <a:pt x="2223" y="181"/>
                  </a:cubicBezTo>
                  <a:cubicBezTo>
                    <a:pt x="2270" y="172"/>
                    <a:pt x="2289" y="125"/>
                    <a:pt x="2252" y="115"/>
                  </a:cubicBezTo>
                  <a:cubicBezTo>
                    <a:pt x="2102" y="31"/>
                    <a:pt x="1877" y="22"/>
                    <a:pt x="1709" y="12"/>
                  </a:cubicBezTo>
                  <a:cubicBezTo>
                    <a:pt x="1627" y="5"/>
                    <a:pt x="1544" y="0"/>
                    <a:pt x="1460" y="0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787;p43">
              <a:extLst>
                <a:ext uri="{FF2B5EF4-FFF2-40B4-BE49-F238E27FC236}">
                  <a16:creationId xmlns:a16="http://schemas.microsoft.com/office/drawing/2014/main" id="{5E38F295-5CE4-4B5A-B195-4F11AC0B6358}"/>
                </a:ext>
              </a:extLst>
            </p:cNvPr>
            <p:cNvSpPr/>
            <p:nvPr/>
          </p:nvSpPr>
          <p:spPr>
            <a:xfrm>
              <a:off x="3309350" y="5144875"/>
              <a:ext cx="580675" cy="46775"/>
            </a:xfrm>
            <a:custGeom>
              <a:avLst/>
              <a:gdLst/>
              <a:ahLst/>
              <a:cxnLst/>
              <a:rect l="l" t="t" r="r" b="b"/>
              <a:pathLst>
                <a:path w="23227" h="1871" extrusionOk="0">
                  <a:moveTo>
                    <a:pt x="9020" y="0"/>
                  </a:moveTo>
                  <a:cubicBezTo>
                    <a:pt x="5713" y="0"/>
                    <a:pt x="2538" y="51"/>
                    <a:pt x="0" y="151"/>
                  </a:cubicBezTo>
                  <a:cubicBezTo>
                    <a:pt x="169" y="198"/>
                    <a:pt x="337" y="245"/>
                    <a:pt x="515" y="301"/>
                  </a:cubicBezTo>
                  <a:cubicBezTo>
                    <a:pt x="4136" y="1424"/>
                    <a:pt x="8216" y="1723"/>
                    <a:pt x="11997" y="1845"/>
                  </a:cubicBezTo>
                  <a:cubicBezTo>
                    <a:pt x="12524" y="1862"/>
                    <a:pt x="13032" y="1870"/>
                    <a:pt x="13521" y="1870"/>
                  </a:cubicBezTo>
                  <a:cubicBezTo>
                    <a:pt x="19556" y="1870"/>
                    <a:pt x="22672" y="624"/>
                    <a:pt x="23226" y="347"/>
                  </a:cubicBezTo>
                  <a:cubicBezTo>
                    <a:pt x="19367" y="116"/>
                    <a:pt x="14042" y="0"/>
                    <a:pt x="90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788;p43">
              <a:extLst>
                <a:ext uri="{FF2B5EF4-FFF2-40B4-BE49-F238E27FC236}">
                  <a16:creationId xmlns:a16="http://schemas.microsoft.com/office/drawing/2014/main" id="{6FC8AEB2-52D7-43BA-A2EE-CCA21415D76A}"/>
                </a:ext>
              </a:extLst>
            </p:cNvPr>
            <p:cNvSpPr/>
            <p:nvPr/>
          </p:nvSpPr>
          <p:spPr>
            <a:xfrm>
              <a:off x="3274475" y="4951900"/>
              <a:ext cx="540925" cy="202150"/>
            </a:xfrm>
            <a:custGeom>
              <a:avLst/>
              <a:gdLst/>
              <a:ahLst/>
              <a:cxnLst/>
              <a:rect l="l" t="t" r="r" b="b"/>
              <a:pathLst>
                <a:path w="21637" h="8086" extrusionOk="0">
                  <a:moveTo>
                    <a:pt x="21346" y="0"/>
                  </a:moveTo>
                  <a:cubicBezTo>
                    <a:pt x="17098" y="9"/>
                    <a:pt x="12784" y="47"/>
                    <a:pt x="8517" y="56"/>
                  </a:cubicBezTo>
                  <a:cubicBezTo>
                    <a:pt x="7366" y="2536"/>
                    <a:pt x="6196" y="5044"/>
                    <a:pt x="5054" y="7524"/>
                  </a:cubicBezTo>
                  <a:cubicBezTo>
                    <a:pt x="4767" y="7524"/>
                    <a:pt x="4472" y="7515"/>
                    <a:pt x="4179" y="7515"/>
                  </a:cubicBezTo>
                  <a:cubicBezTo>
                    <a:pt x="4033" y="7515"/>
                    <a:pt x="3888" y="7517"/>
                    <a:pt x="3744" y="7524"/>
                  </a:cubicBezTo>
                  <a:cubicBezTo>
                    <a:pt x="3473" y="7533"/>
                    <a:pt x="366" y="7533"/>
                    <a:pt x="1" y="7533"/>
                  </a:cubicBezTo>
                  <a:cubicBezTo>
                    <a:pt x="553" y="7645"/>
                    <a:pt x="1086" y="7786"/>
                    <a:pt x="1629" y="7945"/>
                  </a:cubicBezTo>
                  <a:cubicBezTo>
                    <a:pt x="4904" y="7973"/>
                    <a:pt x="8180" y="8020"/>
                    <a:pt x="11455" y="8048"/>
                  </a:cubicBezTo>
                  <a:cubicBezTo>
                    <a:pt x="13617" y="8057"/>
                    <a:pt x="15825" y="8066"/>
                    <a:pt x="17977" y="8085"/>
                  </a:cubicBezTo>
                  <a:cubicBezTo>
                    <a:pt x="19175" y="5587"/>
                    <a:pt x="20448" y="3013"/>
                    <a:pt x="21636" y="515"/>
                  </a:cubicBezTo>
                  <a:cubicBezTo>
                    <a:pt x="21543" y="346"/>
                    <a:pt x="21440" y="159"/>
                    <a:pt x="21346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789;p43">
              <a:extLst>
                <a:ext uri="{FF2B5EF4-FFF2-40B4-BE49-F238E27FC236}">
                  <a16:creationId xmlns:a16="http://schemas.microsoft.com/office/drawing/2014/main" id="{5306E900-A1BF-4381-B7D2-3C97E3E143CD}"/>
                </a:ext>
              </a:extLst>
            </p:cNvPr>
            <p:cNvSpPr/>
            <p:nvPr/>
          </p:nvSpPr>
          <p:spPr>
            <a:xfrm>
              <a:off x="3404800" y="4962425"/>
              <a:ext cx="411050" cy="191625"/>
            </a:xfrm>
            <a:custGeom>
              <a:avLst/>
              <a:gdLst/>
              <a:ahLst/>
              <a:cxnLst/>
              <a:rect l="l" t="t" r="r" b="b"/>
              <a:pathLst>
                <a:path w="16442" h="7665" extrusionOk="0">
                  <a:moveTo>
                    <a:pt x="16386" y="0"/>
                  </a:moveTo>
                  <a:cubicBezTo>
                    <a:pt x="12137" y="9"/>
                    <a:pt x="7842" y="9"/>
                    <a:pt x="3584" y="19"/>
                  </a:cubicBezTo>
                  <a:lnTo>
                    <a:pt x="0" y="7571"/>
                  </a:lnTo>
                  <a:cubicBezTo>
                    <a:pt x="2087" y="7589"/>
                    <a:pt x="4165" y="7617"/>
                    <a:pt x="6251" y="7627"/>
                  </a:cubicBezTo>
                  <a:cubicBezTo>
                    <a:pt x="8413" y="7636"/>
                    <a:pt x="10621" y="7645"/>
                    <a:pt x="12774" y="7664"/>
                  </a:cubicBezTo>
                  <a:cubicBezTo>
                    <a:pt x="13971" y="5166"/>
                    <a:pt x="15244" y="2592"/>
                    <a:pt x="16442" y="94"/>
                  </a:cubicBezTo>
                  <a:cubicBezTo>
                    <a:pt x="16423" y="56"/>
                    <a:pt x="16405" y="38"/>
                    <a:pt x="16386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790;p43">
              <a:extLst>
                <a:ext uri="{FF2B5EF4-FFF2-40B4-BE49-F238E27FC236}">
                  <a16:creationId xmlns:a16="http://schemas.microsoft.com/office/drawing/2014/main" id="{03E2652F-195F-4C15-AFCC-E600C1730C46}"/>
                </a:ext>
              </a:extLst>
            </p:cNvPr>
            <p:cNvSpPr/>
            <p:nvPr/>
          </p:nvSpPr>
          <p:spPr>
            <a:xfrm>
              <a:off x="3602950" y="5039625"/>
              <a:ext cx="44700" cy="38675"/>
            </a:xfrm>
            <a:custGeom>
              <a:avLst/>
              <a:gdLst/>
              <a:ahLst/>
              <a:cxnLst/>
              <a:rect l="l" t="t" r="r" b="b"/>
              <a:pathLst>
                <a:path w="1788" h="1547" extrusionOk="0">
                  <a:moveTo>
                    <a:pt x="1086" y="1"/>
                  </a:moveTo>
                  <a:cubicBezTo>
                    <a:pt x="850" y="1"/>
                    <a:pt x="622" y="86"/>
                    <a:pt x="440" y="244"/>
                  </a:cubicBezTo>
                  <a:cubicBezTo>
                    <a:pt x="0" y="627"/>
                    <a:pt x="56" y="1320"/>
                    <a:pt x="665" y="1507"/>
                  </a:cubicBezTo>
                  <a:cubicBezTo>
                    <a:pt x="740" y="1534"/>
                    <a:pt x="817" y="1546"/>
                    <a:pt x="893" y="1546"/>
                  </a:cubicBezTo>
                  <a:cubicBezTo>
                    <a:pt x="1056" y="1546"/>
                    <a:pt x="1217" y="1490"/>
                    <a:pt x="1357" y="1395"/>
                  </a:cubicBezTo>
                  <a:cubicBezTo>
                    <a:pt x="1554" y="1254"/>
                    <a:pt x="1685" y="1030"/>
                    <a:pt x="1741" y="796"/>
                  </a:cubicBezTo>
                  <a:cubicBezTo>
                    <a:pt x="1788" y="627"/>
                    <a:pt x="1788" y="459"/>
                    <a:pt x="1703" y="300"/>
                  </a:cubicBezTo>
                  <a:cubicBezTo>
                    <a:pt x="1610" y="141"/>
                    <a:pt x="1413" y="38"/>
                    <a:pt x="1217" y="10"/>
                  </a:cubicBezTo>
                  <a:cubicBezTo>
                    <a:pt x="1173" y="4"/>
                    <a:pt x="1129" y="1"/>
                    <a:pt x="10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791;p43">
              <a:extLst>
                <a:ext uri="{FF2B5EF4-FFF2-40B4-BE49-F238E27FC236}">
                  <a16:creationId xmlns:a16="http://schemas.microsoft.com/office/drawing/2014/main" id="{1E696075-FBC8-46C2-B6C4-36FECE12EDB7}"/>
                </a:ext>
              </a:extLst>
            </p:cNvPr>
            <p:cNvSpPr/>
            <p:nvPr/>
          </p:nvSpPr>
          <p:spPr>
            <a:xfrm>
              <a:off x="3277775" y="4558625"/>
              <a:ext cx="269275" cy="147650"/>
            </a:xfrm>
            <a:custGeom>
              <a:avLst/>
              <a:gdLst/>
              <a:ahLst/>
              <a:cxnLst/>
              <a:rect l="l" t="t" r="r" b="b"/>
              <a:pathLst>
                <a:path w="10771" h="5906" extrusionOk="0">
                  <a:moveTo>
                    <a:pt x="5509" y="0"/>
                  </a:moveTo>
                  <a:cubicBezTo>
                    <a:pt x="4222" y="0"/>
                    <a:pt x="2936" y="30"/>
                    <a:pt x="1656" y="113"/>
                  </a:cubicBezTo>
                  <a:cubicBezTo>
                    <a:pt x="1656" y="1460"/>
                    <a:pt x="1656" y="3023"/>
                    <a:pt x="1666" y="4371"/>
                  </a:cubicBezTo>
                  <a:cubicBezTo>
                    <a:pt x="1076" y="4839"/>
                    <a:pt x="515" y="5353"/>
                    <a:pt x="0" y="5905"/>
                  </a:cubicBezTo>
                  <a:lnTo>
                    <a:pt x="2667" y="4829"/>
                  </a:lnTo>
                  <a:cubicBezTo>
                    <a:pt x="3664" y="4787"/>
                    <a:pt x="4641" y="4775"/>
                    <a:pt x="5613" y="4775"/>
                  </a:cubicBezTo>
                  <a:cubicBezTo>
                    <a:pt x="6914" y="4775"/>
                    <a:pt x="8207" y="4797"/>
                    <a:pt x="9525" y="4797"/>
                  </a:cubicBezTo>
                  <a:cubicBezTo>
                    <a:pt x="9866" y="4797"/>
                    <a:pt x="10210" y="4795"/>
                    <a:pt x="10556" y="4792"/>
                  </a:cubicBezTo>
                  <a:cubicBezTo>
                    <a:pt x="10621" y="3304"/>
                    <a:pt x="10771" y="1591"/>
                    <a:pt x="10761" y="103"/>
                  </a:cubicBezTo>
                  <a:cubicBezTo>
                    <a:pt x="9018" y="55"/>
                    <a:pt x="7263" y="0"/>
                    <a:pt x="5509" y="0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792;p43">
              <a:extLst>
                <a:ext uri="{FF2B5EF4-FFF2-40B4-BE49-F238E27FC236}">
                  <a16:creationId xmlns:a16="http://schemas.microsoft.com/office/drawing/2014/main" id="{7FD86D39-304E-4CAC-8F87-2F39223C16D0}"/>
                </a:ext>
              </a:extLst>
            </p:cNvPr>
            <p:cNvSpPr/>
            <p:nvPr/>
          </p:nvSpPr>
          <p:spPr>
            <a:xfrm>
              <a:off x="3354500" y="4585775"/>
              <a:ext cx="164950" cy="10775"/>
            </a:xfrm>
            <a:custGeom>
              <a:avLst/>
              <a:gdLst/>
              <a:ahLst/>
              <a:cxnLst/>
              <a:rect l="l" t="t" r="r" b="b"/>
              <a:pathLst>
                <a:path w="6598" h="431" extrusionOk="0">
                  <a:moveTo>
                    <a:pt x="0" y="0"/>
                  </a:moveTo>
                  <a:lnTo>
                    <a:pt x="0" y="337"/>
                  </a:lnTo>
                  <a:lnTo>
                    <a:pt x="0" y="384"/>
                  </a:lnTo>
                  <a:cubicBezTo>
                    <a:pt x="0" y="393"/>
                    <a:pt x="0" y="421"/>
                    <a:pt x="10" y="430"/>
                  </a:cubicBezTo>
                  <a:lnTo>
                    <a:pt x="6495" y="430"/>
                  </a:lnTo>
                  <a:cubicBezTo>
                    <a:pt x="6541" y="430"/>
                    <a:pt x="6570" y="430"/>
                    <a:pt x="6579" y="421"/>
                  </a:cubicBezTo>
                  <a:cubicBezTo>
                    <a:pt x="6598" y="393"/>
                    <a:pt x="6588" y="365"/>
                    <a:pt x="6588" y="337"/>
                  </a:cubicBezTo>
                  <a:lnTo>
                    <a:pt x="6588" y="253"/>
                  </a:lnTo>
                  <a:cubicBezTo>
                    <a:pt x="6588" y="197"/>
                    <a:pt x="6588" y="140"/>
                    <a:pt x="6598" y="94"/>
                  </a:cubicBezTo>
                  <a:lnTo>
                    <a:pt x="65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793;p43">
              <a:extLst>
                <a:ext uri="{FF2B5EF4-FFF2-40B4-BE49-F238E27FC236}">
                  <a16:creationId xmlns:a16="http://schemas.microsoft.com/office/drawing/2014/main" id="{7A8D14C3-909E-4073-98E1-E21B2DF6B435}"/>
                </a:ext>
              </a:extLst>
            </p:cNvPr>
            <p:cNvSpPr/>
            <p:nvPr/>
          </p:nvSpPr>
          <p:spPr>
            <a:xfrm>
              <a:off x="3354500" y="4613825"/>
              <a:ext cx="118625" cy="10800"/>
            </a:xfrm>
            <a:custGeom>
              <a:avLst/>
              <a:gdLst/>
              <a:ahLst/>
              <a:cxnLst/>
              <a:rect l="l" t="t" r="r" b="b"/>
              <a:pathLst>
                <a:path w="4745" h="432" extrusionOk="0">
                  <a:moveTo>
                    <a:pt x="0" y="1"/>
                  </a:moveTo>
                  <a:lnTo>
                    <a:pt x="0" y="338"/>
                  </a:lnTo>
                  <a:lnTo>
                    <a:pt x="0" y="385"/>
                  </a:lnTo>
                  <a:lnTo>
                    <a:pt x="0" y="431"/>
                  </a:lnTo>
                  <a:lnTo>
                    <a:pt x="4670" y="431"/>
                  </a:lnTo>
                  <a:cubicBezTo>
                    <a:pt x="4698" y="431"/>
                    <a:pt x="4717" y="431"/>
                    <a:pt x="4726" y="422"/>
                  </a:cubicBezTo>
                  <a:cubicBezTo>
                    <a:pt x="4745" y="394"/>
                    <a:pt x="4726" y="366"/>
                    <a:pt x="4745" y="338"/>
                  </a:cubicBezTo>
                  <a:lnTo>
                    <a:pt x="4745" y="254"/>
                  </a:lnTo>
                  <a:lnTo>
                    <a:pt x="4745" y="95"/>
                  </a:lnTo>
                  <a:lnTo>
                    <a:pt x="47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794;p43">
              <a:extLst>
                <a:ext uri="{FF2B5EF4-FFF2-40B4-BE49-F238E27FC236}">
                  <a16:creationId xmlns:a16="http://schemas.microsoft.com/office/drawing/2014/main" id="{A6460FCB-CC54-456E-B38B-B570236D1F28}"/>
                </a:ext>
              </a:extLst>
            </p:cNvPr>
            <p:cNvSpPr/>
            <p:nvPr/>
          </p:nvSpPr>
          <p:spPr>
            <a:xfrm>
              <a:off x="3354275" y="4642150"/>
              <a:ext cx="141325" cy="10775"/>
            </a:xfrm>
            <a:custGeom>
              <a:avLst/>
              <a:gdLst/>
              <a:ahLst/>
              <a:cxnLst/>
              <a:rect l="l" t="t" r="r" b="b"/>
              <a:pathLst>
                <a:path w="5653" h="431" extrusionOk="0">
                  <a:moveTo>
                    <a:pt x="0" y="0"/>
                  </a:moveTo>
                  <a:lnTo>
                    <a:pt x="0" y="337"/>
                  </a:lnTo>
                  <a:lnTo>
                    <a:pt x="0" y="384"/>
                  </a:lnTo>
                  <a:cubicBezTo>
                    <a:pt x="0" y="403"/>
                    <a:pt x="0" y="421"/>
                    <a:pt x="9" y="431"/>
                  </a:cubicBezTo>
                  <a:lnTo>
                    <a:pt x="5559" y="431"/>
                  </a:lnTo>
                  <a:cubicBezTo>
                    <a:pt x="5605" y="421"/>
                    <a:pt x="5643" y="421"/>
                    <a:pt x="5643" y="421"/>
                  </a:cubicBezTo>
                  <a:cubicBezTo>
                    <a:pt x="5652" y="403"/>
                    <a:pt x="5652" y="365"/>
                    <a:pt x="5652" y="337"/>
                  </a:cubicBezTo>
                  <a:lnTo>
                    <a:pt x="5652" y="253"/>
                  </a:lnTo>
                  <a:lnTo>
                    <a:pt x="5652" y="94"/>
                  </a:lnTo>
                  <a:lnTo>
                    <a:pt x="56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795;p43">
              <a:extLst>
                <a:ext uri="{FF2B5EF4-FFF2-40B4-BE49-F238E27FC236}">
                  <a16:creationId xmlns:a16="http://schemas.microsoft.com/office/drawing/2014/main" id="{B4FEB42A-2761-489F-8319-933F7BD14DEE}"/>
                </a:ext>
              </a:extLst>
            </p:cNvPr>
            <p:cNvSpPr/>
            <p:nvPr/>
          </p:nvSpPr>
          <p:spPr>
            <a:xfrm>
              <a:off x="3206875" y="4148900"/>
              <a:ext cx="381125" cy="290900"/>
            </a:xfrm>
            <a:custGeom>
              <a:avLst/>
              <a:gdLst/>
              <a:ahLst/>
              <a:cxnLst/>
              <a:rect l="l" t="t" r="r" b="b"/>
              <a:pathLst>
                <a:path w="15245" h="11636" extrusionOk="0">
                  <a:moveTo>
                    <a:pt x="5589" y="1"/>
                  </a:moveTo>
                  <a:cubicBezTo>
                    <a:pt x="4131" y="1"/>
                    <a:pt x="2674" y="15"/>
                    <a:pt x="1217" y="41"/>
                  </a:cubicBezTo>
                  <a:cubicBezTo>
                    <a:pt x="805" y="60"/>
                    <a:pt x="309" y="126"/>
                    <a:pt x="85" y="462"/>
                  </a:cubicBezTo>
                  <a:cubicBezTo>
                    <a:pt x="57" y="3616"/>
                    <a:pt x="29" y="6751"/>
                    <a:pt x="1" y="9895"/>
                  </a:cubicBezTo>
                  <a:cubicBezTo>
                    <a:pt x="96" y="10168"/>
                    <a:pt x="789" y="10197"/>
                    <a:pt x="1391" y="10197"/>
                  </a:cubicBezTo>
                  <a:cubicBezTo>
                    <a:pt x="1553" y="10197"/>
                    <a:pt x="1709" y="10195"/>
                    <a:pt x="1844" y="10195"/>
                  </a:cubicBezTo>
                  <a:cubicBezTo>
                    <a:pt x="5241" y="10185"/>
                    <a:pt x="8628" y="10167"/>
                    <a:pt x="12025" y="10148"/>
                  </a:cubicBezTo>
                  <a:cubicBezTo>
                    <a:pt x="12156" y="10223"/>
                    <a:pt x="12287" y="10279"/>
                    <a:pt x="12362" y="10316"/>
                  </a:cubicBezTo>
                  <a:cubicBezTo>
                    <a:pt x="13120" y="10747"/>
                    <a:pt x="13897" y="11158"/>
                    <a:pt x="14683" y="11542"/>
                  </a:cubicBezTo>
                  <a:cubicBezTo>
                    <a:pt x="14777" y="11589"/>
                    <a:pt x="14870" y="11636"/>
                    <a:pt x="14964" y="11636"/>
                  </a:cubicBezTo>
                  <a:cubicBezTo>
                    <a:pt x="15067" y="11636"/>
                    <a:pt x="15170" y="11589"/>
                    <a:pt x="15198" y="11495"/>
                  </a:cubicBezTo>
                  <a:cubicBezTo>
                    <a:pt x="15244" y="11383"/>
                    <a:pt x="15170" y="11271"/>
                    <a:pt x="15113" y="11177"/>
                  </a:cubicBezTo>
                  <a:cubicBezTo>
                    <a:pt x="14702" y="10606"/>
                    <a:pt x="14299" y="10045"/>
                    <a:pt x="13888" y="9474"/>
                  </a:cubicBezTo>
                  <a:cubicBezTo>
                    <a:pt x="13859" y="9437"/>
                    <a:pt x="13831" y="9390"/>
                    <a:pt x="13794" y="9352"/>
                  </a:cubicBezTo>
                  <a:cubicBezTo>
                    <a:pt x="13813" y="6582"/>
                    <a:pt x="13841" y="3803"/>
                    <a:pt x="13859" y="1024"/>
                  </a:cubicBezTo>
                  <a:cubicBezTo>
                    <a:pt x="13859" y="678"/>
                    <a:pt x="13794" y="154"/>
                    <a:pt x="13438" y="135"/>
                  </a:cubicBezTo>
                  <a:cubicBezTo>
                    <a:pt x="10824" y="45"/>
                    <a:pt x="8206" y="1"/>
                    <a:pt x="5589" y="1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796;p43">
              <a:extLst>
                <a:ext uri="{FF2B5EF4-FFF2-40B4-BE49-F238E27FC236}">
                  <a16:creationId xmlns:a16="http://schemas.microsoft.com/office/drawing/2014/main" id="{2BD941DA-076F-44D0-8EFB-1A1B4573D9B3}"/>
                </a:ext>
              </a:extLst>
            </p:cNvPr>
            <p:cNvSpPr/>
            <p:nvPr/>
          </p:nvSpPr>
          <p:spPr>
            <a:xfrm>
              <a:off x="3239400" y="4198950"/>
              <a:ext cx="288250" cy="166100"/>
            </a:xfrm>
            <a:custGeom>
              <a:avLst/>
              <a:gdLst/>
              <a:ahLst/>
              <a:cxnLst/>
              <a:rect l="l" t="t" r="r" b="b"/>
              <a:pathLst>
                <a:path w="11530" h="6644" extrusionOk="0">
                  <a:moveTo>
                    <a:pt x="1984" y="744"/>
                  </a:moveTo>
                  <a:cubicBezTo>
                    <a:pt x="2125" y="1577"/>
                    <a:pt x="2246" y="2419"/>
                    <a:pt x="2340" y="3252"/>
                  </a:cubicBezTo>
                  <a:cubicBezTo>
                    <a:pt x="2059" y="3252"/>
                    <a:pt x="1788" y="3252"/>
                    <a:pt x="1507" y="3233"/>
                  </a:cubicBezTo>
                  <a:cubicBezTo>
                    <a:pt x="1694" y="2419"/>
                    <a:pt x="1844" y="1586"/>
                    <a:pt x="1984" y="744"/>
                  </a:cubicBezTo>
                  <a:close/>
                  <a:moveTo>
                    <a:pt x="2911" y="2606"/>
                  </a:moveTo>
                  <a:cubicBezTo>
                    <a:pt x="2985" y="2831"/>
                    <a:pt x="3042" y="3065"/>
                    <a:pt x="3107" y="3280"/>
                  </a:cubicBezTo>
                  <a:cubicBezTo>
                    <a:pt x="3051" y="3270"/>
                    <a:pt x="2995" y="3270"/>
                    <a:pt x="2948" y="3270"/>
                  </a:cubicBezTo>
                  <a:lnTo>
                    <a:pt x="2752" y="3270"/>
                  </a:lnTo>
                  <a:cubicBezTo>
                    <a:pt x="2798" y="3046"/>
                    <a:pt x="2854" y="2831"/>
                    <a:pt x="2911" y="2606"/>
                  </a:cubicBezTo>
                  <a:close/>
                  <a:moveTo>
                    <a:pt x="3903" y="2765"/>
                  </a:moveTo>
                  <a:lnTo>
                    <a:pt x="4034" y="3280"/>
                  </a:lnTo>
                  <a:lnTo>
                    <a:pt x="3753" y="3280"/>
                  </a:lnTo>
                  <a:cubicBezTo>
                    <a:pt x="3800" y="3111"/>
                    <a:pt x="3846" y="2943"/>
                    <a:pt x="3903" y="2765"/>
                  </a:cubicBezTo>
                  <a:close/>
                  <a:moveTo>
                    <a:pt x="4876" y="1212"/>
                  </a:moveTo>
                  <a:cubicBezTo>
                    <a:pt x="4960" y="1914"/>
                    <a:pt x="5025" y="2606"/>
                    <a:pt x="5110" y="3308"/>
                  </a:cubicBezTo>
                  <a:cubicBezTo>
                    <a:pt x="4923" y="3298"/>
                    <a:pt x="4735" y="3298"/>
                    <a:pt x="4548" y="3298"/>
                  </a:cubicBezTo>
                  <a:cubicBezTo>
                    <a:pt x="4651" y="2606"/>
                    <a:pt x="4773" y="1904"/>
                    <a:pt x="4876" y="1212"/>
                  </a:cubicBezTo>
                  <a:close/>
                  <a:moveTo>
                    <a:pt x="6083" y="3093"/>
                  </a:moveTo>
                  <a:cubicBezTo>
                    <a:pt x="6102" y="3167"/>
                    <a:pt x="6120" y="3233"/>
                    <a:pt x="6139" y="3308"/>
                  </a:cubicBezTo>
                  <a:cubicBezTo>
                    <a:pt x="6133" y="3311"/>
                    <a:pt x="6124" y="3312"/>
                    <a:pt x="6115" y="3312"/>
                  </a:cubicBezTo>
                  <a:cubicBezTo>
                    <a:pt x="6096" y="3312"/>
                    <a:pt x="6074" y="3308"/>
                    <a:pt x="6055" y="3308"/>
                  </a:cubicBezTo>
                  <a:cubicBezTo>
                    <a:pt x="6074" y="3233"/>
                    <a:pt x="6074" y="3167"/>
                    <a:pt x="6083" y="3093"/>
                  </a:cubicBezTo>
                  <a:close/>
                  <a:moveTo>
                    <a:pt x="8769" y="538"/>
                  </a:moveTo>
                  <a:cubicBezTo>
                    <a:pt x="9040" y="1474"/>
                    <a:pt x="9311" y="2419"/>
                    <a:pt x="9583" y="3355"/>
                  </a:cubicBezTo>
                  <a:cubicBezTo>
                    <a:pt x="9190" y="3355"/>
                    <a:pt x="8815" y="3355"/>
                    <a:pt x="8432" y="3345"/>
                  </a:cubicBezTo>
                  <a:cubicBezTo>
                    <a:pt x="8553" y="2409"/>
                    <a:pt x="8656" y="1474"/>
                    <a:pt x="8769" y="538"/>
                  </a:cubicBezTo>
                  <a:close/>
                  <a:moveTo>
                    <a:pt x="4352" y="3504"/>
                  </a:moveTo>
                  <a:cubicBezTo>
                    <a:pt x="4342" y="3579"/>
                    <a:pt x="4324" y="3645"/>
                    <a:pt x="4314" y="3729"/>
                  </a:cubicBezTo>
                  <a:cubicBezTo>
                    <a:pt x="4286" y="3654"/>
                    <a:pt x="4277" y="3579"/>
                    <a:pt x="4258" y="3504"/>
                  </a:cubicBezTo>
                  <a:close/>
                  <a:moveTo>
                    <a:pt x="3519" y="3486"/>
                  </a:moveTo>
                  <a:cubicBezTo>
                    <a:pt x="3481" y="3589"/>
                    <a:pt x="3463" y="3691"/>
                    <a:pt x="3435" y="3785"/>
                  </a:cubicBezTo>
                  <a:cubicBezTo>
                    <a:pt x="3407" y="3682"/>
                    <a:pt x="3378" y="3589"/>
                    <a:pt x="3341" y="3486"/>
                  </a:cubicBezTo>
                  <a:close/>
                  <a:moveTo>
                    <a:pt x="10097" y="3579"/>
                  </a:moveTo>
                  <a:cubicBezTo>
                    <a:pt x="10069" y="3766"/>
                    <a:pt x="10032" y="3935"/>
                    <a:pt x="10004" y="4122"/>
                  </a:cubicBezTo>
                  <a:cubicBezTo>
                    <a:pt x="9938" y="3935"/>
                    <a:pt x="9892" y="3766"/>
                    <a:pt x="9835" y="3579"/>
                  </a:cubicBezTo>
                  <a:close/>
                  <a:moveTo>
                    <a:pt x="7393" y="3542"/>
                  </a:moveTo>
                  <a:cubicBezTo>
                    <a:pt x="7543" y="3542"/>
                    <a:pt x="7692" y="3542"/>
                    <a:pt x="7852" y="3551"/>
                  </a:cubicBezTo>
                  <a:cubicBezTo>
                    <a:pt x="7786" y="3785"/>
                    <a:pt x="7721" y="4028"/>
                    <a:pt x="7636" y="4262"/>
                  </a:cubicBezTo>
                  <a:cubicBezTo>
                    <a:pt x="7533" y="4028"/>
                    <a:pt x="7449" y="3785"/>
                    <a:pt x="7393" y="3542"/>
                  </a:cubicBezTo>
                  <a:close/>
                  <a:moveTo>
                    <a:pt x="805" y="3458"/>
                  </a:moveTo>
                  <a:cubicBezTo>
                    <a:pt x="955" y="3458"/>
                    <a:pt x="1123" y="3467"/>
                    <a:pt x="1273" y="3467"/>
                  </a:cubicBezTo>
                  <a:cubicBezTo>
                    <a:pt x="1207" y="3794"/>
                    <a:pt x="1123" y="4122"/>
                    <a:pt x="1030" y="4440"/>
                  </a:cubicBezTo>
                  <a:cubicBezTo>
                    <a:pt x="955" y="4113"/>
                    <a:pt x="889" y="3785"/>
                    <a:pt x="805" y="3458"/>
                  </a:cubicBezTo>
                  <a:close/>
                  <a:moveTo>
                    <a:pt x="6382" y="3532"/>
                  </a:moveTo>
                  <a:cubicBezTo>
                    <a:pt x="6560" y="3532"/>
                    <a:pt x="6729" y="3532"/>
                    <a:pt x="6897" y="3542"/>
                  </a:cubicBezTo>
                  <a:cubicBezTo>
                    <a:pt x="6832" y="3869"/>
                    <a:pt x="6747" y="4206"/>
                    <a:pt x="6654" y="4534"/>
                  </a:cubicBezTo>
                  <a:cubicBezTo>
                    <a:pt x="6560" y="4197"/>
                    <a:pt x="6476" y="3869"/>
                    <a:pt x="6382" y="3532"/>
                  </a:cubicBezTo>
                  <a:close/>
                  <a:moveTo>
                    <a:pt x="5849" y="3514"/>
                  </a:moveTo>
                  <a:cubicBezTo>
                    <a:pt x="5755" y="4262"/>
                    <a:pt x="5671" y="5011"/>
                    <a:pt x="5578" y="5760"/>
                  </a:cubicBezTo>
                  <a:cubicBezTo>
                    <a:pt x="5493" y="5011"/>
                    <a:pt x="5400" y="4262"/>
                    <a:pt x="5325" y="3514"/>
                  </a:cubicBezTo>
                  <a:close/>
                  <a:moveTo>
                    <a:pt x="8750" y="1"/>
                  </a:moveTo>
                  <a:cubicBezTo>
                    <a:pt x="8706" y="1"/>
                    <a:pt x="8662" y="36"/>
                    <a:pt x="8656" y="89"/>
                  </a:cubicBezTo>
                  <a:cubicBezTo>
                    <a:pt x="8525" y="1165"/>
                    <a:pt x="8385" y="2250"/>
                    <a:pt x="8254" y="3327"/>
                  </a:cubicBezTo>
                  <a:lnTo>
                    <a:pt x="8245" y="3327"/>
                  </a:lnTo>
                  <a:cubicBezTo>
                    <a:pt x="8207" y="3177"/>
                    <a:pt x="8188" y="3036"/>
                    <a:pt x="8151" y="2887"/>
                  </a:cubicBezTo>
                  <a:cubicBezTo>
                    <a:pt x="8142" y="2840"/>
                    <a:pt x="8102" y="2817"/>
                    <a:pt x="8061" y="2817"/>
                  </a:cubicBezTo>
                  <a:cubicBezTo>
                    <a:pt x="8020" y="2817"/>
                    <a:pt x="7978" y="2840"/>
                    <a:pt x="7964" y="2887"/>
                  </a:cubicBezTo>
                  <a:cubicBezTo>
                    <a:pt x="7945" y="3036"/>
                    <a:pt x="7917" y="3177"/>
                    <a:pt x="7898" y="3317"/>
                  </a:cubicBezTo>
                  <a:cubicBezTo>
                    <a:pt x="7711" y="3317"/>
                    <a:pt x="7533" y="3317"/>
                    <a:pt x="7346" y="3308"/>
                  </a:cubicBezTo>
                  <a:cubicBezTo>
                    <a:pt x="7309" y="3158"/>
                    <a:pt x="7290" y="2999"/>
                    <a:pt x="7262" y="2849"/>
                  </a:cubicBezTo>
                  <a:cubicBezTo>
                    <a:pt x="7257" y="2792"/>
                    <a:pt x="7210" y="2754"/>
                    <a:pt x="7164" y="2754"/>
                  </a:cubicBezTo>
                  <a:cubicBezTo>
                    <a:pt x="7128" y="2754"/>
                    <a:pt x="7091" y="2777"/>
                    <a:pt x="7075" y="2831"/>
                  </a:cubicBezTo>
                  <a:cubicBezTo>
                    <a:pt x="7037" y="2980"/>
                    <a:pt x="6991" y="3139"/>
                    <a:pt x="6953" y="3308"/>
                  </a:cubicBezTo>
                  <a:cubicBezTo>
                    <a:pt x="6747" y="3308"/>
                    <a:pt x="6532" y="3308"/>
                    <a:pt x="6326" y="3298"/>
                  </a:cubicBezTo>
                  <a:cubicBezTo>
                    <a:pt x="6251" y="3046"/>
                    <a:pt x="6195" y="2803"/>
                    <a:pt x="6130" y="2559"/>
                  </a:cubicBezTo>
                  <a:cubicBezTo>
                    <a:pt x="6113" y="2506"/>
                    <a:pt x="6077" y="2483"/>
                    <a:pt x="6041" y="2483"/>
                  </a:cubicBezTo>
                  <a:cubicBezTo>
                    <a:pt x="5994" y="2483"/>
                    <a:pt x="5948" y="2520"/>
                    <a:pt x="5943" y="2578"/>
                  </a:cubicBezTo>
                  <a:cubicBezTo>
                    <a:pt x="5914" y="2812"/>
                    <a:pt x="5877" y="3046"/>
                    <a:pt x="5858" y="3280"/>
                  </a:cubicBezTo>
                  <a:lnTo>
                    <a:pt x="5727" y="3280"/>
                  </a:lnTo>
                  <a:cubicBezTo>
                    <a:pt x="5578" y="3280"/>
                    <a:pt x="5428" y="3280"/>
                    <a:pt x="5287" y="3270"/>
                  </a:cubicBezTo>
                  <a:cubicBezTo>
                    <a:pt x="5175" y="2372"/>
                    <a:pt x="5072" y="1455"/>
                    <a:pt x="4969" y="547"/>
                  </a:cubicBezTo>
                  <a:cubicBezTo>
                    <a:pt x="4964" y="497"/>
                    <a:pt x="4912" y="460"/>
                    <a:pt x="4867" y="460"/>
                  </a:cubicBezTo>
                  <a:cubicBezTo>
                    <a:pt x="4836" y="460"/>
                    <a:pt x="4808" y="477"/>
                    <a:pt x="4801" y="519"/>
                  </a:cubicBezTo>
                  <a:cubicBezTo>
                    <a:pt x="4661" y="1436"/>
                    <a:pt x="4520" y="2344"/>
                    <a:pt x="4370" y="3252"/>
                  </a:cubicBezTo>
                  <a:lnTo>
                    <a:pt x="4193" y="3252"/>
                  </a:lnTo>
                  <a:lnTo>
                    <a:pt x="3987" y="2372"/>
                  </a:lnTo>
                  <a:cubicBezTo>
                    <a:pt x="3973" y="2330"/>
                    <a:pt x="3938" y="2309"/>
                    <a:pt x="3903" y="2309"/>
                  </a:cubicBezTo>
                  <a:cubicBezTo>
                    <a:pt x="3867" y="2309"/>
                    <a:pt x="3832" y="2330"/>
                    <a:pt x="3818" y="2372"/>
                  </a:cubicBezTo>
                  <a:lnTo>
                    <a:pt x="3575" y="3252"/>
                  </a:lnTo>
                  <a:lnTo>
                    <a:pt x="3285" y="3252"/>
                  </a:lnTo>
                  <a:cubicBezTo>
                    <a:pt x="3191" y="2905"/>
                    <a:pt x="3088" y="2578"/>
                    <a:pt x="2995" y="2241"/>
                  </a:cubicBezTo>
                  <a:cubicBezTo>
                    <a:pt x="2981" y="2199"/>
                    <a:pt x="2946" y="2178"/>
                    <a:pt x="2911" y="2178"/>
                  </a:cubicBezTo>
                  <a:cubicBezTo>
                    <a:pt x="2876" y="2178"/>
                    <a:pt x="2840" y="2199"/>
                    <a:pt x="2826" y="2241"/>
                  </a:cubicBezTo>
                  <a:cubicBezTo>
                    <a:pt x="2723" y="2569"/>
                    <a:pt x="2630" y="2896"/>
                    <a:pt x="2574" y="3233"/>
                  </a:cubicBezTo>
                  <a:lnTo>
                    <a:pt x="2508" y="3233"/>
                  </a:lnTo>
                  <a:cubicBezTo>
                    <a:pt x="2396" y="2222"/>
                    <a:pt x="2246" y="1212"/>
                    <a:pt x="2068" y="192"/>
                  </a:cubicBezTo>
                  <a:cubicBezTo>
                    <a:pt x="2064" y="154"/>
                    <a:pt x="2026" y="136"/>
                    <a:pt x="1988" y="136"/>
                  </a:cubicBezTo>
                  <a:cubicBezTo>
                    <a:pt x="1949" y="136"/>
                    <a:pt x="1909" y="154"/>
                    <a:pt x="1900" y="192"/>
                  </a:cubicBezTo>
                  <a:cubicBezTo>
                    <a:pt x="1760" y="1212"/>
                    <a:pt x="1563" y="2222"/>
                    <a:pt x="1338" y="3214"/>
                  </a:cubicBezTo>
                  <a:lnTo>
                    <a:pt x="702" y="3214"/>
                  </a:lnTo>
                  <a:cubicBezTo>
                    <a:pt x="496" y="3214"/>
                    <a:pt x="300" y="3214"/>
                    <a:pt x="103" y="3224"/>
                  </a:cubicBezTo>
                  <a:cubicBezTo>
                    <a:pt x="0" y="3224"/>
                    <a:pt x="0" y="3392"/>
                    <a:pt x="103" y="3401"/>
                  </a:cubicBezTo>
                  <a:cubicBezTo>
                    <a:pt x="290" y="3411"/>
                    <a:pt x="468" y="3420"/>
                    <a:pt x="655" y="3420"/>
                  </a:cubicBezTo>
                  <a:cubicBezTo>
                    <a:pt x="749" y="3888"/>
                    <a:pt x="852" y="4347"/>
                    <a:pt x="945" y="4814"/>
                  </a:cubicBezTo>
                  <a:cubicBezTo>
                    <a:pt x="959" y="4860"/>
                    <a:pt x="995" y="4881"/>
                    <a:pt x="1031" y="4881"/>
                  </a:cubicBezTo>
                  <a:cubicBezTo>
                    <a:pt x="1070" y="4881"/>
                    <a:pt x="1109" y="4858"/>
                    <a:pt x="1123" y="4814"/>
                  </a:cubicBezTo>
                  <a:cubicBezTo>
                    <a:pt x="1245" y="4356"/>
                    <a:pt x="1367" y="3907"/>
                    <a:pt x="1469" y="3439"/>
                  </a:cubicBezTo>
                  <a:lnTo>
                    <a:pt x="2377" y="3439"/>
                  </a:lnTo>
                  <a:cubicBezTo>
                    <a:pt x="2396" y="3673"/>
                    <a:pt x="2415" y="3888"/>
                    <a:pt x="2443" y="4122"/>
                  </a:cubicBezTo>
                  <a:cubicBezTo>
                    <a:pt x="2447" y="4183"/>
                    <a:pt x="2489" y="4213"/>
                    <a:pt x="2532" y="4213"/>
                  </a:cubicBezTo>
                  <a:cubicBezTo>
                    <a:pt x="2574" y="4213"/>
                    <a:pt x="2616" y="4183"/>
                    <a:pt x="2621" y="4122"/>
                  </a:cubicBezTo>
                  <a:cubicBezTo>
                    <a:pt x="2639" y="3888"/>
                    <a:pt x="2677" y="3673"/>
                    <a:pt x="2714" y="3448"/>
                  </a:cubicBezTo>
                  <a:lnTo>
                    <a:pt x="3182" y="3448"/>
                  </a:lnTo>
                  <a:cubicBezTo>
                    <a:pt x="3238" y="3654"/>
                    <a:pt x="3313" y="3869"/>
                    <a:pt x="3369" y="4094"/>
                  </a:cubicBezTo>
                  <a:cubicBezTo>
                    <a:pt x="3378" y="4131"/>
                    <a:pt x="3414" y="4150"/>
                    <a:pt x="3449" y="4150"/>
                  </a:cubicBezTo>
                  <a:cubicBezTo>
                    <a:pt x="3484" y="4150"/>
                    <a:pt x="3519" y="4131"/>
                    <a:pt x="3528" y="4094"/>
                  </a:cubicBezTo>
                  <a:lnTo>
                    <a:pt x="3706" y="3458"/>
                  </a:lnTo>
                  <a:lnTo>
                    <a:pt x="4090" y="3458"/>
                  </a:lnTo>
                  <a:lnTo>
                    <a:pt x="4258" y="4141"/>
                  </a:lnTo>
                  <a:cubicBezTo>
                    <a:pt x="4267" y="4178"/>
                    <a:pt x="4305" y="4197"/>
                    <a:pt x="4341" y="4197"/>
                  </a:cubicBezTo>
                  <a:cubicBezTo>
                    <a:pt x="4377" y="4197"/>
                    <a:pt x="4413" y="4178"/>
                    <a:pt x="4417" y="4141"/>
                  </a:cubicBezTo>
                  <a:lnTo>
                    <a:pt x="4520" y="3467"/>
                  </a:lnTo>
                  <a:cubicBezTo>
                    <a:pt x="4735" y="3467"/>
                    <a:pt x="4932" y="3467"/>
                    <a:pt x="5147" y="3486"/>
                  </a:cubicBezTo>
                  <a:cubicBezTo>
                    <a:pt x="5259" y="4496"/>
                    <a:pt x="5362" y="5526"/>
                    <a:pt x="5493" y="6546"/>
                  </a:cubicBezTo>
                  <a:cubicBezTo>
                    <a:pt x="5498" y="6611"/>
                    <a:pt x="5542" y="6644"/>
                    <a:pt x="5587" y="6644"/>
                  </a:cubicBezTo>
                  <a:cubicBezTo>
                    <a:pt x="5631" y="6644"/>
                    <a:pt x="5676" y="6611"/>
                    <a:pt x="5681" y="6546"/>
                  </a:cubicBezTo>
                  <a:cubicBezTo>
                    <a:pt x="5802" y="5526"/>
                    <a:pt x="5924" y="4515"/>
                    <a:pt x="6045" y="3495"/>
                  </a:cubicBezTo>
                  <a:lnTo>
                    <a:pt x="6205" y="3495"/>
                  </a:lnTo>
                  <a:cubicBezTo>
                    <a:pt x="6336" y="3963"/>
                    <a:pt x="6457" y="4440"/>
                    <a:pt x="6579" y="4908"/>
                  </a:cubicBezTo>
                  <a:cubicBezTo>
                    <a:pt x="6593" y="4955"/>
                    <a:pt x="6635" y="4978"/>
                    <a:pt x="6676" y="4978"/>
                  </a:cubicBezTo>
                  <a:cubicBezTo>
                    <a:pt x="6717" y="4978"/>
                    <a:pt x="6757" y="4955"/>
                    <a:pt x="6766" y="4908"/>
                  </a:cubicBezTo>
                  <a:lnTo>
                    <a:pt x="7122" y="3504"/>
                  </a:lnTo>
                  <a:lnTo>
                    <a:pt x="7215" y="3504"/>
                  </a:lnTo>
                  <a:cubicBezTo>
                    <a:pt x="7309" y="3860"/>
                    <a:pt x="7421" y="4206"/>
                    <a:pt x="7580" y="4534"/>
                  </a:cubicBezTo>
                  <a:cubicBezTo>
                    <a:pt x="7592" y="4568"/>
                    <a:pt x="7617" y="4582"/>
                    <a:pt x="7646" y="4582"/>
                  </a:cubicBezTo>
                  <a:cubicBezTo>
                    <a:pt x="7686" y="4582"/>
                    <a:pt x="7732" y="4554"/>
                    <a:pt x="7749" y="4515"/>
                  </a:cubicBezTo>
                  <a:cubicBezTo>
                    <a:pt x="7880" y="4187"/>
                    <a:pt x="7973" y="3860"/>
                    <a:pt x="8048" y="3514"/>
                  </a:cubicBezTo>
                  <a:lnTo>
                    <a:pt x="8095" y="3514"/>
                  </a:lnTo>
                  <a:cubicBezTo>
                    <a:pt x="8123" y="3654"/>
                    <a:pt x="8151" y="3794"/>
                    <a:pt x="8188" y="3954"/>
                  </a:cubicBezTo>
                  <a:cubicBezTo>
                    <a:pt x="8196" y="4000"/>
                    <a:pt x="8226" y="4019"/>
                    <a:pt x="8260" y="4019"/>
                  </a:cubicBezTo>
                  <a:cubicBezTo>
                    <a:pt x="8308" y="4019"/>
                    <a:pt x="8365" y="3980"/>
                    <a:pt x="8376" y="3925"/>
                  </a:cubicBezTo>
                  <a:cubicBezTo>
                    <a:pt x="8385" y="3794"/>
                    <a:pt x="8404" y="3654"/>
                    <a:pt x="8422" y="3532"/>
                  </a:cubicBezTo>
                  <a:cubicBezTo>
                    <a:pt x="8825" y="3532"/>
                    <a:pt x="9236" y="3542"/>
                    <a:pt x="9648" y="3542"/>
                  </a:cubicBezTo>
                  <a:cubicBezTo>
                    <a:pt x="9742" y="3879"/>
                    <a:pt x="9835" y="4216"/>
                    <a:pt x="9938" y="4562"/>
                  </a:cubicBezTo>
                  <a:cubicBezTo>
                    <a:pt x="9953" y="4610"/>
                    <a:pt x="9999" y="4636"/>
                    <a:pt x="10043" y="4636"/>
                  </a:cubicBezTo>
                  <a:cubicBezTo>
                    <a:pt x="10085" y="4636"/>
                    <a:pt x="10126" y="4612"/>
                    <a:pt x="10135" y="4562"/>
                  </a:cubicBezTo>
                  <a:cubicBezTo>
                    <a:pt x="10200" y="4216"/>
                    <a:pt x="10266" y="3888"/>
                    <a:pt x="10322" y="3551"/>
                  </a:cubicBezTo>
                  <a:cubicBezTo>
                    <a:pt x="10331" y="3579"/>
                    <a:pt x="10341" y="3579"/>
                    <a:pt x="10359" y="3579"/>
                  </a:cubicBezTo>
                  <a:cubicBezTo>
                    <a:pt x="10434" y="3879"/>
                    <a:pt x="10490" y="4187"/>
                    <a:pt x="10565" y="4487"/>
                  </a:cubicBezTo>
                  <a:cubicBezTo>
                    <a:pt x="10573" y="4540"/>
                    <a:pt x="10610" y="4564"/>
                    <a:pt x="10650" y="4564"/>
                  </a:cubicBezTo>
                  <a:cubicBezTo>
                    <a:pt x="10708" y="4564"/>
                    <a:pt x="10773" y="4514"/>
                    <a:pt x="10762" y="4431"/>
                  </a:cubicBezTo>
                  <a:cubicBezTo>
                    <a:pt x="10706" y="4150"/>
                    <a:pt x="10640" y="3869"/>
                    <a:pt x="10584" y="3579"/>
                  </a:cubicBezTo>
                  <a:cubicBezTo>
                    <a:pt x="10855" y="3579"/>
                    <a:pt x="11136" y="3589"/>
                    <a:pt x="11407" y="3589"/>
                  </a:cubicBezTo>
                  <a:cubicBezTo>
                    <a:pt x="11529" y="3589"/>
                    <a:pt x="11529" y="3373"/>
                    <a:pt x="11407" y="3373"/>
                  </a:cubicBezTo>
                  <a:cubicBezTo>
                    <a:pt x="11108" y="3373"/>
                    <a:pt x="10827" y="3364"/>
                    <a:pt x="10537" y="3364"/>
                  </a:cubicBezTo>
                  <a:cubicBezTo>
                    <a:pt x="10500" y="3205"/>
                    <a:pt x="10472" y="3046"/>
                    <a:pt x="10434" y="2887"/>
                  </a:cubicBezTo>
                  <a:cubicBezTo>
                    <a:pt x="10420" y="2839"/>
                    <a:pt x="10374" y="2813"/>
                    <a:pt x="10329" y="2813"/>
                  </a:cubicBezTo>
                  <a:cubicBezTo>
                    <a:pt x="10287" y="2813"/>
                    <a:pt x="10247" y="2836"/>
                    <a:pt x="10238" y="2887"/>
                  </a:cubicBezTo>
                  <a:cubicBezTo>
                    <a:pt x="10210" y="3036"/>
                    <a:pt x="10172" y="3205"/>
                    <a:pt x="10154" y="3355"/>
                  </a:cubicBezTo>
                  <a:lnTo>
                    <a:pt x="9789" y="3355"/>
                  </a:lnTo>
                  <a:cubicBezTo>
                    <a:pt x="9470" y="2250"/>
                    <a:pt x="9143" y="1165"/>
                    <a:pt x="8834" y="70"/>
                  </a:cubicBezTo>
                  <a:cubicBezTo>
                    <a:pt x="8818" y="21"/>
                    <a:pt x="8784" y="1"/>
                    <a:pt x="87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797;p43">
              <a:extLst>
                <a:ext uri="{FF2B5EF4-FFF2-40B4-BE49-F238E27FC236}">
                  <a16:creationId xmlns:a16="http://schemas.microsoft.com/office/drawing/2014/main" id="{BE4C5C5D-6851-4BED-AF57-910828C42D01}"/>
                </a:ext>
              </a:extLst>
            </p:cNvPr>
            <p:cNvSpPr/>
            <p:nvPr/>
          </p:nvSpPr>
          <p:spPr>
            <a:xfrm>
              <a:off x="4025925" y="4326025"/>
              <a:ext cx="158875" cy="139525"/>
            </a:xfrm>
            <a:custGeom>
              <a:avLst/>
              <a:gdLst/>
              <a:ahLst/>
              <a:cxnLst/>
              <a:rect l="l" t="t" r="r" b="b"/>
              <a:pathLst>
                <a:path w="6355" h="5581" extrusionOk="0">
                  <a:moveTo>
                    <a:pt x="3123" y="0"/>
                  </a:moveTo>
                  <a:cubicBezTo>
                    <a:pt x="2182" y="0"/>
                    <a:pt x="1234" y="47"/>
                    <a:pt x="178" y="134"/>
                  </a:cubicBezTo>
                  <a:cubicBezTo>
                    <a:pt x="131" y="134"/>
                    <a:pt x="84" y="143"/>
                    <a:pt x="47" y="190"/>
                  </a:cubicBezTo>
                  <a:cubicBezTo>
                    <a:pt x="19" y="237"/>
                    <a:pt x="0" y="321"/>
                    <a:pt x="47" y="340"/>
                  </a:cubicBezTo>
                  <a:cubicBezTo>
                    <a:pt x="0" y="1828"/>
                    <a:pt x="28" y="3315"/>
                    <a:pt x="113" y="4794"/>
                  </a:cubicBezTo>
                  <a:cubicBezTo>
                    <a:pt x="122" y="5019"/>
                    <a:pt x="141" y="5253"/>
                    <a:pt x="234" y="5440"/>
                  </a:cubicBezTo>
                  <a:cubicBezTo>
                    <a:pt x="1617" y="5505"/>
                    <a:pt x="3005" y="5558"/>
                    <a:pt x="4390" y="5558"/>
                  </a:cubicBezTo>
                  <a:cubicBezTo>
                    <a:pt x="4805" y="5558"/>
                    <a:pt x="5220" y="5553"/>
                    <a:pt x="5634" y="5543"/>
                  </a:cubicBezTo>
                  <a:cubicBezTo>
                    <a:pt x="5840" y="5533"/>
                    <a:pt x="6167" y="5580"/>
                    <a:pt x="6195" y="5299"/>
                  </a:cubicBezTo>
                  <a:cubicBezTo>
                    <a:pt x="6270" y="3755"/>
                    <a:pt x="6335" y="2202"/>
                    <a:pt x="6354" y="658"/>
                  </a:cubicBezTo>
                  <a:cubicBezTo>
                    <a:pt x="6354" y="527"/>
                    <a:pt x="6354" y="386"/>
                    <a:pt x="6335" y="274"/>
                  </a:cubicBezTo>
                  <a:cubicBezTo>
                    <a:pt x="6298" y="143"/>
                    <a:pt x="5961" y="143"/>
                    <a:pt x="5868" y="134"/>
                  </a:cubicBezTo>
                  <a:cubicBezTo>
                    <a:pt x="4902" y="43"/>
                    <a:pt x="4016" y="0"/>
                    <a:pt x="3123" y="0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798;p43">
              <a:extLst>
                <a:ext uri="{FF2B5EF4-FFF2-40B4-BE49-F238E27FC236}">
                  <a16:creationId xmlns:a16="http://schemas.microsoft.com/office/drawing/2014/main" id="{9CDF3DC2-1917-446B-A393-70E403BE84AA}"/>
                </a:ext>
              </a:extLst>
            </p:cNvPr>
            <p:cNvSpPr/>
            <p:nvPr/>
          </p:nvSpPr>
          <p:spPr>
            <a:xfrm>
              <a:off x="4072675" y="4377600"/>
              <a:ext cx="20400" cy="35625"/>
            </a:xfrm>
            <a:custGeom>
              <a:avLst/>
              <a:gdLst/>
              <a:ahLst/>
              <a:cxnLst/>
              <a:rect l="l" t="t" r="r" b="b"/>
              <a:pathLst>
                <a:path w="816" h="1425" extrusionOk="0">
                  <a:moveTo>
                    <a:pt x="162" y="1"/>
                  </a:moveTo>
                  <a:cubicBezTo>
                    <a:pt x="66" y="1"/>
                    <a:pt x="0" y="152"/>
                    <a:pt x="95" y="223"/>
                  </a:cubicBezTo>
                  <a:cubicBezTo>
                    <a:pt x="273" y="335"/>
                    <a:pt x="395" y="532"/>
                    <a:pt x="395" y="747"/>
                  </a:cubicBezTo>
                  <a:cubicBezTo>
                    <a:pt x="376" y="953"/>
                    <a:pt x="254" y="1093"/>
                    <a:pt x="114" y="1252"/>
                  </a:cubicBezTo>
                  <a:cubicBezTo>
                    <a:pt x="43" y="1315"/>
                    <a:pt x="98" y="1425"/>
                    <a:pt x="184" y="1425"/>
                  </a:cubicBezTo>
                  <a:cubicBezTo>
                    <a:pt x="200" y="1425"/>
                    <a:pt x="218" y="1421"/>
                    <a:pt x="236" y="1412"/>
                  </a:cubicBezTo>
                  <a:cubicBezTo>
                    <a:pt x="816" y="1131"/>
                    <a:pt x="666" y="326"/>
                    <a:pt x="217" y="17"/>
                  </a:cubicBezTo>
                  <a:cubicBezTo>
                    <a:pt x="198" y="6"/>
                    <a:pt x="180" y="1"/>
                    <a:pt x="162" y="1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799;p43">
              <a:extLst>
                <a:ext uri="{FF2B5EF4-FFF2-40B4-BE49-F238E27FC236}">
                  <a16:creationId xmlns:a16="http://schemas.microsoft.com/office/drawing/2014/main" id="{55EE8B76-2B67-4B85-9914-3853D9C2632B}"/>
                </a:ext>
              </a:extLst>
            </p:cNvPr>
            <p:cNvSpPr/>
            <p:nvPr/>
          </p:nvSpPr>
          <p:spPr>
            <a:xfrm>
              <a:off x="4081375" y="4358825"/>
              <a:ext cx="29950" cy="72825"/>
            </a:xfrm>
            <a:custGeom>
              <a:avLst/>
              <a:gdLst/>
              <a:ahLst/>
              <a:cxnLst/>
              <a:rect l="l" t="t" r="r" b="b"/>
              <a:pathLst>
                <a:path w="1198" h="2913" extrusionOk="0">
                  <a:moveTo>
                    <a:pt x="100" y="0"/>
                  </a:moveTo>
                  <a:cubicBezTo>
                    <a:pt x="59" y="0"/>
                    <a:pt x="24" y="29"/>
                    <a:pt x="9" y="57"/>
                  </a:cubicBezTo>
                  <a:cubicBezTo>
                    <a:pt x="0" y="66"/>
                    <a:pt x="0" y="66"/>
                    <a:pt x="0" y="85"/>
                  </a:cubicBezTo>
                  <a:lnTo>
                    <a:pt x="0" y="104"/>
                  </a:lnTo>
                  <a:cubicBezTo>
                    <a:pt x="0" y="141"/>
                    <a:pt x="19" y="188"/>
                    <a:pt x="56" y="197"/>
                  </a:cubicBezTo>
                  <a:cubicBezTo>
                    <a:pt x="543" y="422"/>
                    <a:pt x="917" y="881"/>
                    <a:pt x="936" y="1423"/>
                  </a:cubicBezTo>
                  <a:cubicBezTo>
                    <a:pt x="955" y="1919"/>
                    <a:pt x="702" y="2331"/>
                    <a:pt x="309" y="2612"/>
                  </a:cubicBezTo>
                  <a:cubicBezTo>
                    <a:pt x="300" y="2598"/>
                    <a:pt x="285" y="2591"/>
                    <a:pt x="271" y="2591"/>
                  </a:cubicBezTo>
                  <a:cubicBezTo>
                    <a:pt x="257" y="2591"/>
                    <a:pt x="243" y="2598"/>
                    <a:pt x="234" y="2612"/>
                  </a:cubicBezTo>
                  <a:cubicBezTo>
                    <a:pt x="197" y="2640"/>
                    <a:pt x="159" y="2687"/>
                    <a:pt x="122" y="2724"/>
                  </a:cubicBezTo>
                  <a:cubicBezTo>
                    <a:pt x="58" y="2811"/>
                    <a:pt x="123" y="2912"/>
                    <a:pt x="207" y="2912"/>
                  </a:cubicBezTo>
                  <a:cubicBezTo>
                    <a:pt x="221" y="2912"/>
                    <a:pt x="237" y="2909"/>
                    <a:pt x="253" y="2902"/>
                  </a:cubicBezTo>
                  <a:cubicBezTo>
                    <a:pt x="842" y="2668"/>
                    <a:pt x="1198" y="2013"/>
                    <a:pt x="1170" y="1405"/>
                  </a:cubicBezTo>
                  <a:cubicBezTo>
                    <a:pt x="1132" y="787"/>
                    <a:pt x="711" y="244"/>
                    <a:pt x="140" y="10"/>
                  </a:cubicBezTo>
                  <a:cubicBezTo>
                    <a:pt x="127" y="3"/>
                    <a:pt x="113" y="0"/>
                    <a:pt x="100" y="0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800;p43">
              <a:extLst>
                <a:ext uri="{FF2B5EF4-FFF2-40B4-BE49-F238E27FC236}">
                  <a16:creationId xmlns:a16="http://schemas.microsoft.com/office/drawing/2014/main" id="{7FCEE1E2-6640-4A04-AA23-2CA21F87A2C5}"/>
                </a:ext>
              </a:extLst>
            </p:cNvPr>
            <p:cNvSpPr/>
            <p:nvPr/>
          </p:nvSpPr>
          <p:spPr>
            <a:xfrm>
              <a:off x="4095925" y="4343225"/>
              <a:ext cx="43950" cy="104550"/>
            </a:xfrm>
            <a:custGeom>
              <a:avLst/>
              <a:gdLst/>
              <a:ahLst/>
              <a:cxnLst/>
              <a:rect l="l" t="t" r="r" b="b"/>
              <a:pathLst>
                <a:path w="1758" h="4182" extrusionOk="0">
                  <a:moveTo>
                    <a:pt x="343" y="0"/>
                  </a:moveTo>
                  <a:cubicBezTo>
                    <a:pt x="239" y="0"/>
                    <a:pt x="168" y="158"/>
                    <a:pt x="279" y="213"/>
                  </a:cubicBezTo>
                  <a:cubicBezTo>
                    <a:pt x="1009" y="587"/>
                    <a:pt x="1486" y="1383"/>
                    <a:pt x="1430" y="2216"/>
                  </a:cubicBezTo>
                  <a:cubicBezTo>
                    <a:pt x="1393" y="2627"/>
                    <a:pt x="1224" y="3021"/>
                    <a:pt x="971" y="3339"/>
                  </a:cubicBezTo>
                  <a:cubicBezTo>
                    <a:pt x="850" y="3479"/>
                    <a:pt x="728" y="3610"/>
                    <a:pt x="569" y="3713"/>
                  </a:cubicBezTo>
                  <a:cubicBezTo>
                    <a:pt x="419" y="3825"/>
                    <a:pt x="232" y="3891"/>
                    <a:pt x="64" y="4003"/>
                  </a:cubicBezTo>
                  <a:cubicBezTo>
                    <a:pt x="0" y="4048"/>
                    <a:pt x="7" y="4181"/>
                    <a:pt x="109" y="4181"/>
                  </a:cubicBezTo>
                  <a:cubicBezTo>
                    <a:pt x="113" y="4181"/>
                    <a:pt x="116" y="4181"/>
                    <a:pt x="120" y="4181"/>
                  </a:cubicBezTo>
                  <a:cubicBezTo>
                    <a:pt x="513" y="4143"/>
                    <a:pt x="906" y="3769"/>
                    <a:pt x="1159" y="3470"/>
                  </a:cubicBezTo>
                  <a:cubicBezTo>
                    <a:pt x="1430" y="3123"/>
                    <a:pt x="1598" y="2730"/>
                    <a:pt x="1645" y="2300"/>
                  </a:cubicBezTo>
                  <a:cubicBezTo>
                    <a:pt x="1758" y="1364"/>
                    <a:pt x="1215" y="438"/>
                    <a:pt x="401" y="17"/>
                  </a:cubicBezTo>
                  <a:cubicBezTo>
                    <a:pt x="381" y="5"/>
                    <a:pt x="361" y="0"/>
                    <a:pt x="343" y="0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801;p43">
              <a:extLst>
                <a:ext uri="{FF2B5EF4-FFF2-40B4-BE49-F238E27FC236}">
                  <a16:creationId xmlns:a16="http://schemas.microsoft.com/office/drawing/2014/main" id="{B9FA2507-518D-450B-963A-01392413E39C}"/>
                </a:ext>
              </a:extLst>
            </p:cNvPr>
            <p:cNvSpPr/>
            <p:nvPr/>
          </p:nvSpPr>
          <p:spPr>
            <a:xfrm>
              <a:off x="3826825" y="4858075"/>
              <a:ext cx="401950" cy="271400"/>
            </a:xfrm>
            <a:custGeom>
              <a:avLst/>
              <a:gdLst/>
              <a:ahLst/>
              <a:cxnLst/>
              <a:rect l="l" t="t" r="r" b="b"/>
              <a:pathLst>
                <a:path w="16078" h="10856" extrusionOk="0">
                  <a:moveTo>
                    <a:pt x="15301" y="1"/>
                  </a:moveTo>
                  <a:cubicBezTo>
                    <a:pt x="10453" y="94"/>
                    <a:pt x="5372" y="57"/>
                    <a:pt x="768" y="103"/>
                  </a:cubicBezTo>
                  <a:cubicBezTo>
                    <a:pt x="487" y="103"/>
                    <a:pt x="235" y="281"/>
                    <a:pt x="122" y="534"/>
                  </a:cubicBezTo>
                  <a:cubicBezTo>
                    <a:pt x="1" y="796"/>
                    <a:pt x="1" y="1077"/>
                    <a:pt x="1" y="1357"/>
                  </a:cubicBezTo>
                  <a:cubicBezTo>
                    <a:pt x="10" y="4183"/>
                    <a:pt x="10" y="7019"/>
                    <a:pt x="29" y="9845"/>
                  </a:cubicBezTo>
                  <a:cubicBezTo>
                    <a:pt x="29" y="10088"/>
                    <a:pt x="29" y="10350"/>
                    <a:pt x="150" y="10556"/>
                  </a:cubicBezTo>
                  <a:cubicBezTo>
                    <a:pt x="308" y="10790"/>
                    <a:pt x="2970" y="10856"/>
                    <a:pt x="6169" y="10856"/>
                  </a:cubicBezTo>
                  <a:cubicBezTo>
                    <a:pt x="9255" y="10856"/>
                    <a:pt x="12840" y="10794"/>
                    <a:pt x="15160" y="10762"/>
                  </a:cubicBezTo>
                  <a:cubicBezTo>
                    <a:pt x="15591" y="10743"/>
                    <a:pt x="15722" y="10584"/>
                    <a:pt x="15965" y="10247"/>
                  </a:cubicBezTo>
                  <a:cubicBezTo>
                    <a:pt x="16003" y="7169"/>
                    <a:pt x="15909" y="4183"/>
                    <a:pt x="16049" y="1105"/>
                  </a:cubicBezTo>
                  <a:cubicBezTo>
                    <a:pt x="16059" y="861"/>
                    <a:pt x="16077" y="590"/>
                    <a:pt x="15965" y="375"/>
                  </a:cubicBezTo>
                  <a:cubicBezTo>
                    <a:pt x="15862" y="150"/>
                    <a:pt x="15563" y="1"/>
                    <a:pt x="15301" y="1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802;p43">
              <a:extLst>
                <a:ext uri="{FF2B5EF4-FFF2-40B4-BE49-F238E27FC236}">
                  <a16:creationId xmlns:a16="http://schemas.microsoft.com/office/drawing/2014/main" id="{6E579F3E-21F9-48F5-92B8-33F22BE38C98}"/>
                </a:ext>
              </a:extLst>
            </p:cNvPr>
            <p:cNvSpPr/>
            <p:nvPr/>
          </p:nvSpPr>
          <p:spPr>
            <a:xfrm>
              <a:off x="3854425" y="4907425"/>
              <a:ext cx="175725" cy="168500"/>
            </a:xfrm>
            <a:custGeom>
              <a:avLst/>
              <a:gdLst/>
              <a:ahLst/>
              <a:cxnLst/>
              <a:rect l="l" t="t" r="r" b="b"/>
              <a:pathLst>
                <a:path w="7029" h="6740" extrusionOk="0">
                  <a:moveTo>
                    <a:pt x="3556" y="714"/>
                  </a:moveTo>
                  <a:cubicBezTo>
                    <a:pt x="4425" y="714"/>
                    <a:pt x="5300" y="1130"/>
                    <a:pt x="5784" y="1882"/>
                  </a:cubicBezTo>
                  <a:cubicBezTo>
                    <a:pt x="6430" y="2874"/>
                    <a:pt x="6336" y="4184"/>
                    <a:pt x="5531" y="5045"/>
                  </a:cubicBezTo>
                  <a:cubicBezTo>
                    <a:pt x="5064" y="5532"/>
                    <a:pt x="4446" y="5859"/>
                    <a:pt x="3772" y="5981"/>
                  </a:cubicBezTo>
                  <a:cubicBezTo>
                    <a:pt x="3594" y="6013"/>
                    <a:pt x="3405" y="6027"/>
                    <a:pt x="3213" y="6027"/>
                  </a:cubicBezTo>
                  <a:cubicBezTo>
                    <a:pt x="3021" y="6027"/>
                    <a:pt x="2827" y="6013"/>
                    <a:pt x="2640" y="5990"/>
                  </a:cubicBezTo>
                  <a:cubicBezTo>
                    <a:pt x="2453" y="5962"/>
                    <a:pt x="2266" y="5915"/>
                    <a:pt x="2078" y="5878"/>
                  </a:cubicBezTo>
                  <a:cubicBezTo>
                    <a:pt x="1751" y="5719"/>
                    <a:pt x="1461" y="5438"/>
                    <a:pt x="1274" y="5129"/>
                  </a:cubicBezTo>
                  <a:cubicBezTo>
                    <a:pt x="927" y="4605"/>
                    <a:pt x="796" y="3987"/>
                    <a:pt x="815" y="3370"/>
                  </a:cubicBezTo>
                  <a:cubicBezTo>
                    <a:pt x="871" y="2200"/>
                    <a:pt x="1695" y="1171"/>
                    <a:pt x="2799" y="825"/>
                  </a:cubicBezTo>
                  <a:cubicBezTo>
                    <a:pt x="3044" y="750"/>
                    <a:pt x="3300" y="714"/>
                    <a:pt x="3556" y="714"/>
                  </a:cubicBezTo>
                  <a:close/>
                  <a:moveTo>
                    <a:pt x="3546" y="1"/>
                  </a:moveTo>
                  <a:cubicBezTo>
                    <a:pt x="3356" y="1"/>
                    <a:pt x="3166" y="16"/>
                    <a:pt x="2977" y="48"/>
                  </a:cubicBezTo>
                  <a:cubicBezTo>
                    <a:pt x="1564" y="282"/>
                    <a:pt x="385" y="1470"/>
                    <a:pt x="151" y="2874"/>
                  </a:cubicBezTo>
                  <a:cubicBezTo>
                    <a:pt x="1" y="3744"/>
                    <a:pt x="141" y="4671"/>
                    <a:pt x="591" y="5429"/>
                  </a:cubicBezTo>
                  <a:cubicBezTo>
                    <a:pt x="1030" y="6140"/>
                    <a:pt x="1742" y="6701"/>
                    <a:pt x="2584" y="6739"/>
                  </a:cubicBezTo>
                  <a:cubicBezTo>
                    <a:pt x="2597" y="6739"/>
                    <a:pt x="2665" y="6739"/>
                    <a:pt x="2764" y="6739"/>
                  </a:cubicBezTo>
                  <a:cubicBezTo>
                    <a:pt x="3010" y="6739"/>
                    <a:pt x="3445" y="6735"/>
                    <a:pt x="3679" y="6701"/>
                  </a:cubicBezTo>
                  <a:cubicBezTo>
                    <a:pt x="4446" y="6608"/>
                    <a:pt x="5148" y="6327"/>
                    <a:pt x="5737" y="5840"/>
                  </a:cubicBezTo>
                  <a:cubicBezTo>
                    <a:pt x="6280" y="5391"/>
                    <a:pt x="6682" y="4764"/>
                    <a:pt x="6851" y="4081"/>
                  </a:cubicBezTo>
                  <a:cubicBezTo>
                    <a:pt x="7029" y="3332"/>
                    <a:pt x="6926" y="2565"/>
                    <a:pt x="6608" y="1873"/>
                  </a:cubicBezTo>
                  <a:cubicBezTo>
                    <a:pt x="6054" y="692"/>
                    <a:pt x="4814" y="1"/>
                    <a:pt x="35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803;p43">
              <a:extLst>
                <a:ext uri="{FF2B5EF4-FFF2-40B4-BE49-F238E27FC236}">
                  <a16:creationId xmlns:a16="http://schemas.microsoft.com/office/drawing/2014/main" id="{2F6A3211-41D3-415B-9632-272A6E738C45}"/>
                </a:ext>
              </a:extLst>
            </p:cNvPr>
            <p:cNvSpPr/>
            <p:nvPr/>
          </p:nvSpPr>
          <p:spPr>
            <a:xfrm>
              <a:off x="3932800" y="4907350"/>
              <a:ext cx="97350" cy="167150"/>
            </a:xfrm>
            <a:custGeom>
              <a:avLst/>
              <a:gdLst/>
              <a:ahLst/>
              <a:cxnLst/>
              <a:rect l="l" t="t" r="r" b="b"/>
              <a:pathLst>
                <a:path w="3894" h="6686" extrusionOk="0">
                  <a:moveTo>
                    <a:pt x="396" y="1"/>
                  </a:moveTo>
                  <a:cubicBezTo>
                    <a:pt x="264" y="1"/>
                    <a:pt x="132" y="8"/>
                    <a:pt x="1" y="23"/>
                  </a:cubicBezTo>
                  <a:lnTo>
                    <a:pt x="1" y="762"/>
                  </a:lnTo>
                  <a:cubicBezTo>
                    <a:pt x="139" y="740"/>
                    <a:pt x="279" y="729"/>
                    <a:pt x="420" y="729"/>
                  </a:cubicBezTo>
                  <a:cubicBezTo>
                    <a:pt x="1287" y="729"/>
                    <a:pt x="2166" y="1145"/>
                    <a:pt x="2649" y="1894"/>
                  </a:cubicBezTo>
                  <a:cubicBezTo>
                    <a:pt x="3295" y="2896"/>
                    <a:pt x="3201" y="4187"/>
                    <a:pt x="2396" y="5057"/>
                  </a:cubicBezTo>
                  <a:cubicBezTo>
                    <a:pt x="1929" y="5544"/>
                    <a:pt x="1311" y="5871"/>
                    <a:pt x="637" y="5993"/>
                  </a:cubicBezTo>
                  <a:cubicBezTo>
                    <a:pt x="534" y="6012"/>
                    <a:pt x="431" y="6030"/>
                    <a:pt x="310" y="6030"/>
                  </a:cubicBezTo>
                  <a:cubicBezTo>
                    <a:pt x="431" y="6246"/>
                    <a:pt x="572" y="6470"/>
                    <a:pt x="721" y="6686"/>
                  </a:cubicBezTo>
                  <a:cubicBezTo>
                    <a:pt x="1414" y="6564"/>
                    <a:pt x="2060" y="6293"/>
                    <a:pt x="2602" y="5843"/>
                  </a:cubicBezTo>
                  <a:cubicBezTo>
                    <a:pt x="3145" y="5394"/>
                    <a:pt x="3547" y="4767"/>
                    <a:pt x="3716" y="4084"/>
                  </a:cubicBezTo>
                  <a:cubicBezTo>
                    <a:pt x="3894" y="3335"/>
                    <a:pt x="3791" y="2568"/>
                    <a:pt x="3473" y="1876"/>
                  </a:cubicBezTo>
                  <a:cubicBezTo>
                    <a:pt x="2921" y="688"/>
                    <a:pt x="1671" y="1"/>
                    <a:pt x="396" y="1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804;p43">
              <a:extLst>
                <a:ext uri="{FF2B5EF4-FFF2-40B4-BE49-F238E27FC236}">
                  <a16:creationId xmlns:a16="http://schemas.microsoft.com/office/drawing/2014/main" id="{E3581502-1DE3-43AC-8BC4-ADDC69C63B01}"/>
                </a:ext>
              </a:extLst>
            </p:cNvPr>
            <p:cNvSpPr/>
            <p:nvPr/>
          </p:nvSpPr>
          <p:spPr>
            <a:xfrm>
              <a:off x="4070125" y="4924975"/>
              <a:ext cx="125200" cy="21100"/>
            </a:xfrm>
            <a:custGeom>
              <a:avLst/>
              <a:gdLst/>
              <a:ahLst/>
              <a:cxnLst/>
              <a:rect l="l" t="t" r="r" b="b"/>
              <a:pathLst>
                <a:path w="5008" h="844" extrusionOk="0">
                  <a:moveTo>
                    <a:pt x="1" y="1"/>
                  </a:moveTo>
                  <a:lnTo>
                    <a:pt x="1" y="647"/>
                  </a:lnTo>
                  <a:lnTo>
                    <a:pt x="1" y="740"/>
                  </a:lnTo>
                  <a:lnTo>
                    <a:pt x="1" y="834"/>
                  </a:lnTo>
                  <a:lnTo>
                    <a:pt x="29" y="834"/>
                  </a:lnTo>
                  <a:cubicBezTo>
                    <a:pt x="188" y="834"/>
                    <a:pt x="338" y="834"/>
                    <a:pt x="506" y="843"/>
                  </a:cubicBezTo>
                  <a:lnTo>
                    <a:pt x="3884" y="843"/>
                  </a:lnTo>
                  <a:cubicBezTo>
                    <a:pt x="4249" y="843"/>
                    <a:pt x="4549" y="843"/>
                    <a:pt x="4914" y="834"/>
                  </a:cubicBezTo>
                  <a:cubicBezTo>
                    <a:pt x="4937" y="838"/>
                    <a:pt x="4954" y="841"/>
                    <a:pt x="4966" y="841"/>
                  </a:cubicBezTo>
                  <a:cubicBezTo>
                    <a:pt x="4979" y="841"/>
                    <a:pt x="4989" y="838"/>
                    <a:pt x="4998" y="834"/>
                  </a:cubicBezTo>
                  <a:cubicBezTo>
                    <a:pt x="5007" y="787"/>
                    <a:pt x="4998" y="721"/>
                    <a:pt x="5007" y="675"/>
                  </a:cubicBezTo>
                  <a:lnTo>
                    <a:pt x="5007" y="516"/>
                  </a:lnTo>
                  <a:lnTo>
                    <a:pt x="5007" y="188"/>
                  </a:lnTo>
                  <a:lnTo>
                    <a:pt x="5007" y="10"/>
                  </a:lnTo>
                  <a:lnTo>
                    <a:pt x="4970" y="10"/>
                  </a:lnTo>
                  <a:cubicBezTo>
                    <a:pt x="4334" y="10"/>
                    <a:pt x="3688" y="10"/>
                    <a:pt x="30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805;p43">
              <a:extLst>
                <a:ext uri="{FF2B5EF4-FFF2-40B4-BE49-F238E27FC236}">
                  <a16:creationId xmlns:a16="http://schemas.microsoft.com/office/drawing/2014/main" id="{D9B381EE-3715-4586-84B3-501757B927A4}"/>
                </a:ext>
              </a:extLst>
            </p:cNvPr>
            <p:cNvSpPr/>
            <p:nvPr/>
          </p:nvSpPr>
          <p:spPr>
            <a:xfrm>
              <a:off x="4070125" y="4986050"/>
              <a:ext cx="97350" cy="21075"/>
            </a:xfrm>
            <a:custGeom>
              <a:avLst/>
              <a:gdLst/>
              <a:ahLst/>
              <a:cxnLst/>
              <a:rect l="l" t="t" r="r" b="b"/>
              <a:pathLst>
                <a:path w="3894" h="843" extrusionOk="0">
                  <a:moveTo>
                    <a:pt x="1" y="0"/>
                  </a:moveTo>
                  <a:lnTo>
                    <a:pt x="1" y="646"/>
                  </a:lnTo>
                  <a:lnTo>
                    <a:pt x="1" y="740"/>
                  </a:lnTo>
                  <a:lnTo>
                    <a:pt x="1" y="833"/>
                  </a:lnTo>
                  <a:lnTo>
                    <a:pt x="10" y="833"/>
                  </a:lnTo>
                  <a:cubicBezTo>
                    <a:pt x="141" y="833"/>
                    <a:pt x="263" y="833"/>
                    <a:pt x="385" y="842"/>
                  </a:cubicBezTo>
                  <a:lnTo>
                    <a:pt x="3033" y="842"/>
                  </a:lnTo>
                  <a:cubicBezTo>
                    <a:pt x="3314" y="842"/>
                    <a:pt x="3557" y="842"/>
                    <a:pt x="3838" y="833"/>
                  </a:cubicBezTo>
                  <a:cubicBezTo>
                    <a:pt x="3852" y="838"/>
                    <a:pt x="3863" y="840"/>
                    <a:pt x="3872" y="840"/>
                  </a:cubicBezTo>
                  <a:cubicBezTo>
                    <a:pt x="3880" y="840"/>
                    <a:pt x="3884" y="838"/>
                    <a:pt x="3884" y="833"/>
                  </a:cubicBezTo>
                  <a:cubicBezTo>
                    <a:pt x="3894" y="786"/>
                    <a:pt x="3884" y="730"/>
                    <a:pt x="3884" y="683"/>
                  </a:cubicBezTo>
                  <a:lnTo>
                    <a:pt x="3884" y="515"/>
                  </a:lnTo>
                  <a:lnTo>
                    <a:pt x="3884" y="187"/>
                  </a:lnTo>
                  <a:lnTo>
                    <a:pt x="3884" y="10"/>
                  </a:lnTo>
                  <a:lnTo>
                    <a:pt x="3866" y="10"/>
                  </a:lnTo>
                  <a:cubicBezTo>
                    <a:pt x="3360" y="10"/>
                    <a:pt x="2864" y="10"/>
                    <a:pt x="23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806;p43">
              <a:extLst>
                <a:ext uri="{FF2B5EF4-FFF2-40B4-BE49-F238E27FC236}">
                  <a16:creationId xmlns:a16="http://schemas.microsoft.com/office/drawing/2014/main" id="{ED058044-0DDD-4210-816D-3A6B8068CDFD}"/>
                </a:ext>
              </a:extLst>
            </p:cNvPr>
            <p:cNvSpPr/>
            <p:nvPr/>
          </p:nvSpPr>
          <p:spPr>
            <a:xfrm>
              <a:off x="4070125" y="5047575"/>
              <a:ext cx="125200" cy="21075"/>
            </a:xfrm>
            <a:custGeom>
              <a:avLst/>
              <a:gdLst/>
              <a:ahLst/>
              <a:cxnLst/>
              <a:rect l="l" t="t" r="r" b="b"/>
              <a:pathLst>
                <a:path w="5008" h="843" extrusionOk="0">
                  <a:moveTo>
                    <a:pt x="1" y="0"/>
                  </a:moveTo>
                  <a:lnTo>
                    <a:pt x="1" y="637"/>
                  </a:lnTo>
                  <a:lnTo>
                    <a:pt x="1" y="730"/>
                  </a:lnTo>
                  <a:lnTo>
                    <a:pt x="1" y="824"/>
                  </a:lnTo>
                  <a:lnTo>
                    <a:pt x="29" y="824"/>
                  </a:lnTo>
                  <a:cubicBezTo>
                    <a:pt x="188" y="824"/>
                    <a:pt x="338" y="824"/>
                    <a:pt x="506" y="843"/>
                  </a:cubicBezTo>
                  <a:lnTo>
                    <a:pt x="3884" y="843"/>
                  </a:lnTo>
                  <a:cubicBezTo>
                    <a:pt x="4249" y="843"/>
                    <a:pt x="4549" y="843"/>
                    <a:pt x="4914" y="824"/>
                  </a:cubicBezTo>
                  <a:cubicBezTo>
                    <a:pt x="4937" y="833"/>
                    <a:pt x="4954" y="838"/>
                    <a:pt x="4966" y="838"/>
                  </a:cubicBezTo>
                  <a:cubicBezTo>
                    <a:pt x="4979" y="838"/>
                    <a:pt x="4989" y="833"/>
                    <a:pt x="4998" y="824"/>
                  </a:cubicBezTo>
                  <a:cubicBezTo>
                    <a:pt x="5007" y="777"/>
                    <a:pt x="4998" y="721"/>
                    <a:pt x="5007" y="674"/>
                  </a:cubicBezTo>
                  <a:lnTo>
                    <a:pt x="5007" y="515"/>
                  </a:lnTo>
                  <a:lnTo>
                    <a:pt x="5007" y="188"/>
                  </a:lnTo>
                  <a:lnTo>
                    <a:pt x="5007" y="10"/>
                  </a:lnTo>
                  <a:lnTo>
                    <a:pt x="4970" y="10"/>
                  </a:lnTo>
                  <a:cubicBezTo>
                    <a:pt x="4334" y="10"/>
                    <a:pt x="3688" y="10"/>
                    <a:pt x="30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807;p43">
              <a:extLst>
                <a:ext uri="{FF2B5EF4-FFF2-40B4-BE49-F238E27FC236}">
                  <a16:creationId xmlns:a16="http://schemas.microsoft.com/office/drawing/2014/main" id="{018598F4-458D-4A11-8178-C102F624F06B}"/>
                </a:ext>
              </a:extLst>
            </p:cNvPr>
            <p:cNvSpPr/>
            <p:nvPr/>
          </p:nvSpPr>
          <p:spPr>
            <a:xfrm>
              <a:off x="3641075" y="4181575"/>
              <a:ext cx="117700" cy="101300"/>
            </a:xfrm>
            <a:custGeom>
              <a:avLst/>
              <a:gdLst/>
              <a:ahLst/>
              <a:cxnLst/>
              <a:rect l="l" t="t" r="r" b="b"/>
              <a:pathLst>
                <a:path w="4708" h="4052" extrusionOk="0">
                  <a:moveTo>
                    <a:pt x="3273" y="1"/>
                  </a:moveTo>
                  <a:cubicBezTo>
                    <a:pt x="2191" y="1"/>
                    <a:pt x="1105" y="39"/>
                    <a:pt x="29" y="91"/>
                  </a:cubicBezTo>
                  <a:cubicBezTo>
                    <a:pt x="19" y="1383"/>
                    <a:pt x="1" y="2683"/>
                    <a:pt x="1" y="3965"/>
                  </a:cubicBezTo>
                  <a:cubicBezTo>
                    <a:pt x="1068" y="3991"/>
                    <a:pt x="2109" y="4051"/>
                    <a:pt x="3157" y="4051"/>
                  </a:cubicBezTo>
                  <a:cubicBezTo>
                    <a:pt x="3643" y="4051"/>
                    <a:pt x="4131" y="4038"/>
                    <a:pt x="4623" y="4003"/>
                  </a:cubicBezTo>
                  <a:cubicBezTo>
                    <a:pt x="4652" y="2777"/>
                    <a:pt x="4680" y="1252"/>
                    <a:pt x="4708" y="26"/>
                  </a:cubicBezTo>
                  <a:cubicBezTo>
                    <a:pt x="4231" y="9"/>
                    <a:pt x="3752" y="1"/>
                    <a:pt x="32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808;p43">
              <a:extLst>
                <a:ext uri="{FF2B5EF4-FFF2-40B4-BE49-F238E27FC236}">
                  <a16:creationId xmlns:a16="http://schemas.microsoft.com/office/drawing/2014/main" id="{A69E686E-0AFF-4E97-B1BA-DB6F2F296957}"/>
                </a:ext>
              </a:extLst>
            </p:cNvPr>
            <p:cNvSpPr/>
            <p:nvPr/>
          </p:nvSpPr>
          <p:spPr>
            <a:xfrm>
              <a:off x="3660275" y="4199100"/>
              <a:ext cx="77450" cy="65975"/>
            </a:xfrm>
            <a:custGeom>
              <a:avLst/>
              <a:gdLst/>
              <a:ahLst/>
              <a:cxnLst/>
              <a:rect l="l" t="t" r="r" b="b"/>
              <a:pathLst>
                <a:path w="3098" h="2639" extrusionOk="0">
                  <a:moveTo>
                    <a:pt x="2180" y="308"/>
                  </a:moveTo>
                  <a:cubicBezTo>
                    <a:pt x="2253" y="308"/>
                    <a:pt x="2324" y="321"/>
                    <a:pt x="2396" y="354"/>
                  </a:cubicBezTo>
                  <a:cubicBezTo>
                    <a:pt x="2433" y="363"/>
                    <a:pt x="2639" y="560"/>
                    <a:pt x="2667" y="597"/>
                  </a:cubicBezTo>
                  <a:cubicBezTo>
                    <a:pt x="2723" y="738"/>
                    <a:pt x="2723" y="888"/>
                    <a:pt x="2630" y="1019"/>
                  </a:cubicBezTo>
                  <a:cubicBezTo>
                    <a:pt x="2592" y="1065"/>
                    <a:pt x="2536" y="1121"/>
                    <a:pt x="2480" y="1159"/>
                  </a:cubicBezTo>
                  <a:cubicBezTo>
                    <a:pt x="2405" y="1206"/>
                    <a:pt x="2321" y="1243"/>
                    <a:pt x="2246" y="1262"/>
                  </a:cubicBezTo>
                  <a:cubicBezTo>
                    <a:pt x="2189" y="1279"/>
                    <a:pt x="2137" y="1287"/>
                    <a:pt x="2088" y="1287"/>
                  </a:cubicBezTo>
                  <a:cubicBezTo>
                    <a:pt x="1999" y="1287"/>
                    <a:pt x="1918" y="1260"/>
                    <a:pt x="1834" y="1206"/>
                  </a:cubicBezTo>
                  <a:cubicBezTo>
                    <a:pt x="1778" y="1168"/>
                    <a:pt x="1712" y="1121"/>
                    <a:pt x="1666" y="1075"/>
                  </a:cubicBezTo>
                  <a:cubicBezTo>
                    <a:pt x="1600" y="916"/>
                    <a:pt x="1619" y="728"/>
                    <a:pt x="1731" y="560"/>
                  </a:cubicBezTo>
                  <a:cubicBezTo>
                    <a:pt x="1797" y="457"/>
                    <a:pt x="1900" y="363"/>
                    <a:pt x="2021" y="326"/>
                  </a:cubicBezTo>
                  <a:cubicBezTo>
                    <a:pt x="2076" y="314"/>
                    <a:pt x="2128" y="308"/>
                    <a:pt x="2180" y="308"/>
                  </a:cubicBezTo>
                  <a:close/>
                  <a:moveTo>
                    <a:pt x="2198" y="0"/>
                  </a:moveTo>
                  <a:cubicBezTo>
                    <a:pt x="2146" y="0"/>
                    <a:pt x="2094" y="6"/>
                    <a:pt x="2040" y="17"/>
                  </a:cubicBezTo>
                  <a:cubicBezTo>
                    <a:pt x="1731" y="73"/>
                    <a:pt x="1497" y="420"/>
                    <a:pt x="1469" y="457"/>
                  </a:cubicBezTo>
                  <a:cubicBezTo>
                    <a:pt x="1404" y="560"/>
                    <a:pt x="1366" y="700"/>
                    <a:pt x="1357" y="813"/>
                  </a:cubicBezTo>
                  <a:cubicBezTo>
                    <a:pt x="1338" y="962"/>
                    <a:pt x="1376" y="1121"/>
                    <a:pt x="1450" y="1252"/>
                  </a:cubicBezTo>
                  <a:cubicBezTo>
                    <a:pt x="1422" y="1281"/>
                    <a:pt x="1385" y="1299"/>
                    <a:pt x="1366" y="1309"/>
                  </a:cubicBezTo>
                  <a:cubicBezTo>
                    <a:pt x="1282" y="1355"/>
                    <a:pt x="795" y="1758"/>
                    <a:pt x="721" y="1814"/>
                  </a:cubicBezTo>
                  <a:cubicBezTo>
                    <a:pt x="655" y="1870"/>
                    <a:pt x="384" y="2104"/>
                    <a:pt x="328" y="2170"/>
                  </a:cubicBezTo>
                  <a:lnTo>
                    <a:pt x="122" y="2366"/>
                  </a:lnTo>
                  <a:cubicBezTo>
                    <a:pt x="66" y="2422"/>
                    <a:pt x="0" y="2497"/>
                    <a:pt x="9" y="2572"/>
                  </a:cubicBezTo>
                  <a:cubicBezTo>
                    <a:pt x="9" y="2600"/>
                    <a:pt x="19" y="2637"/>
                    <a:pt x="56" y="2637"/>
                  </a:cubicBezTo>
                  <a:cubicBezTo>
                    <a:pt x="63" y="2638"/>
                    <a:pt x="71" y="2639"/>
                    <a:pt x="78" y="2639"/>
                  </a:cubicBezTo>
                  <a:cubicBezTo>
                    <a:pt x="150" y="2639"/>
                    <a:pt x="201" y="2596"/>
                    <a:pt x="253" y="2553"/>
                  </a:cubicBezTo>
                  <a:cubicBezTo>
                    <a:pt x="328" y="2497"/>
                    <a:pt x="618" y="2272"/>
                    <a:pt x="674" y="2216"/>
                  </a:cubicBezTo>
                  <a:cubicBezTo>
                    <a:pt x="749" y="2151"/>
                    <a:pt x="1029" y="1926"/>
                    <a:pt x="1095" y="1870"/>
                  </a:cubicBezTo>
                  <a:cubicBezTo>
                    <a:pt x="1170" y="1823"/>
                    <a:pt x="1460" y="1599"/>
                    <a:pt x="1525" y="1533"/>
                  </a:cubicBezTo>
                  <a:cubicBezTo>
                    <a:pt x="1563" y="1505"/>
                    <a:pt x="1600" y="1477"/>
                    <a:pt x="1638" y="1449"/>
                  </a:cubicBezTo>
                  <a:cubicBezTo>
                    <a:pt x="1694" y="1496"/>
                    <a:pt x="1759" y="1533"/>
                    <a:pt x="1844" y="1571"/>
                  </a:cubicBezTo>
                  <a:cubicBezTo>
                    <a:pt x="1853" y="1571"/>
                    <a:pt x="2087" y="1636"/>
                    <a:pt x="2152" y="1636"/>
                  </a:cubicBezTo>
                  <a:cubicBezTo>
                    <a:pt x="2208" y="1636"/>
                    <a:pt x="2349" y="1599"/>
                    <a:pt x="2405" y="1580"/>
                  </a:cubicBezTo>
                  <a:cubicBezTo>
                    <a:pt x="2480" y="1571"/>
                    <a:pt x="2742" y="1383"/>
                    <a:pt x="2826" y="1299"/>
                  </a:cubicBezTo>
                  <a:cubicBezTo>
                    <a:pt x="3004" y="1140"/>
                    <a:pt x="3097" y="869"/>
                    <a:pt x="3023" y="607"/>
                  </a:cubicBezTo>
                  <a:cubicBezTo>
                    <a:pt x="2966" y="420"/>
                    <a:pt x="2826" y="186"/>
                    <a:pt x="2639" y="111"/>
                  </a:cubicBezTo>
                  <a:cubicBezTo>
                    <a:pt x="2499" y="48"/>
                    <a:pt x="2353" y="0"/>
                    <a:pt x="2198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809;p43">
              <a:extLst>
                <a:ext uri="{FF2B5EF4-FFF2-40B4-BE49-F238E27FC236}">
                  <a16:creationId xmlns:a16="http://schemas.microsoft.com/office/drawing/2014/main" id="{AAE8F9D3-ECEE-4E0E-952A-FCDB688D0935}"/>
                </a:ext>
              </a:extLst>
            </p:cNvPr>
            <p:cNvSpPr/>
            <p:nvPr/>
          </p:nvSpPr>
          <p:spPr>
            <a:xfrm>
              <a:off x="3641075" y="4048125"/>
              <a:ext cx="117700" cy="101400"/>
            </a:xfrm>
            <a:custGeom>
              <a:avLst/>
              <a:gdLst/>
              <a:ahLst/>
              <a:cxnLst/>
              <a:rect l="l" t="t" r="r" b="b"/>
              <a:pathLst>
                <a:path w="4708" h="4056" extrusionOk="0">
                  <a:moveTo>
                    <a:pt x="3259" y="1"/>
                  </a:moveTo>
                  <a:cubicBezTo>
                    <a:pt x="2182" y="1"/>
                    <a:pt x="1101" y="44"/>
                    <a:pt x="29" y="95"/>
                  </a:cubicBezTo>
                  <a:cubicBezTo>
                    <a:pt x="19" y="1387"/>
                    <a:pt x="1" y="2678"/>
                    <a:pt x="1" y="3969"/>
                  </a:cubicBezTo>
                  <a:cubicBezTo>
                    <a:pt x="1068" y="3995"/>
                    <a:pt x="2109" y="4055"/>
                    <a:pt x="3157" y="4055"/>
                  </a:cubicBezTo>
                  <a:cubicBezTo>
                    <a:pt x="3643" y="4055"/>
                    <a:pt x="4131" y="4042"/>
                    <a:pt x="4623" y="4007"/>
                  </a:cubicBezTo>
                  <a:cubicBezTo>
                    <a:pt x="4652" y="2781"/>
                    <a:pt x="4680" y="1256"/>
                    <a:pt x="4708" y="30"/>
                  </a:cubicBezTo>
                  <a:cubicBezTo>
                    <a:pt x="4226" y="9"/>
                    <a:pt x="3743" y="1"/>
                    <a:pt x="32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810;p43">
              <a:extLst>
                <a:ext uri="{FF2B5EF4-FFF2-40B4-BE49-F238E27FC236}">
                  <a16:creationId xmlns:a16="http://schemas.microsoft.com/office/drawing/2014/main" id="{6BFABF57-33C9-4C64-B595-BD37BF4E6788}"/>
                </a:ext>
              </a:extLst>
            </p:cNvPr>
            <p:cNvSpPr/>
            <p:nvPr/>
          </p:nvSpPr>
          <p:spPr>
            <a:xfrm>
              <a:off x="3663300" y="4061525"/>
              <a:ext cx="73950" cy="69475"/>
            </a:xfrm>
            <a:custGeom>
              <a:avLst/>
              <a:gdLst/>
              <a:ahLst/>
              <a:cxnLst/>
              <a:rect l="l" t="t" r="r" b="b"/>
              <a:pathLst>
                <a:path w="2958" h="2779" extrusionOk="0">
                  <a:moveTo>
                    <a:pt x="1474" y="0"/>
                  </a:moveTo>
                  <a:cubicBezTo>
                    <a:pt x="1472" y="0"/>
                    <a:pt x="1470" y="3"/>
                    <a:pt x="1470" y="8"/>
                  </a:cubicBezTo>
                  <a:lnTo>
                    <a:pt x="1470" y="18"/>
                  </a:lnTo>
                  <a:lnTo>
                    <a:pt x="1451" y="27"/>
                  </a:lnTo>
                  <a:cubicBezTo>
                    <a:pt x="1404" y="83"/>
                    <a:pt x="1105" y="766"/>
                    <a:pt x="1030" y="907"/>
                  </a:cubicBezTo>
                  <a:lnTo>
                    <a:pt x="983" y="907"/>
                  </a:lnTo>
                  <a:cubicBezTo>
                    <a:pt x="936" y="907"/>
                    <a:pt x="197" y="1010"/>
                    <a:pt x="29" y="1057"/>
                  </a:cubicBezTo>
                  <a:cubicBezTo>
                    <a:pt x="1" y="1066"/>
                    <a:pt x="10" y="1094"/>
                    <a:pt x="38" y="1094"/>
                  </a:cubicBezTo>
                  <a:lnTo>
                    <a:pt x="422" y="1478"/>
                  </a:lnTo>
                  <a:cubicBezTo>
                    <a:pt x="497" y="1534"/>
                    <a:pt x="712" y="1758"/>
                    <a:pt x="712" y="1758"/>
                  </a:cubicBezTo>
                  <a:cubicBezTo>
                    <a:pt x="731" y="1768"/>
                    <a:pt x="740" y="1786"/>
                    <a:pt x="749" y="1786"/>
                  </a:cubicBezTo>
                  <a:cubicBezTo>
                    <a:pt x="749" y="1805"/>
                    <a:pt x="749" y="1833"/>
                    <a:pt x="740" y="1871"/>
                  </a:cubicBezTo>
                  <a:cubicBezTo>
                    <a:pt x="740" y="1899"/>
                    <a:pt x="731" y="1946"/>
                    <a:pt x="731" y="1983"/>
                  </a:cubicBezTo>
                  <a:cubicBezTo>
                    <a:pt x="712" y="2077"/>
                    <a:pt x="702" y="2170"/>
                    <a:pt x="693" y="2254"/>
                  </a:cubicBezTo>
                  <a:cubicBezTo>
                    <a:pt x="665" y="2423"/>
                    <a:pt x="637" y="2591"/>
                    <a:pt x="590" y="2750"/>
                  </a:cubicBezTo>
                  <a:cubicBezTo>
                    <a:pt x="590" y="2768"/>
                    <a:pt x="598" y="2779"/>
                    <a:pt x="606" y="2779"/>
                  </a:cubicBezTo>
                  <a:cubicBezTo>
                    <a:pt x="610" y="2779"/>
                    <a:pt x="615" y="2776"/>
                    <a:pt x="618" y="2769"/>
                  </a:cubicBezTo>
                  <a:cubicBezTo>
                    <a:pt x="805" y="2685"/>
                    <a:pt x="1460" y="2320"/>
                    <a:pt x="1498" y="2310"/>
                  </a:cubicBezTo>
                  <a:cubicBezTo>
                    <a:pt x="1788" y="2460"/>
                    <a:pt x="2087" y="2610"/>
                    <a:pt x="2378" y="2750"/>
                  </a:cubicBezTo>
                  <a:lnTo>
                    <a:pt x="2396" y="2750"/>
                  </a:lnTo>
                  <a:cubicBezTo>
                    <a:pt x="2424" y="2750"/>
                    <a:pt x="2434" y="2732"/>
                    <a:pt x="2424" y="2704"/>
                  </a:cubicBezTo>
                  <a:cubicBezTo>
                    <a:pt x="2396" y="2544"/>
                    <a:pt x="2378" y="2367"/>
                    <a:pt x="2340" y="2208"/>
                  </a:cubicBezTo>
                  <a:cubicBezTo>
                    <a:pt x="2321" y="2123"/>
                    <a:pt x="2303" y="2030"/>
                    <a:pt x="2284" y="1946"/>
                  </a:cubicBezTo>
                  <a:cubicBezTo>
                    <a:pt x="2275" y="1899"/>
                    <a:pt x="2256" y="1843"/>
                    <a:pt x="2247" y="1786"/>
                  </a:cubicBezTo>
                  <a:cubicBezTo>
                    <a:pt x="2368" y="1674"/>
                    <a:pt x="2480" y="1571"/>
                    <a:pt x="2583" y="1468"/>
                  </a:cubicBezTo>
                  <a:lnTo>
                    <a:pt x="2771" y="1281"/>
                  </a:lnTo>
                  <a:lnTo>
                    <a:pt x="2864" y="1188"/>
                  </a:lnTo>
                  <a:cubicBezTo>
                    <a:pt x="2902" y="1150"/>
                    <a:pt x="2939" y="1131"/>
                    <a:pt x="2958" y="1085"/>
                  </a:cubicBezTo>
                  <a:cubicBezTo>
                    <a:pt x="2930" y="1085"/>
                    <a:pt x="2907" y="1069"/>
                    <a:pt x="2889" y="1069"/>
                  </a:cubicBezTo>
                  <a:cubicBezTo>
                    <a:pt x="2883" y="1069"/>
                    <a:pt x="2878" y="1071"/>
                    <a:pt x="2874" y="1075"/>
                  </a:cubicBezTo>
                  <a:cubicBezTo>
                    <a:pt x="2874" y="1075"/>
                    <a:pt x="2827" y="1075"/>
                    <a:pt x="2799" y="1057"/>
                  </a:cubicBezTo>
                  <a:lnTo>
                    <a:pt x="2237" y="982"/>
                  </a:lnTo>
                  <a:cubicBezTo>
                    <a:pt x="2134" y="954"/>
                    <a:pt x="2031" y="944"/>
                    <a:pt x="1938" y="916"/>
                  </a:cubicBezTo>
                  <a:lnTo>
                    <a:pt x="1900" y="813"/>
                  </a:lnTo>
                  <a:cubicBezTo>
                    <a:pt x="1863" y="720"/>
                    <a:pt x="1825" y="626"/>
                    <a:pt x="1779" y="542"/>
                  </a:cubicBezTo>
                  <a:cubicBezTo>
                    <a:pt x="1704" y="364"/>
                    <a:pt x="1610" y="186"/>
                    <a:pt x="1489" y="27"/>
                  </a:cubicBezTo>
                  <a:lnTo>
                    <a:pt x="1489" y="18"/>
                  </a:lnTo>
                  <a:cubicBezTo>
                    <a:pt x="1489" y="11"/>
                    <a:pt x="1480" y="0"/>
                    <a:pt x="1474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811;p43">
              <a:extLst>
                <a:ext uri="{FF2B5EF4-FFF2-40B4-BE49-F238E27FC236}">
                  <a16:creationId xmlns:a16="http://schemas.microsoft.com/office/drawing/2014/main" id="{17DFF674-DAD6-4690-8057-D03A352DE7ED}"/>
                </a:ext>
              </a:extLst>
            </p:cNvPr>
            <p:cNvSpPr/>
            <p:nvPr/>
          </p:nvSpPr>
          <p:spPr>
            <a:xfrm>
              <a:off x="3912700" y="4138000"/>
              <a:ext cx="251975" cy="154425"/>
            </a:xfrm>
            <a:custGeom>
              <a:avLst/>
              <a:gdLst/>
              <a:ahLst/>
              <a:cxnLst/>
              <a:rect l="l" t="t" r="r" b="b"/>
              <a:pathLst>
                <a:path w="10079" h="6177" extrusionOk="0">
                  <a:moveTo>
                    <a:pt x="9816" y="0"/>
                  </a:moveTo>
                  <a:cubicBezTo>
                    <a:pt x="6973" y="0"/>
                    <a:pt x="4232" y="85"/>
                    <a:pt x="1286" y="85"/>
                  </a:cubicBezTo>
                  <a:cubicBezTo>
                    <a:pt x="1139" y="85"/>
                    <a:pt x="991" y="85"/>
                    <a:pt x="842" y="84"/>
                  </a:cubicBezTo>
                  <a:cubicBezTo>
                    <a:pt x="790" y="84"/>
                    <a:pt x="735" y="79"/>
                    <a:pt x="679" y="79"/>
                  </a:cubicBezTo>
                  <a:cubicBezTo>
                    <a:pt x="605" y="79"/>
                    <a:pt x="532" y="88"/>
                    <a:pt x="468" y="131"/>
                  </a:cubicBezTo>
                  <a:cubicBezTo>
                    <a:pt x="365" y="197"/>
                    <a:pt x="328" y="318"/>
                    <a:pt x="328" y="449"/>
                  </a:cubicBezTo>
                  <a:cubicBezTo>
                    <a:pt x="309" y="1694"/>
                    <a:pt x="300" y="2948"/>
                    <a:pt x="271" y="4211"/>
                  </a:cubicBezTo>
                  <a:cubicBezTo>
                    <a:pt x="215" y="4295"/>
                    <a:pt x="253" y="4408"/>
                    <a:pt x="318" y="4483"/>
                  </a:cubicBezTo>
                  <a:cubicBezTo>
                    <a:pt x="393" y="4548"/>
                    <a:pt x="496" y="4567"/>
                    <a:pt x="599" y="4585"/>
                  </a:cubicBezTo>
                  <a:cubicBezTo>
                    <a:pt x="739" y="4614"/>
                    <a:pt x="880" y="4614"/>
                    <a:pt x="1020" y="4614"/>
                  </a:cubicBezTo>
                  <a:cubicBezTo>
                    <a:pt x="599" y="5063"/>
                    <a:pt x="262" y="5643"/>
                    <a:pt x="0" y="6176"/>
                  </a:cubicBezTo>
                  <a:cubicBezTo>
                    <a:pt x="927" y="5624"/>
                    <a:pt x="1825" y="5053"/>
                    <a:pt x="2733" y="4454"/>
                  </a:cubicBezTo>
                  <a:cubicBezTo>
                    <a:pt x="3870" y="4384"/>
                    <a:pt x="5016" y="4373"/>
                    <a:pt x="6165" y="4373"/>
                  </a:cubicBezTo>
                  <a:cubicBezTo>
                    <a:pt x="6739" y="4373"/>
                    <a:pt x="7314" y="4375"/>
                    <a:pt x="7888" y="4375"/>
                  </a:cubicBezTo>
                  <a:cubicBezTo>
                    <a:pt x="8463" y="4375"/>
                    <a:pt x="9037" y="4373"/>
                    <a:pt x="9611" y="4361"/>
                  </a:cubicBezTo>
                  <a:cubicBezTo>
                    <a:pt x="9648" y="4361"/>
                    <a:pt x="9690" y="4368"/>
                    <a:pt x="9731" y="4368"/>
                  </a:cubicBezTo>
                  <a:cubicBezTo>
                    <a:pt x="9772" y="4368"/>
                    <a:pt x="9812" y="4361"/>
                    <a:pt x="9844" y="4333"/>
                  </a:cubicBezTo>
                  <a:cubicBezTo>
                    <a:pt x="9901" y="4267"/>
                    <a:pt x="9919" y="4239"/>
                    <a:pt x="9919" y="4155"/>
                  </a:cubicBezTo>
                  <a:cubicBezTo>
                    <a:pt x="9985" y="2938"/>
                    <a:pt x="9807" y="1769"/>
                    <a:pt x="10050" y="571"/>
                  </a:cubicBezTo>
                  <a:cubicBezTo>
                    <a:pt x="10069" y="459"/>
                    <a:pt x="10078" y="337"/>
                    <a:pt x="10050" y="225"/>
                  </a:cubicBezTo>
                  <a:cubicBezTo>
                    <a:pt x="10032" y="103"/>
                    <a:pt x="9929" y="0"/>
                    <a:pt x="9816" y="0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812;p43">
              <a:extLst>
                <a:ext uri="{FF2B5EF4-FFF2-40B4-BE49-F238E27FC236}">
                  <a16:creationId xmlns:a16="http://schemas.microsoft.com/office/drawing/2014/main" id="{0AA7F0C5-224E-4B38-B8F1-0BBE6EB12A04}"/>
                </a:ext>
              </a:extLst>
            </p:cNvPr>
            <p:cNvSpPr/>
            <p:nvPr/>
          </p:nvSpPr>
          <p:spPr>
            <a:xfrm>
              <a:off x="3957750" y="4178075"/>
              <a:ext cx="38725" cy="31325"/>
            </a:xfrm>
            <a:custGeom>
              <a:avLst/>
              <a:gdLst/>
              <a:ahLst/>
              <a:cxnLst/>
              <a:rect l="l" t="t" r="r" b="b"/>
              <a:pathLst>
                <a:path w="1549" h="1253" extrusionOk="0">
                  <a:moveTo>
                    <a:pt x="852" y="1"/>
                  </a:moveTo>
                  <a:cubicBezTo>
                    <a:pt x="640" y="1"/>
                    <a:pt x="430" y="101"/>
                    <a:pt x="322" y="278"/>
                  </a:cubicBezTo>
                  <a:cubicBezTo>
                    <a:pt x="1" y="795"/>
                    <a:pt x="431" y="1253"/>
                    <a:pt x="864" y="1253"/>
                  </a:cubicBezTo>
                  <a:cubicBezTo>
                    <a:pt x="1073" y="1253"/>
                    <a:pt x="1283" y="1146"/>
                    <a:pt x="1408" y="886"/>
                  </a:cubicBezTo>
                  <a:cubicBezTo>
                    <a:pt x="1548" y="606"/>
                    <a:pt x="1417" y="222"/>
                    <a:pt x="1146" y="72"/>
                  </a:cubicBezTo>
                  <a:cubicBezTo>
                    <a:pt x="1055" y="24"/>
                    <a:pt x="953" y="1"/>
                    <a:pt x="8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813;p43">
              <a:extLst>
                <a:ext uri="{FF2B5EF4-FFF2-40B4-BE49-F238E27FC236}">
                  <a16:creationId xmlns:a16="http://schemas.microsoft.com/office/drawing/2014/main" id="{6920620A-51BE-4F60-BEDC-123FC8DBD390}"/>
                </a:ext>
              </a:extLst>
            </p:cNvPr>
            <p:cNvSpPr/>
            <p:nvPr/>
          </p:nvSpPr>
          <p:spPr>
            <a:xfrm>
              <a:off x="4018825" y="4178075"/>
              <a:ext cx="38700" cy="31325"/>
            </a:xfrm>
            <a:custGeom>
              <a:avLst/>
              <a:gdLst/>
              <a:ahLst/>
              <a:cxnLst/>
              <a:rect l="l" t="t" r="r" b="b"/>
              <a:pathLst>
                <a:path w="1548" h="1253" extrusionOk="0">
                  <a:moveTo>
                    <a:pt x="858" y="1"/>
                  </a:moveTo>
                  <a:cubicBezTo>
                    <a:pt x="644" y="1"/>
                    <a:pt x="429" y="101"/>
                    <a:pt x="322" y="278"/>
                  </a:cubicBezTo>
                  <a:cubicBezTo>
                    <a:pt x="0" y="795"/>
                    <a:pt x="431" y="1253"/>
                    <a:pt x="863" y="1253"/>
                  </a:cubicBezTo>
                  <a:cubicBezTo>
                    <a:pt x="1072" y="1253"/>
                    <a:pt x="1282" y="1146"/>
                    <a:pt x="1407" y="886"/>
                  </a:cubicBezTo>
                  <a:cubicBezTo>
                    <a:pt x="1548" y="606"/>
                    <a:pt x="1417" y="222"/>
                    <a:pt x="1155" y="72"/>
                  </a:cubicBezTo>
                  <a:cubicBezTo>
                    <a:pt x="1064" y="24"/>
                    <a:pt x="961" y="1"/>
                    <a:pt x="8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814;p43">
              <a:extLst>
                <a:ext uri="{FF2B5EF4-FFF2-40B4-BE49-F238E27FC236}">
                  <a16:creationId xmlns:a16="http://schemas.microsoft.com/office/drawing/2014/main" id="{3480F475-03CF-4EE9-933E-664C8F309D14}"/>
                </a:ext>
              </a:extLst>
            </p:cNvPr>
            <p:cNvSpPr/>
            <p:nvPr/>
          </p:nvSpPr>
          <p:spPr>
            <a:xfrm>
              <a:off x="4079800" y="4178075"/>
              <a:ext cx="38550" cy="31325"/>
            </a:xfrm>
            <a:custGeom>
              <a:avLst/>
              <a:gdLst/>
              <a:ahLst/>
              <a:cxnLst/>
              <a:rect l="l" t="t" r="r" b="b"/>
              <a:pathLst>
                <a:path w="1542" h="1253" extrusionOk="0">
                  <a:moveTo>
                    <a:pt x="852" y="1"/>
                  </a:moveTo>
                  <a:cubicBezTo>
                    <a:pt x="638" y="1"/>
                    <a:pt x="423" y="101"/>
                    <a:pt x="316" y="278"/>
                  </a:cubicBezTo>
                  <a:cubicBezTo>
                    <a:pt x="0" y="795"/>
                    <a:pt x="433" y="1253"/>
                    <a:pt x="863" y="1253"/>
                  </a:cubicBezTo>
                  <a:cubicBezTo>
                    <a:pt x="1072" y="1253"/>
                    <a:pt x="1279" y="1146"/>
                    <a:pt x="1401" y="886"/>
                  </a:cubicBezTo>
                  <a:cubicBezTo>
                    <a:pt x="1542" y="606"/>
                    <a:pt x="1411" y="222"/>
                    <a:pt x="1149" y="72"/>
                  </a:cubicBezTo>
                  <a:cubicBezTo>
                    <a:pt x="1058" y="24"/>
                    <a:pt x="955" y="1"/>
                    <a:pt x="8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815;p43">
              <a:extLst>
                <a:ext uri="{FF2B5EF4-FFF2-40B4-BE49-F238E27FC236}">
                  <a16:creationId xmlns:a16="http://schemas.microsoft.com/office/drawing/2014/main" id="{7F9EE3DE-6E53-4D46-93B3-62FB67108476}"/>
                </a:ext>
              </a:extLst>
            </p:cNvPr>
            <p:cNvSpPr/>
            <p:nvPr/>
          </p:nvSpPr>
          <p:spPr>
            <a:xfrm>
              <a:off x="2965450" y="4671850"/>
              <a:ext cx="69025" cy="84475"/>
            </a:xfrm>
            <a:custGeom>
              <a:avLst/>
              <a:gdLst/>
              <a:ahLst/>
              <a:cxnLst/>
              <a:rect l="l" t="t" r="r" b="b"/>
              <a:pathLst>
                <a:path w="2761" h="3379" extrusionOk="0">
                  <a:moveTo>
                    <a:pt x="1330" y="0"/>
                  </a:moveTo>
                  <a:cubicBezTo>
                    <a:pt x="1190" y="0"/>
                    <a:pt x="1050" y="24"/>
                    <a:pt x="917" y="76"/>
                  </a:cubicBezTo>
                  <a:cubicBezTo>
                    <a:pt x="347" y="300"/>
                    <a:pt x="0" y="993"/>
                    <a:pt x="159" y="1573"/>
                  </a:cubicBezTo>
                  <a:cubicBezTo>
                    <a:pt x="375" y="1489"/>
                    <a:pt x="618" y="1432"/>
                    <a:pt x="824" y="1348"/>
                  </a:cubicBezTo>
                  <a:cubicBezTo>
                    <a:pt x="777" y="1142"/>
                    <a:pt x="805" y="908"/>
                    <a:pt x="955" y="768"/>
                  </a:cubicBezTo>
                  <a:cubicBezTo>
                    <a:pt x="1065" y="658"/>
                    <a:pt x="1222" y="593"/>
                    <a:pt x="1379" y="593"/>
                  </a:cubicBezTo>
                  <a:cubicBezTo>
                    <a:pt x="1434" y="593"/>
                    <a:pt x="1490" y="601"/>
                    <a:pt x="1544" y="618"/>
                  </a:cubicBezTo>
                  <a:cubicBezTo>
                    <a:pt x="1741" y="674"/>
                    <a:pt x="1900" y="862"/>
                    <a:pt x="1937" y="1067"/>
                  </a:cubicBezTo>
                  <a:cubicBezTo>
                    <a:pt x="1965" y="1273"/>
                    <a:pt x="1881" y="1479"/>
                    <a:pt x="1741" y="1620"/>
                  </a:cubicBezTo>
                  <a:cubicBezTo>
                    <a:pt x="1610" y="1788"/>
                    <a:pt x="1404" y="1900"/>
                    <a:pt x="1198" y="1956"/>
                  </a:cubicBezTo>
                  <a:cubicBezTo>
                    <a:pt x="1310" y="2443"/>
                    <a:pt x="1460" y="2920"/>
                    <a:pt x="1619" y="3379"/>
                  </a:cubicBezTo>
                  <a:cubicBezTo>
                    <a:pt x="1797" y="3313"/>
                    <a:pt x="1975" y="3267"/>
                    <a:pt x="2153" y="3220"/>
                  </a:cubicBezTo>
                  <a:cubicBezTo>
                    <a:pt x="2087" y="2939"/>
                    <a:pt x="2068" y="2640"/>
                    <a:pt x="2012" y="2359"/>
                  </a:cubicBezTo>
                  <a:cubicBezTo>
                    <a:pt x="2536" y="2041"/>
                    <a:pt x="2761" y="1245"/>
                    <a:pt x="2490" y="693"/>
                  </a:cubicBezTo>
                  <a:cubicBezTo>
                    <a:pt x="2280" y="274"/>
                    <a:pt x="1803" y="0"/>
                    <a:pt x="1330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816;p43">
              <a:extLst>
                <a:ext uri="{FF2B5EF4-FFF2-40B4-BE49-F238E27FC236}">
                  <a16:creationId xmlns:a16="http://schemas.microsoft.com/office/drawing/2014/main" id="{99E7E2D3-38BD-49F7-8061-E26A07989338}"/>
                </a:ext>
              </a:extLst>
            </p:cNvPr>
            <p:cNvSpPr/>
            <p:nvPr/>
          </p:nvSpPr>
          <p:spPr>
            <a:xfrm>
              <a:off x="3008950" y="4760875"/>
              <a:ext cx="18975" cy="17350"/>
            </a:xfrm>
            <a:custGeom>
              <a:avLst/>
              <a:gdLst/>
              <a:ahLst/>
              <a:cxnLst/>
              <a:rect l="l" t="t" r="r" b="b"/>
              <a:pathLst>
                <a:path w="759" h="694" extrusionOk="0">
                  <a:moveTo>
                    <a:pt x="404" y="0"/>
                  </a:moveTo>
                  <a:cubicBezTo>
                    <a:pt x="385" y="0"/>
                    <a:pt x="366" y="2"/>
                    <a:pt x="347" y="5"/>
                  </a:cubicBezTo>
                  <a:cubicBezTo>
                    <a:pt x="254" y="14"/>
                    <a:pt x="113" y="71"/>
                    <a:pt x="57" y="145"/>
                  </a:cubicBezTo>
                  <a:cubicBezTo>
                    <a:pt x="20" y="202"/>
                    <a:pt x="1" y="267"/>
                    <a:pt x="10" y="342"/>
                  </a:cubicBezTo>
                  <a:cubicBezTo>
                    <a:pt x="20" y="492"/>
                    <a:pt x="141" y="632"/>
                    <a:pt x="282" y="679"/>
                  </a:cubicBezTo>
                  <a:cubicBezTo>
                    <a:pt x="314" y="689"/>
                    <a:pt x="348" y="694"/>
                    <a:pt x="381" y="694"/>
                  </a:cubicBezTo>
                  <a:cubicBezTo>
                    <a:pt x="500" y="694"/>
                    <a:pt x="616" y="631"/>
                    <a:pt x="675" y="529"/>
                  </a:cubicBezTo>
                  <a:cubicBezTo>
                    <a:pt x="759" y="398"/>
                    <a:pt x="750" y="211"/>
                    <a:pt x="647" y="108"/>
                  </a:cubicBezTo>
                  <a:cubicBezTo>
                    <a:pt x="584" y="38"/>
                    <a:pt x="496" y="0"/>
                    <a:pt x="404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817;p43">
              <a:extLst>
                <a:ext uri="{FF2B5EF4-FFF2-40B4-BE49-F238E27FC236}">
                  <a16:creationId xmlns:a16="http://schemas.microsoft.com/office/drawing/2014/main" id="{7D1B0B28-BE4C-4EE1-BB0C-2B0E0CBE8DB9}"/>
                </a:ext>
              </a:extLst>
            </p:cNvPr>
            <p:cNvSpPr/>
            <p:nvPr/>
          </p:nvSpPr>
          <p:spPr>
            <a:xfrm>
              <a:off x="3260925" y="4448700"/>
              <a:ext cx="40950" cy="51925"/>
            </a:xfrm>
            <a:custGeom>
              <a:avLst/>
              <a:gdLst/>
              <a:ahLst/>
              <a:cxnLst/>
              <a:rect l="l" t="t" r="r" b="b"/>
              <a:pathLst>
                <a:path w="1638" h="2077" extrusionOk="0">
                  <a:moveTo>
                    <a:pt x="858" y="1"/>
                  </a:moveTo>
                  <a:cubicBezTo>
                    <a:pt x="538" y="1"/>
                    <a:pt x="219" y="218"/>
                    <a:pt x="122" y="533"/>
                  </a:cubicBezTo>
                  <a:cubicBezTo>
                    <a:pt x="0" y="898"/>
                    <a:pt x="206" y="1356"/>
                    <a:pt x="552" y="1497"/>
                  </a:cubicBezTo>
                  <a:cubicBezTo>
                    <a:pt x="543" y="1665"/>
                    <a:pt x="552" y="1852"/>
                    <a:pt x="543" y="2030"/>
                  </a:cubicBezTo>
                  <a:cubicBezTo>
                    <a:pt x="646" y="2039"/>
                    <a:pt x="749" y="2067"/>
                    <a:pt x="871" y="2077"/>
                  </a:cubicBezTo>
                  <a:cubicBezTo>
                    <a:pt x="927" y="1787"/>
                    <a:pt x="973" y="1497"/>
                    <a:pt x="1002" y="1188"/>
                  </a:cubicBezTo>
                  <a:cubicBezTo>
                    <a:pt x="880" y="1169"/>
                    <a:pt x="758" y="1104"/>
                    <a:pt x="655" y="1038"/>
                  </a:cubicBezTo>
                  <a:cubicBezTo>
                    <a:pt x="552" y="963"/>
                    <a:pt x="477" y="851"/>
                    <a:pt x="477" y="720"/>
                  </a:cubicBezTo>
                  <a:cubicBezTo>
                    <a:pt x="477" y="589"/>
                    <a:pt x="562" y="477"/>
                    <a:pt x="683" y="420"/>
                  </a:cubicBezTo>
                  <a:cubicBezTo>
                    <a:pt x="728" y="394"/>
                    <a:pt x="777" y="383"/>
                    <a:pt x="827" y="383"/>
                  </a:cubicBezTo>
                  <a:cubicBezTo>
                    <a:pt x="903" y="383"/>
                    <a:pt x="981" y="409"/>
                    <a:pt x="1048" y="448"/>
                  </a:cubicBezTo>
                  <a:cubicBezTo>
                    <a:pt x="1151" y="523"/>
                    <a:pt x="1189" y="664"/>
                    <a:pt x="1170" y="795"/>
                  </a:cubicBezTo>
                  <a:cubicBezTo>
                    <a:pt x="1310" y="813"/>
                    <a:pt x="1469" y="832"/>
                    <a:pt x="1591" y="860"/>
                  </a:cubicBezTo>
                  <a:cubicBezTo>
                    <a:pt x="1638" y="486"/>
                    <a:pt x="1376" y="102"/>
                    <a:pt x="1011" y="18"/>
                  </a:cubicBezTo>
                  <a:cubicBezTo>
                    <a:pt x="961" y="6"/>
                    <a:pt x="909" y="1"/>
                    <a:pt x="858" y="1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818;p43">
              <a:extLst>
                <a:ext uri="{FF2B5EF4-FFF2-40B4-BE49-F238E27FC236}">
                  <a16:creationId xmlns:a16="http://schemas.microsoft.com/office/drawing/2014/main" id="{DD490671-0959-477B-BBF8-900374CA21FD}"/>
                </a:ext>
              </a:extLst>
            </p:cNvPr>
            <p:cNvSpPr/>
            <p:nvPr/>
          </p:nvSpPr>
          <p:spPr>
            <a:xfrm>
              <a:off x="3270275" y="4504350"/>
              <a:ext cx="11725" cy="10725"/>
            </a:xfrm>
            <a:custGeom>
              <a:avLst/>
              <a:gdLst/>
              <a:ahLst/>
              <a:cxnLst/>
              <a:rect l="l" t="t" r="r" b="b"/>
              <a:pathLst>
                <a:path w="469" h="429" extrusionOk="0">
                  <a:moveTo>
                    <a:pt x="234" y="0"/>
                  </a:moveTo>
                  <a:cubicBezTo>
                    <a:pt x="169" y="19"/>
                    <a:pt x="94" y="38"/>
                    <a:pt x="57" y="94"/>
                  </a:cubicBezTo>
                  <a:cubicBezTo>
                    <a:pt x="1" y="169"/>
                    <a:pt x="10" y="281"/>
                    <a:pt x="75" y="356"/>
                  </a:cubicBezTo>
                  <a:cubicBezTo>
                    <a:pt x="114" y="402"/>
                    <a:pt x="180" y="429"/>
                    <a:pt x="245" y="429"/>
                  </a:cubicBezTo>
                  <a:cubicBezTo>
                    <a:pt x="274" y="429"/>
                    <a:pt x="302" y="424"/>
                    <a:pt x="328" y="412"/>
                  </a:cubicBezTo>
                  <a:cubicBezTo>
                    <a:pt x="412" y="375"/>
                    <a:pt x="468" y="281"/>
                    <a:pt x="459" y="188"/>
                  </a:cubicBezTo>
                  <a:cubicBezTo>
                    <a:pt x="459" y="141"/>
                    <a:pt x="440" y="113"/>
                    <a:pt x="412" y="75"/>
                  </a:cubicBezTo>
                  <a:cubicBezTo>
                    <a:pt x="375" y="29"/>
                    <a:pt x="281" y="0"/>
                    <a:pt x="234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6DEF01D7-C9FF-4ADB-B193-E8A7D0C3BE77}"/>
              </a:ext>
            </a:extLst>
          </p:cNvPr>
          <p:cNvSpPr txBox="1"/>
          <p:nvPr/>
        </p:nvSpPr>
        <p:spPr>
          <a:xfrm>
            <a:off x="616943" y="2859153"/>
            <a:ext cx="5169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latin typeface="Candal"/>
                <a:ea typeface="Candal"/>
                <a:cs typeface="Candal"/>
                <a:sym typeface="Candal"/>
              </a:rPr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5279486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2"/>
          <p:cNvSpPr txBox="1">
            <a:spLocks noGrp="1"/>
          </p:cNvSpPr>
          <p:nvPr>
            <p:ph type="title"/>
          </p:nvPr>
        </p:nvSpPr>
        <p:spPr>
          <a:xfrm>
            <a:off x="643615" y="390683"/>
            <a:ext cx="77040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dirty="0"/>
              <a:t>What is a Public Procurement </a:t>
            </a:r>
            <a:br>
              <a:rPr lang="en-US" sz="3200" dirty="0"/>
            </a:br>
            <a:r>
              <a:rPr lang="en-US" sz="3200" dirty="0">
                <a:solidFill>
                  <a:srgbClr val="EB9921"/>
                </a:solidFill>
              </a:rPr>
              <a:t>GPT</a:t>
            </a:r>
            <a:r>
              <a:rPr lang="en-US" sz="3200" dirty="0">
                <a:solidFill>
                  <a:schemeClr val="accent4"/>
                </a:solidFill>
              </a:rPr>
              <a:t>?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E89D703-F2B0-4D5F-A528-1E1DED984118}"/>
              </a:ext>
            </a:extLst>
          </p:cNvPr>
          <p:cNvSpPr txBox="1"/>
          <p:nvPr/>
        </p:nvSpPr>
        <p:spPr>
          <a:xfrm>
            <a:off x="773894" y="1596655"/>
            <a:ext cx="49572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b="1" dirty="0">
                <a:latin typeface="Cabin" panose="020B0604020202020204" charset="0"/>
              </a:rPr>
              <a:t>Definition</a:t>
            </a:r>
          </a:p>
          <a:p>
            <a:pPr lvl="1"/>
            <a:r>
              <a:rPr lang="en-US" dirty="0">
                <a:latin typeface="Cabin" panose="020B0604020202020204" charset="0"/>
              </a:rPr>
              <a:t>A GPT that analyzes public procurement datasets, focusing on spending efficiency, procurement assessment, and corruption risk.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93EE45B-062B-4DB2-8828-E822E50E486A}"/>
              </a:ext>
            </a:extLst>
          </p:cNvPr>
          <p:cNvSpPr txBox="1"/>
          <p:nvPr/>
        </p:nvSpPr>
        <p:spPr>
          <a:xfrm>
            <a:off x="758687" y="2636370"/>
            <a:ext cx="49572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abin" panose="020B0604020202020204" charset="0"/>
              </a:rPr>
              <a:t>Dataset</a:t>
            </a:r>
          </a:p>
          <a:p>
            <a:r>
              <a:rPr lang="en-US" dirty="0">
                <a:latin typeface="Cabin" panose="020B0604020202020204" charset="0"/>
              </a:rPr>
              <a:t>Uses the Global Public Procurement Dataset (GPPD) with over 72 million contracts from 42 countries.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CD1C377-EA92-4D34-BDD9-4F7AC51A77DB}"/>
              </a:ext>
            </a:extLst>
          </p:cNvPr>
          <p:cNvSpPr txBox="1"/>
          <p:nvPr/>
        </p:nvSpPr>
        <p:spPr>
          <a:xfrm>
            <a:off x="770140" y="3533521"/>
            <a:ext cx="49572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abin" panose="020B0604020202020204" charset="0"/>
              </a:rPr>
              <a:t>Purpose</a:t>
            </a:r>
          </a:p>
          <a:p>
            <a:r>
              <a:rPr lang="en-US" dirty="0">
                <a:latin typeface="Cabin" panose="020B0604020202020204" charset="0"/>
              </a:rPr>
              <a:t>Automating predefined analyses based on user instructions, with a focus on generating findings, insights, and recommendations.</a:t>
            </a:r>
          </a:p>
        </p:txBody>
      </p:sp>
      <p:grpSp>
        <p:nvGrpSpPr>
          <p:cNvPr id="135" name="Google Shape;268;p31">
            <a:extLst>
              <a:ext uri="{FF2B5EF4-FFF2-40B4-BE49-F238E27FC236}">
                <a16:creationId xmlns:a16="http://schemas.microsoft.com/office/drawing/2014/main" id="{2275FF4E-E842-4B35-83A0-B8546DBD5050}"/>
              </a:ext>
            </a:extLst>
          </p:cNvPr>
          <p:cNvGrpSpPr/>
          <p:nvPr/>
        </p:nvGrpSpPr>
        <p:grpSpPr>
          <a:xfrm>
            <a:off x="5522400" y="1260332"/>
            <a:ext cx="3313906" cy="2506697"/>
            <a:chOff x="3227115" y="1052078"/>
            <a:chExt cx="2689770" cy="2105842"/>
          </a:xfrm>
        </p:grpSpPr>
        <p:sp>
          <p:nvSpPr>
            <p:cNvPr id="136" name="Google Shape;269;p31">
              <a:extLst>
                <a:ext uri="{FF2B5EF4-FFF2-40B4-BE49-F238E27FC236}">
                  <a16:creationId xmlns:a16="http://schemas.microsoft.com/office/drawing/2014/main" id="{EBC90687-1DEE-434F-B153-FC358C1B41DC}"/>
                </a:ext>
              </a:extLst>
            </p:cNvPr>
            <p:cNvSpPr/>
            <p:nvPr/>
          </p:nvSpPr>
          <p:spPr>
            <a:xfrm>
              <a:off x="3227115" y="1052078"/>
              <a:ext cx="2689770" cy="2105842"/>
            </a:xfrm>
            <a:custGeom>
              <a:avLst/>
              <a:gdLst/>
              <a:ahLst/>
              <a:cxnLst/>
              <a:rect l="l" t="t" r="r" b="b"/>
              <a:pathLst>
                <a:path w="56148" h="43961" extrusionOk="0">
                  <a:moveTo>
                    <a:pt x="36148" y="0"/>
                  </a:moveTo>
                  <a:cubicBezTo>
                    <a:pt x="28890" y="0"/>
                    <a:pt x="20219" y="2852"/>
                    <a:pt x="13719" y="9327"/>
                  </a:cubicBezTo>
                  <a:cubicBezTo>
                    <a:pt x="1" y="22989"/>
                    <a:pt x="5438" y="39038"/>
                    <a:pt x="17294" y="42762"/>
                  </a:cubicBezTo>
                  <a:cubicBezTo>
                    <a:pt x="19765" y="43540"/>
                    <a:pt x="22683" y="43960"/>
                    <a:pt x="25793" y="43960"/>
                  </a:cubicBezTo>
                  <a:cubicBezTo>
                    <a:pt x="36301" y="43960"/>
                    <a:pt x="48996" y="39164"/>
                    <a:pt x="53986" y="27163"/>
                  </a:cubicBezTo>
                  <a:cubicBezTo>
                    <a:pt x="55624" y="23223"/>
                    <a:pt x="56148" y="19349"/>
                    <a:pt x="55708" y="15905"/>
                  </a:cubicBezTo>
                  <a:cubicBezTo>
                    <a:pt x="55642" y="15372"/>
                    <a:pt x="55558" y="14829"/>
                    <a:pt x="55446" y="14305"/>
                  </a:cubicBezTo>
                  <a:cubicBezTo>
                    <a:pt x="53808" y="6688"/>
                    <a:pt x="47660" y="1054"/>
                    <a:pt x="38845" y="137"/>
                  </a:cubicBezTo>
                  <a:cubicBezTo>
                    <a:pt x="37974" y="46"/>
                    <a:pt x="37073" y="0"/>
                    <a:pt x="36148" y="0"/>
                  </a:cubicBezTo>
                  <a:close/>
                </a:path>
              </a:pathLst>
            </a:custGeom>
            <a:solidFill>
              <a:srgbClr val="DFE6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70;p31">
              <a:extLst>
                <a:ext uri="{FF2B5EF4-FFF2-40B4-BE49-F238E27FC236}">
                  <a16:creationId xmlns:a16="http://schemas.microsoft.com/office/drawing/2014/main" id="{E92785FB-6659-4F56-8A0D-62B13B957BC9}"/>
                </a:ext>
              </a:extLst>
            </p:cNvPr>
            <p:cNvSpPr/>
            <p:nvPr/>
          </p:nvSpPr>
          <p:spPr>
            <a:xfrm>
              <a:off x="3615816" y="1849326"/>
              <a:ext cx="758959" cy="1087770"/>
            </a:xfrm>
            <a:custGeom>
              <a:avLst/>
              <a:gdLst/>
              <a:ahLst/>
              <a:cxnLst/>
              <a:rect l="l" t="t" r="r" b="b"/>
              <a:pathLst>
                <a:path w="15843" h="22708" extrusionOk="0">
                  <a:moveTo>
                    <a:pt x="13771" y="0"/>
                  </a:moveTo>
                  <a:cubicBezTo>
                    <a:pt x="11891" y="0"/>
                    <a:pt x="9188" y="52"/>
                    <a:pt x="8087" y="52"/>
                  </a:cubicBezTo>
                  <a:cubicBezTo>
                    <a:pt x="7980" y="52"/>
                    <a:pt x="7888" y="52"/>
                    <a:pt x="7814" y="50"/>
                  </a:cubicBezTo>
                  <a:cubicBezTo>
                    <a:pt x="7613" y="46"/>
                    <a:pt x="7285" y="44"/>
                    <a:pt x="6876" y="44"/>
                  </a:cubicBezTo>
                  <a:cubicBezTo>
                    <a:pt x="4695" y="44"/>
                    <a:pt x="191" y="97"/>
                    <a:pt x="159" y="97"/>
                  </a:cubicBezTo>
                  <a:cubicBezTo>
                    <a:pt x="0" y="107"/>
                    <a:pt x="19" y="621"/>
                    <a:pt x="19" y="621"/>
                  </a:cubicBezTo>
                  <a:cubicBezTo>
                    <a:pt x="19" y="705"/>
                    <a:pt x="9" y="15313"/>
                    <a:pt x="9" y="22631"/>
                  </a:cubicBezTo>
                  <a:cubicBezTo>
                    <a:pt x="36" y="22698"/>
                    <a:pt x="1424" y="22707"/>
                    <a:pt x="2668" y="22707"/>
                  </a:cubicBezTo>
                  <a:cubicBezTo>
                    <a:pt x="3165" y="22707"/>
                    <a:pt x="3640" y="22706"/>
                    <a:pt x="3996" y="22706"/>
                  </a:cubicBezTo>
                  <a:cubicBezTo>
                    <a:pt x="5297" y="22706"/>
                    <a:pt x="6607" y="22696"/>
                    <a:pt x="7907" y="22678"/>
                  </a:cubicBezTo>
                  <a:cubicBezTo>
                    <a:pt x="8019" y="22677"/>
                    <a:pt x="8167" y="22677"/>
                    <a:pt x="8342" y="22677"/>
                  </a:cubicBezTo>
                  <a:cubicBezTo>
                    <a:pt x="8922" y="22677"/>
                    <a:pt x="9812" y="22680"/>
                    <a:pt x="10775" y="22680"/>
                  </a:cubicBezTo>
                  <a:cubicBezTo>
                    <a:pt x="12833" y="22680"/>
                    <a:pt x="15223" y="22664"/>
                    <a:pt x="15618" y="22565"/>
                  </a:cubicBezTo>
                  <a:cubicBezTo>
                    <a:pt x="15637" y="22565"/>
                    <a:pt x="15646" y="22537"/>
                    <a:pt x="15665" y="22537"/>
                  </a:cubicBezTo>
                  <a:cubicBezTo>
                    <a:pt x="15721" y="22528"/>
                    <a:pt x="15768" y="22491"/>
                    <a:pt x="15805" y="22434"/>
                  </a:cubicBezTo>
                  <a:cubicBezTo>
                    <a:pt x="15824" y="18991"/>
                    <a:pt x="15824" y="15556"/>
                    <a:pt x="15815" y="12141"/>
                  </a:cubicBezTo>
                  <a:cubicBezTo>
                    <a:pt x="15805" y="9521"/>
                    <a:pt x="15815" y="6910"/>
                    <a:pt x="15843" y="4308"/>
                  </a:cubicBezTo>
                  <a:lnTo>
                    <a:pt x="15805" y="1005"/>
                  </a:lnTo>
                  <a:cubicBezTo>
                    <a:pt x="15805" y="893"/>
                    <a:pt x="15777" y="153"/>
                    <a:pt x="15740" y="79"/>
                  </a:cubicBezTo>
                  <a:cubicBezTo>
                    <a:pt x="15730" y="19"/>
                    <a:pt x="14899" y="0"/>
                    <a:pt x="13771" y="0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71;p31">
              <a:extLst>
                <a:ext uri="{FF2B5EF4-FFF2-40B4-BE49-F238E27FC236}">
                  <a16:creationId xmlns:a16="http://schemas.microsoft.com/office/drawing/2014/main" id="{B4290300-8F13-4B88-9E61-534E17B05FE2}"/>
                </a:ext>
              </a:extLst>
            </p:cNvPr>
            <p:cNvSpPr/>
            <p:nvPr/>
          </p:nvSpPr>
          <p:spPr>
            <a:xfrm>
              <a:off x="3615816" y="1849326"/>
              <a:ext cx="757186" cy="69890"/>
            </a:xfrm>
            <a:custGeom>
              <a:avLst/>
              <a:gdLst/>
              <a:ahLst/>
              <a:cxnLst/>
              <a:rect l="l" t="t" r="r" b="b"/>
              <a:pathLst>
                <a:path w="15806" h="1459" extrusionOk="0">
                  <a:moveTo>
                    <a:pt x="13771" y="0"/>
                  </a:moveTo>
                  <a:cubicBezTo>
                    <a:pt x="11891" y="0"/>
                    <a:pt x="9188" y="52"/>
                    <a:pt x="8087" y="52"/>
                  </a:cubicBezTo>
                  <a:cubicBezTo>
                    <a:pt x="7980" y="52"/>
                    <a:pt x="7888" y="52"/>
                    <a:pt x="7814" y="50"/>
                  </a:cubicBezTo>
                  <a:cubicBezTo>
                    <a:pt x="7613" y="46"/>
                    <a:pt x="7285" y="44"/>
                    <a:pt x="6876" y="44"/>
                  </a:cubicBezTo>
                  <a:cubicBezTo>
                    <a:pt x="4695" y="44"/>
                    <a:pt x="191" y="97"/>
                    <a:pt x="159" y="97"/>
                  </a:cubicBezTo>
                  <a:cubicBezTo>
                    <a:pt x="0" y="107"/>
                    <a:pt x="19" y="621"/>
                    <a:pt x="19" y="621"/>
                  </a:cubicBezTo>
                  <a:lnTo>
                    <a:pt x="19" y="1454"/>
                  </a:lnTo>
                  <a:lnTo>
                    <a:pt x="7917" y="1454"/>
                  </a:lnTo>
                  <a:cubicBezTo>
                    <a:pt x="8722" y="1454"/>
                    <a:pt x="11186" y="1458"/>
                    <a:pt x="13255" y="1458"/>
                  </a:cubicBezTo>
                  <a:cubicBezTo>
                    <a:pt x="14289" y="1458"/>
                    <a:pt x="15225" y="1457"/>
                    <a:pt x="15805" y="1454"/>
                  </a:cubicBezTo>
                  <a:lnTo>
                    <a:pt x="15805" y="1005"/>
                  </a:lnTo>
                  <a:cubicBezTo>
                    <a:pt x="15805" y="893"/>
                    <a:pt x="15777" y="153"/>
                    <a:pt x="15740" y="79"/>
                  </a:cubicBezTo>
                  <a:cubicBezTo>
                    <a:pt x="15730" y="19"/>
                    <a:pt x="14899" y="0"/>
                    <a:pt x="13771" y="0"/>
                  </a:cubicBezTo>
                  <a:close/>
                </a:path>
              </a:pathLst>
            </a:custGeom>
            <a:solidFill>
              <a:srgbClr val="B34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72;p31">
              <a:extLst>
                <a:ext uri="{FF2B5EF4-FFF2-40B4-BE49-F238E27FC236}">
                  <a16:creationId xmlns:a16="http://schemas.microsoft.com/office/drawing/2014/main" id="{9EFF61ED-5537-4A7B-A49D-44F4134B10E6}"/>
                </a:ext>
              </a:extLst>
            </p:cNvPr>
            <p:cNvSpPr/>
            <p:nvPr/>
          </p:nvSpPr>
          <p:spPr>
            <a:xfrm>
              <a:off x="4314654" y="1867386"/>
              <a:ext cx="34587" cy="32670"/>
            </a:xfrm>
            <a:custGeom>
              <a:avLst/>
              <a:gdLst/>
              <a:ahLst/>
              <a:cxnLst/>
              <a:rect l="l" t="t" r="r" b="b"/>
              <a:pathLst>
                <a:path w="722" h="682" extrusionOk="0">
                  <a:moveTo>
                    <a:pt x="328" y="1"/>
                  </a:moveTo>
                  <a:cubicBezTo>
                    <a:pt x="291" y="1"/>
                    <a:pt x="272" y="1"/>
                    <a:pt x="244" y="10"/>
                  </a:cubicBezTo>
                  <a:cubicBezTo>
                    <a:pt x="207" y="20"/>
                    <a:pt x="179" y="48"/>
                    <a:pt x="141" y="66"/>
                  </a:cubicBezTo>
                  <a:lnTo>
                    <a:pt x="94" y="113"/>
                  </a:lnTo>
                  <a:cubicBezTo>
                    <a:pt x="66" y="141"/>
                    <a:pt x="48" y="188"/>
                    <a:pt x="38" y="207"/>
                  </a:cubicBezTo>
                  <a:cubicBezTo>
                    <a:pt x="1" y="310"/>
                    <a:pt x="1" y="422"/>
                    <a:pt x="57" y="516"/>
                  </a:cubicBezTo>
                  <a:cubicBezTo>
                    <a:pt x="85" y="562"/>
                    <a:pt x="132" y="609"/>
                    <a:pt x="179" y="628"/>
                  </a:cubicBezTo>
                  <a:cubicBezTo>
                    <a:pt x="233" y="663"/>
                    <a:pt x="297" y="681"/>
                    <a:pt x="361" y="681"/>
                  </a:cubicBezTo>
                  <a:cubicBezTo>
                    <a:pt x="482" y="681"/>
                    <a:pt x="604" y="617"/>
                    <a:pt x="665" y="488"/>
                  </a:cubicBezTo>
                  <a:cubicBezTo>
                    <a:pt x="721" y="347"/>
                    <a:pt x="703" y="197"/>
                    <a:pt x="609" y="104"/>
                  </a:cubicBezTo>
                  <a:cubicBezTo>
                    <a:pt x="553" y="48"/>
                    <a:pt x="487" y="10"/>
                    <a:pt x="413" y="1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73;p31">
              <a:extLst>
                <a:ext uri="{FF2B5EF4-FFF2-40B4-BE49-F238E27FC236}">
                  <a16:creationId xmlns:a16="http://schemas.microsoft.com/office/drawing/2014/main" id="{9C642B06-4BDF-4414-A0BD-BD8A976C35F6}"/>
                </a:ext>
              </a:extLst>
            </p:cNvPr>
            <p:cNvSpPr/>
            <p:nvPr/>
          </p:nvSpPr>
          <p:spPr>
            <a:xfrm>
              <a:off x="4265791" y="1867386"/>
              <a:ext cx="35019" cy="32670"/>
            </a:xfrm>
            <a:custGeom>
              <a:avLst/>
              <a:gdLst/>
              <a:ahLst/>
              <a:cxnLst/>
              <a:rect l="l" t="t" r="r" b="b"/>
              <a:pathLst>
                <a:path w="731" h="682" extrusionOk="0">
                  <a:moveTo>
                    <a:pt x="328" y="1"/>
                  </a:moveTo>
                  <a:cubicBezTo>
                    <a:pt x="291" y="1"/>
                    <a:pt x="272" y="1"/>
                    <a:pt x="244" y="10"/>
                  </a:cubicBezTo>
                  <a:cubicBezTo>
                    <a:pt x="216" y="20"/>
                    <a:pt x="179" y="48"/>
                    <a:pt x="141" y="66"/>
                  </a:cubicBezTo>
                  <a:lnTo>
                    <a:pt x="94" y="113"/>
                  </a:lnTo>
                  <a:cubicBezTo>
                    <a:pt x="76" y="141"/>
                    <a:pt x="48" y="188"/>
                    <a:pt x="38" y="207"/>
                  </a:cubicBezTo>
                  <a:cubicBezTo>
                    <a:pt x="1" y="310"/>
                    <a:pt x="1" y="422"/>
                    <a:pt x="57" y="516"/>
                  </a:cubicBezTo>
                  <a:cubicBezTo>
                    <a:pt x="85" y="562"/>
                    <a:pt x="132" y="609"/>
                    <a:pt x="179" y="628"/>
                  </a:cubicBezTo>
                  <a:cubicBezTo>
                    <a:pt x="233" y="663"/>
                    <a:pt x="297" y="681"/>
                    <a:pt x="361" y="681"/>
                  </a:cubicBezTo>
                  <a:cubicBezTo>
                    <a:pt x="482" y="681"/>
                    <a:pt x="604" y="617"/>
                    <a:pt x="665" y="488"/>
                  </a:cubicBezTo>
                  <a:cubicBezTo>
                    <a:pt x="731" y="347"/>
                    <a:pt x="703" y="197"/>
                    <a:pt x="609" y="104"/>
                  </a:cubicBezTo>
                  <a:cubicBezTo>
                    <a:pt x="553" y="48"/>
                    <a:pt x="497" y="10"/>
                    <a:pt x="4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74;p31">
              <a:extLst>
                <a:ext uri="{FF2B5EF4-FFF2-40B4-BE49-F238E27FC236}">
                  <a16:creationId xmlns:a16="http://schemas.microsoft.com/office/drawing/2014/main" id="{5ECF83AC-8A7D-4711-A66F-312841701F4C}"/>
                </a:ext>
              </a:extLst>
            </p:cNvPr>
            <p:cNvSpPr/>
            <p:nvPr/>
          </p:nvSpPr>
          <p:spPr>
            <a:xfrm>
              <a:off x="4217838" y="1867386"/>
              <a:ext cx="34587" cy="32670"/>
            </a:xfrm>
            <a:custGeom>
              <a:avLst/>
              <a:gdLst/>
              <a:ahLst/>
              <a:cxnLst/>
              <a:rect l="l" t="t" r="r" b="b"/>
              <a:pathLst>
                <a:path w="722" h="682" extrusionOk="0">
                  <a:moveTo>
                    <a:pt x="328" y="1"/>
                  </a:moveTo>
                  <a:cubicBezTo>
                    <a:pt x="291" y="1"/>
                    <a:pt x="263" y="1"/>
                    <a:pt x="244" y="10"/>
                  </a:cubicBezTo>
                  <a:cubicBezTo>
                    <a:pt x="206" y="20"/>
                    <a:pt x="169" y="48"/>
                    <a:pt x="141" y="66"/>
                  </a:cubicBezTo>
                  <a:lnTo>
                    <a:pt x="94" y="113"/>
                  </a:lnTo>
                  <a:cubicBezTo>
                    <a:pt x="66" y="141"/>
                    <a:pt x="47" y="188"/>
                    <a:pt x="29" y="207"/>
                  </a:cubicBezTo>
                  <a:cubicBezTo>
                    <a:pt x="1" y="310"/>
                    <a:pt x="1" y="422"/>
                    <a:pt x="57" y="516"/>
                  </a:cubicBezTo>
                  <a:cubicBezTo>
                    <a:pt x="75" y="562"/>
                    <a:pt x="113" y="609"/>
                    <a:pt x="169" y="628"/>
                  </a:cubicBezTo>
                  <a:cubicBezTo>
                    <a:pt x="227" y="663"/>
                    <a:pt x="293" y="681"/>
                    <a:pt x="358" y="681"/>
                  </a:cubicBezTo>
                  <a:cubicBezTo>
                    <a:pt x="482" y="681"/>
                    <a:pt x="604" y="617"/>
                    <a:pt x="665" y="488"/>
                  </a:cubicBezTo>
                  <a:cubicBezTo>
                    <a:pt x="721" y="347"/>
                    <a:pt x="702" y="197"/>
                    <a:pt x="599" y="104"/>
                  </a:cubicBezTo>
                  <a:cubicBezTo>
                    <a:pt x="543" y="48"/>
                    <a:pt x="487" y="10"/>
                    <a:pt x="4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75;p31">
              <a:extLst>
                <a:ext uri="{FF2B5EF4-FFF2-40B4-BE49-F238E27FC236}">
                  <a16:creationId xmlns:a16="http://schemas.microsoft.com/office/drawing/2014/main" id="{20BCAEF8-60F8-49E5-963E-F681134246B2}"/>
                </a:ext>
              </a:extLst>
            </p:cNvPr>
            <p:cNvSpPr/>
            <p:nvPr/>
          </p:nvSpPr>
          <p:spPr>
            <a:xfrm>
              <a:off x="3666883" y="1970951"/>
              <a:ext cx="293227" cy="27161"/>
            </a:xfrm>
            <a:custGeom>
              <a:avLst/>
              <a:gdLst/>
              <a:ahLst/>
              <a:cxnLst/>
              <a:rect l="l" t="t" r="r" b="b"/>
              <a:pathLst>
                <a:path w="6121" h="567" extrusionOk="0">
                  <a:moveTo>
                    <a:pt x="6093" y="1"/>
                  </a:moveTo>
                  <a:cubicBezTo>
                    <a:pt x="5709" y="10"/>
                    <a:pt x="5066" y="12"/>
                    <a:pt x="4460" y="12"/>
                  </a:cubicBezTo>
                  <a:cubicBezTo>
                    <a:pt x="3854" y="12"/>
                    <a:pt x="3285" y="10"/>
                    <a:pt x="3052" y="10"/>
                  </a:cubicBezTo>
                  <a:cubicBezTo>
                    <a:pt x="2671" y="10"/>
                    <a:pt x="2295" y="14"/>
                    <a:pt x="1917" y="14"/>
                  </a:cubicBezTo>
                  <a:cubicBezTo>
                    <a:pt x="1728" y="14"/>
                    <a:pt x="1539" y="13"/>
                    <a:pt x="1348" y="10"/>
                  </a:cubicBezTo>
                  <a:lnTo>
                    <a:pt x="20" y="10"/>
                  </a:lnTo>
                  <a:cubicBezTo>
                    <a:pt x="1" y="57"/>
                    <a:pt x="10" y="132"/>
                    <a:pt x="10" y="132"/>
                  </a:cubicBezTo>
                  <a:lnTo>
                    <a:pt x="10" y="562"/>
                  </a:lnTo>
                  <a:cubicBezTo>
                    <a:pt x="138" y="565"/>
                    <a:pt x="294" y="566"/>
                    <a:pt x="459" y="566"/>
                  </a:cubicBezTo>
                  <a:cubicBezTo>
                    <a:pt x="788" y="566"/>
                    <a:pt x="1152" y="562"/>
                    <a:pt x="1395" y="562"/>
                  </a:cubicBezTo>
                  <a:lnTo>
                    <a:pt x="3061" y="562"/>
                  </a:lnTo>
                  <a:cubicBezTo>
                    <a:pt x="3295" y="562"/>
                    <a:pt x="3887" y="564"/>
                    <a:pt x="4507" y="564"/>
                  </a:cubicBezTo>
                  <a:cubicBezTo>
                    <a:pt x="5127" y="564"/>
                    <a:pt x="5775" y="562"/>
                    <a:pt x="6121" y="553"/>
                  </a:cubicBezTo>
                  <a:lnTo>
                    <a:pt x="6121" y="244"/>
                  </a:lnTo>
                  <a:cubicBezTo>
                    <a:pt x="6102" y="225"/>
                    <a:pt x="6102" y="66"/>
                    <a:pt x="6093" y="1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76;p31">
              <a:extLst>
                <a:ext uri="{FF2B5EF4-FFF2-40B4-BE49-F238E27FC236}">
                  <a16:creationId xmlns:a16="http://schemas.microsoft.com/office/drawing/2014/main" id="{C47ADA59-629A-4CC7-8997-A800DE12D983}"/>
                </a:ext>
              </a:extLst>
            </p:cNvPr>
            <p:cNvSpPr/>
            <p:nvPr/>
          </p:nvSpPr>
          <p:spPr>
            <a:xfrm>
              <a:off x="3735483" y="2047595"/>
              <a:ext cx="140793" cy="27161"/>
            </a:xfrm>
            <a:custGeom>
              <a:avLst/>
              <a:gdLst/>
              <a:ahLst/>
              <a:cxnLst/>
              <a:rect l="l" t="t" r="r" b="b"/>
              <a:pathLst>
                <a:path w="2939" h="567" extrusionOk="0">
                  <a:moveTo>
                    <a:pt x="2930" y="1"/>
                  </a:moveTo>
                  <a:cubicBezTo>
                    <a:pt x="2769" y="13"/>
                    <a:pt x="2519" y="16"/>
                    <a:pt x="2269" y="16"/>
                  </a:cubicBezTo>
                  <a:cubicBezTo>
                    <a:pt x="1934" y="16"/>
                    <a:pt x="1598" y="10"/>
                    <a:pt x="1470" y="10"/>
                  </a:cubicBezTo>
                  <a:cubicBezTo>
                    <a:pt x="1289" y="10"/>
                    <a:pt x="1104" y="18"/>
                    <a:pt x="920" y="18"/>
                  </a:cubicBezTo>
                  <a:cubicBezTo>
                    <a:pt x="828" y="18"/>
                    <a:pt x="737" y="16"/>
                    <a:pt x="646" y="10"/>
                  </a:cubicBezTo>
                  <a:lnTo>
                    <a:pt x="19" y="10"/>
                  </a:lnTo>
                  <a:cubicBezTo>
                    <a:pt x="1" y="57"/>
                    <a:pt x="1" y="132"/>
                    <a:pt x="1" y="132"/>
                  </a:cubicBezTo>
                  <a:lnTo>
                    <a:pt x="1" y="562"/>
                  </a:lnTo>
                  <a:cubicBezTo>
                    <a:pt x="63" y="565"/>
                    <a:pt x="139" y="566"/>
                    <a:pt x="219" y="566"/>
                  </a:cubicBezTo>
                  <a:cubicBezTo>
                    <a:pt x="379" y="566"/>
                    <a:pt x="556" y="562"/>
                    <a:pt x="674" y="562"/>
                  </a:cubicBezTo>
                  <a:lnTo>
                    <a:pt x="1479" y="562"/>
                  </a:lnTo>
                  <a:cubicBezTo>
                    <a:pt x="1591" y="562"/>
                    <a:pt x="1875" y="565"/>
                    <a:pt x="2170" y="565"/>
                  </a:cubicBezTo>
                  <a:cubicBezTo>
                    <a:pt x="2466" y="565"/>
                    <a:pt x="2775" y="562"/>
                    <a:pt x="2939" y="553"/>
                  </a:cubicBezTo>
                  <a:lnTo>
                    <a:pt x="2939" y="244"/>
                  </a:lnTo>
                  <a:cubicBezTo>
                    <a:pt x="2930" y="216"/>
                    <a:pt x="2930" y="57"/>
                    <a:pt x="2930" y="1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77;p31">
              <a:extLst>
                <a:ext uri="{FF2B5EF4-FFF2-40B4-BE49-F238E27FC236}">
                  <a16:creationId xmlns:a16="http://schemas.microsoft.com/office/drawing/2014/main" id="{CE91E17C-4E08-4B0E-BE9F-8EEE57935D69}"/>
                </a:ext>
              </a:extLst>
            </p:cNvPr>
            <p:cNvSpPr/>
            <p:nvPr/>
          </p:nvSpPr>
          <p:spPr>
            <a:xfrm>
              <a:off x="3736393" y="2811879"/>
              <a:ext cx="248387" cy="27161"/>
            </a:xfrm>
            <a:custGeom>
              <a:avLst/>
              <a:gdLst/>
              <a:ahLst/>
              <a:cxnLst/>
              <a:rect l="l" t="t" r="r" b="b"/>
              <a:pathLst>
                <a:path w="5185" h="567" extrusionOk="0">
                  <a:moveTo>
                    <a:pt x="5156" y="1"/>
                  </a:moveTo>
                  <a:cubicBezTo>
                    <a:pt x="4876" y="13"/>
                    <a:pt x="4433" y="16"/>
                    <a:pt x="3989" y="16"/>
                  </a:cubicBezTo>
                  <a:cubicBezTo>
                    <a:pt x="3397" y="16"/>
                    <a:pt x="2802" y="10"/>
                    <a:pt x="2583" y="10"/>
                  </a:cubicBezTo>
                  <a:cubicBezTo>
                    <a:pt x="2265" y="10"/>
                    <a:pt x="1938" y="19"/>
                    <a:pt x="1615" y="19"/>
                  </a:cubicBezTo>
                  <a:cubicBezTo>
                    <a:pt x="1453" y="19"/>
                    <a:pt x="1292" y="17"/>
                    <a:pt x="1133" y="10"/>
                  </a:cubicBezTo>
                  <a:lnTo>
                    <a:pt x="10" y="10"/>
                  </a:lnTo>
                  <a:cubicBezTo>
                    <a:pt x="0" y="57"/>
                    <a:pt x="0" y="132"/>
                    <a:pt x="0" y="132"/>
                  </a:cubicBezTo>
                  <a:lnTo>
                    <a:pt x="0" y="562"/>
                  </a:lnTo>
                  <a:cubicBezTo>
                    <a:pt x="109" y="566"/>
                    <a:pt x="242" y="567"/>
                    <a:pt x="381" y="567"/>
                  </a:cubicBezTo>
                  <a:cubicBezTo>
                    <a:pt x="658" y="567"/>
                    <a:pt x="964" y="562"/>
                    <a:pt x="1170" y="562"/>
                  </a:cubicBezTo>
                  <a:lnTo>
                    <a:pt x="2583" y="562"/>
                  </a:lnTo>
                  <a:cubicBezTo>
                    <a:pt x="2784" y="562"/>
                    <a:pt x="3285" y="565"/>
                    <a:pt x="3810" y="565"/>
                  </a:cubicBezTo>
                  <a:cubicBezTo>
                    <a:pt x="4335" y="565"/>
                    <a:pt x="4885" y="562"/>
                    <a:pt x="5185" y="553"/>
                  </a:cubicBezTo>
                  <a:lnTo>
                    <a:pt x="5185" y="244"/>
                  </a:lnTo>
                  <a:cubicBezTo>
                    <a:pt x="5166" y="226"/>
                    <a:pt x="5156" y="57"/>
                    <a:pt x="5156" y="1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78;p31">
              <a:extLst>
                <a:ext uri="{FF2B5EF4-FFF2-40B4-BE49-F238E27FC236}">
                  <a16:creationId xmlns:a16="http://schemas.microsoft.com/office/drawing/2014/main" id="{2E95F7AB-2967-4207-B274-BD1B18D0D032}"/>
                </a:ext>
              </a:extLst>
            </p:cNvPr>
            <p:cNvSpPr/>
            <p:nvPr/>
          </p:nvSpPr>
          <p:spPr>
            <a:xfrm>
              <a:off x="3891941" y="2047595"/>
              <a:ext cx="95523" cy="27161"/>
            </a:xfrm>
            <a:custGeom>
              <a:avLst/>
              <a:gdLst/>
              <a:ahLst/>
              <a:cxnLst/>
              <a:rect l="l" t="t" r="r" b="b"/>
              <a:pathLst>
                <a:path w="1994" h="567" extrusionOk="0">
                  <a:moveTo>
                    <a:pt x="1984" y="1"/>
                  </a:moveTo>
                  <a:cubicBezTo>
                    <a:pt x="1872" y="13"/>
                    <a:pt x="1703" y="16"/>
                    <a:pt x="1535" y="16"/>
                  </a:cubicBezTo>
                  <a:cubicBezTo>
                    <a:pt x="1310" y="16"/>
                    <a:pt x="1087" y="10"/>
                    <a:pt x="1002" y="10"/>
                  </a:cubicBezTo>
                  <a:cubicBezTo>
                    <a:pt x="877" y="10"/>
                    <a:pt x="752" y="18"/>
                    <a:pt x="630" y="18"/>
                  </a:cubicBezTo>
                  <a:cubicBezTo>
                    <a:pt x="569" y="18"/>
                    <a:pt x="509" y="16"/>
                    <a:pt x="450" y="10"/>
                  </a:cubicBezTo>
                  <a:lnTo>
                    <a:pt x="19" y="10"/>
                  </a:lnTo>
                  <a:cubicBezTo>
                    <a:pt x="0" y="57"/>
                    <a:pt x="19" y="132"/>
                    <a:pt x="19" y="132"/>
                  </a:cubicBezTo>
                  <a:lnTo>
                    <a:pt x="19" y="562"/>
                  </a:lnTo>
                  <a:cubicBezTo>
                    <a:pt x="60" y="565"/>
                    <a:pt x="110" y="566"/>
                    <a:pt x="162" y="566"/>
                  </a:cubicBezTo>
                  <a:cubicBezTo>
                    <a:pt x="268" y="566"/>
                    <a:pt x="384" y="562"/>
                    <a:pt x="459" y="562"/>
                  </a:cubicBezTo>
                  <a:lnTo>
                    <a:pt x="1002" y="562"/>
                  </a:lnTo>
                  <a:cubicBezTo>
                    <a:pt x="1077" y="562"/>
                    <a:pt x="1266" y="565"/>
                    <a:pt x="1466" y="565"/>
                  </a:cubicBezTo>
                  <a:cubicBezTo>
                    <a:pt x="1666" y="565"/>
                    <a:pt x="1877" y="562"/>
                    <a:pt x="1994" y="553"/>
                  </a:cubicBezTo>
                  <a:lnTo>
                    <a:pt x="1994" y="244"/>
                  </a:lnTo>
                  <a:cubicBezTo>
                    <a:pt x="1994" y="216"/>
                    <a:pt x="1984" y="57"/>
                    <a:pt x="1984" y="1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79;p31">
              <a:extLst>
                <a:ext uri="{FF2B5EF4-FFF2-40B4-BE49-F238E27FC236}">
                  <a16:creationId xmlns:a16="http://schemas.microsoft.com/office/drawing/2014/main" id="{1178DE97-156F-457B-A92E-103A1C1C1226}"/>
                </a:ext>
              </a:extLst>
            </p:cNvPr>
            <p:cNvSpPr/>
            <p:nvPr/>
          </p:nvSpPr>
          <p:spPr>
            <a:xfrm>
              <a:off x="3911198" y="2356470"/>
              <a:ext cx="140841" cy="27113"/>
            </a:xfrm>
            <a:custGeom>
              <a:avLst/>
              <a:gdLst/>
              <a:ahLst/>
              <a:cxnLst/>
              <a:rect l="l" t="t" r="r" b="b"/>
              <a:pathLst>
                <a:path w="2940" h="566" extrusionOk="0">
                  <a:moveTo>
                    <a:pt x="2920" y="0"/>
                  </a:moveTo>
                  <a:cubicBezTo>
                    <a:pt x="2733" y="10"/>
                    <a:pt x="2425" y="12"/>
                    <a:pt x="2134" y="12"/>
                  </a:cubicBezTo>
                  <a:cubicBezTo>
                    <a:pt x="1844" y="12"/>
                    <a:pt x="1573" y="10"/>
                    <a:pt x="1461" y="10"/>
                  </a:cubicBezTo>
                  <a:cubicBezTo>
                    <a:pt x="1280" y="10"/>
                    <a:pt x="1095" y="14"/>
                    <a:pt x="914" y="14"/>
                  </a:cubicBezTo>
                  <a:cubicBezTo>
                    <a:pt x="823" y="14"/>
                    <a:pt x="734" y="13"/>
                    <a:pt x="647" y="10"/>
                  </a:cubicBezTo>
                  <a:lnTo>
                    <a:pt x="10" y="10"/>
                  </a:lnTo>
                  <a:cubicBezTo>
                    <a:pt x="1" y="57"/>
                    <a:pt x="1" y="131"/>
                    <a:pt x="1" y="131"/>
                  </a:cubicBezTo>
                  <a:lnTo>
                    <a:pt x="1" y="562"/>
                  </a:lnTo>
                  <a:cubicBezTo>
                    <a:pt x="63" y="565"/>
                    <a:pt x="138" y="566"/>
                    <a:pt x="217" y="566"/>
                  </a:cubicBezTo>
                  <a:cubicBezTo>
                    <a:pt x="374" y="566"/>
                    <a:pt x="547" y="562"/>
                    <a:pt x="665" y="562"/>
                  </a:cubicBezTo>
                  <a:lnTo>
                    <a:pt x="1470" y="562"/>
                  </a:lnTo>
                  <a:cubicBezTo>
                    <a:pt x="1582" y="562"/>
                    <a:pt x="1868" y="564"/>
                    <a:pt x="2166" y="564"/>
                  </a:cubicBezTo>
                  <a:cubicBezTo>
                    <a:pt x="2464" y="564"/>
                    <a:pt x="2775" y="562"/>
                    <a:pt x="2939" y="552"/>
                  </a:cubicBezTo>
                  <a:lnTo>
                    <a:pt x="2939" y="244"/>
                  </a:lnTo>
                  <a:cubicBezTo>
                    <a:pt x="2939" y="225"/>
                    <a:pt x="2920" y="57"/>
                    <a:pt x="2920" y="0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80;p31">
              <a:extLst>
                <a:ext uri="{FF2B5EF4-FFF2-40B4-BE49-F238E27FC236}">
                  <a16:creationId xmlns:a16="http://schemas.microsoft.com/office/drawing/2014/main" id="{C0A72648-E6AB-4759-8F74-2D9FFD20F02D}"/>
                </a:ext>
              </a:extLst>
            </p:cNvPr>
            <p:cNvSpPr/>
            <p:nvPr/>
          </p:nvSpPr>
          <p:spPr>
            <a:xfrm>
              <a:off x="4067656" y="2356470"/>
              <a:ext cx="95091" cy="27113"/>
            </a:xfrm>
            <a:custGeom>
              <a:avLst/>
              <a:gdLst/>
              <a:ahLst/>
              <a:cxnLst/>
              <a:rect l="l" t="t" r="r" b="b"/>
              <a:pathLst>
                <a:path w="1985" h="566" extrusionOk="0">
                  <a:moveTo>
                    <a:pt x="1975" y="0"/>
                  </a:moveTo>
                  <a:cubicBezTo>
                    <a:pt x="1844" y="10"/>
                    <a:pt x="1636" y="12"/>
                    <a:pt x="1442" y="12"/>
                  </a:cubicBezTo>
                  <a:cubicBezTo>
                    <a:pt x="1248" y="12"/>
                    <a:pt x="1068" y="10"/>
                    <a:pt x="993" y="10"/>
                  </a:cubicBezTo>
                  <a:cubicBezTo>
                    <a:pt x="868" y="10"/>
                    <a:pt x="743" y="14"/>
                    <a:pt x="621" y="14"/>
                  </a:cubicBezTo>
                  <a:cubicBezTo>
                    <a:pt x="560" y="14"/>
                    <a:pt x="500" y="13"/>
                    <a:pt x="441" y="10"/>
                  </a:cubicBezTo>
                  <a:lnTo>
                    <a:pt x="10" y="10"/>
                  </a:lnTo>
                  <a:cubicBezTo>
                    <a:pt x="1" y="57"/>
                    <a:pt x="10" y="131"/>
                    <a:pt x="10" y="131"/>
                  </a:cubicBezTo>
                  <a:lnTo>
                    <a:pt x="10" y="562"/>
                  </a:lnTo>
                  <a:cubicBezTo>
                    <a:pt x="54" y="565"/>
                    <a:pt x="105" y="566"/>
                    <a:pt x="157" y="566"/>
                  </a:cubicBezTo>
                  <a:cubicBezTo>
                    <a:pt x="263" y="566"/>
                    <a:pt x="375" y="562"/>
                    <a:pt x="450" y="562"/>
                  </a:cubicBezTo>
                  <a:lnTo>
                    <a:pt x="993" y="562"/>
                  </a:lnTo>
                  <a:cubicBezTo>
                    <a:pt x="1068" y="562"/>
                    <a:pt x="1257" y="564"/>
                    <a:pt x="1457" y="564"/>
                  </a:cubicBezTo>
                  <a:cubicBezTo>
                    <a:pt x="1657" y="564"/>
                    <a:pt x="1868" y="562"/>
                    <a:pt x="1985" y="552"/>
                  </a:cubicBezTo>
                  <a:lnTo>
                    <a:pt x="1985" y="244"/>
                  </a:lnTo>
                  <a:cubicBezTo>
                    <a:pt x="1985" y="225"/>
                    <a:pt x="1985" y="57"/>
                    <a:pt x="1975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81;p31">
              <a:extLst>
                <a:ext uri="{FF2B5EF4-FFF2-40B4-BE49-F238E27FC236}">
                  <a16:creationId xmlns:a16="http://schemas.microsoft.com/office/drawing/2014/main" id="{0C049E51-9F7C-4EA3-8136-6C0E180B8314}"/>
                </a:ext>
              </a:extLst>
            </p:cNvPr>
            <p:cNvSpPr/>
            <p:nvPr/>
          </p:nvSpPr>
          <p:spPr>
            <a:xfrm>
              <a:off x="3938552" y="2587312"/>
              <a:ext cx="95523" cy="27161"/>
            </a:xfrm>
            <a:custGeom>
              <a:avLst/>
              <a:gdLst/>
              <a:ahLst/>
              <a:cxnLst/>
              <a:rect l="l" t="t" r="r" b="b"/>
              <a:pathLst>
                <a:path w="1994" h="567" extrusionOk="0">
                  <a:moveTo>
                    <a:pt x="1975" y="1"/>
                  </a:moveTo>
                  <a:cubicBezTo>
                    <a:pt x="1849" y="10"/>
                    <a:pt x="1643" y="12"/>
                    <a:pt x="1449" y="12"/>
                  </a:cubicBezTo>
                  <a:cubicBezTo>
                    <a:pt x="1255" y="12"/>
                    <a:pt x="1072" y="10"/>
                    <a:pt x="993" y="10"/>
                  </a:cubicBezTo>
                  <a:cubicBezTo>
                    <a:pt x="868" y="10"/>
                    <a:pt x="743" y="14"/>
                    <a:pt x="624" y="14"/>
                  </a:cubicBezTo>
                  <a:cubicBezTo>
                    <a:pt x="564" y="14"/>
                    <a:pt x="506" y="13"/>
                    <a:pt x="450" y="10"/>
                  </a:cubicBezTo>
                  <a:lnTo>
                    <a:pt x="10" y="10"/>
                  </a:lnTo>
                  <a:cubicBezTo>
                    <a:pt x="1" y="57"/>
                    <a:pt x="10" y="132"/>
                    <a:pt x="10" y="132"/>
                  </a:cubicBezTo>
                  <a:lnTo>
                    <a:pt x="10" y="562"/>
                  </a:lnTo>
                  <a:cubicBezTo>
                    <a:pt x="54" y="565"/>
                    <a:pt x="105" y="566"/>
                    <a:pt x="158" y="566"/>
                  </a:cubicBezTo>
                  <a:cubicBezTo>
                    <a:pt x="264" y="566"/>
                    <a:pt x="378" y="562"/>
                    <a:pt x="459" y="562"/>
                  </a:cubicBezTo>
                  <a:lnTo>
                    <a:pt x="993" y="562"/>
                  </a:lnTo>
                  <a:cubicBezTo>
                    <a:pt x="1072" y="562"/>
                    <a:pt x="1264" y="564"/>
                    <a:pt x="1465" y="564"/>
                  </a:cubicBezTo>
                  <a:cubicBezTo>
                    <a:pt x="1666" y="564"/>
                    <a:pt x="1877" y="562"/>
                    <a:pt x="1994" y="553"/>
                  </a:cubicBezTo>
                  <a:lnTo>
                    <a:pt x="1994" y="244"/>
                  </a:lnTo>
                  <a:cubicBezTo>
                    <a:pt x="1975" y="207"/>
                    <a:pt x="1975" y="57"/>
                    <a:pt x="1975" y="1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82;p31">
              <a:extLst>
                <a:ext uri="{FF2B5EF4-FFF2-40B4-BE49-F238E27FC236}">
                  <a16:creationId xmlns:a16="http://schemas.microsoft.com/office/drawing/2014/main" id="{D89FB99C-161F-4C0C-8EE0-6227E1DC39BD}"/>
                </a:ext>
              </a:extLst>
            </p:cNvPr>
            <p:cNvSpPr/>
            <p:nvPr/>
          </p:nvSpPr>
          <p:spPr>
            <a:xfrm>
              <a:off x="3938552" y="2637083"/>
              <a:ext cx="95523" cy="27113"/>
            </a:xfrm>
            <a:custGeom>
              <a:avLst/>
              <a:gdLst/>
              <a:ahLst/>
              <a:cxnLst/>
              <a:rect l="l" t="t" r="r" b="b"/>
              <a:pathLst>
                <a:path w="1994" h="566" extrusionOk="0">
                  <a:moveTo>
                    <a:pt x="1975" y="0"/>
                  </a:moveTo>
                  <a:cubicBezTo>
                    <a:pt x="1867" y="12"/>
                    <a:pt x="1700" y="16"/>
                    <a:pt x="1532" y="16"/>
                  </a:cubicBezTo>
                  <a:cubicBezTo>
                    <a:pt x="1309" y="16"/>
                    <a:pt x="1084" y="10"/>
                    <a:pt x="993" y="10"/>
                  </a:cubicBezTo>
                  <a:cubicBezTo>
                    <a:pt x="868" y="10"/>
                    <a:pt x="743" y="18"/>
                    <a:pt x="624" y="18"/>
                  </a:cubicBezTo>
                  <a:cubicBezTo>
                    <a:pt x="564" y="18"/>
                    <a:pt x="506" y="16"/>
                    <a:pt x="450" y="10"/>
                  </a:cubicBezTo>
                  <a:lnTo>
                    <a:pt x="10" y="10"/>
                  </a:lnTo>
                  <a:cubicBezTo>
                    <a:pt x="1" y="57"/>
                    <a:pt x="10" y="131"/>
                    <a:pt x="10" y="131"/>
                  </a:cubicBezTo>
                  <a:lnTo>
                    <a:pt x="10" y="562"/>
                  </a:lnTo>
                  <a:cubicBezTo>
                    <a:pt x="54" y="565"/>
                    <a:pt x="105" y="566"/>
                    <a:pt x="158" y="566"/>
                  </a:cubicBezTo>
                  <a:cubicBezTo>
                    <a:pt x="264" y="566"/>
                    <a:pt x="378" y="562"/>
                    <a:pt x="459" y="562"/>
                  </a:cubicBezTo>
                  <a:lnTo>
                    <a:pt x="993" y="562"/>
                  </a:lnTo>
                  <a:cubicBezTo>
                    <a:pt x="1072" y="562"/>
                    <a:pt x="1264" y="564"/>
                    <a:pt x="1465" y="564"/>
                  </a:cubicBezTo>
                  <a:cubicBezTo>
                    <a:pt x="1666" y="564"/>
                    <a:pt x="1877" y="562"/>
                    <a:pt x="1994" y="552"/>
                  </a:cubicBezTo>
                  <a:lnTo>
                    <a:pt x="1994" y="244"/>
                  </a:lnTo>
                  <a:cubicBezTo>
                    <a:pt x="1975" y="225"/>
                    <a:pt x="1975" y="57"/>
                    <a:pt x="1975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83;p31">
              <a:extLst>
                <a:ext uri="{FF2B5EF4-FFF2-40B4-BE49-F238E27FC236}">
                  <a16:creationId xmlns:a16="http://schemas.microsoft.com/office/drawing/2014/main" id="{37E6529A-188C-40DE-880E-B09CA50F1B04}"/>
                </a:ext>
              </a:extLst>
            </p:cNvPr>
            <p:cNvSpPr/>
            <p:nvPr/>
          </p:nvSpPr>
          <p:spPr>
            <a:xfrm>
              <a:off x="4005332" y="2047595"/>
              <a:ext cx="172650" cy="27161"/>
            </a:xfrm>
            <a:custGeom>
              <a:avLst/>
              <a:gdLst/>
              <a:ahLst/>
              <a:cxnLst/>
              <a:rect l="l" t="t" r="r" b="b"/>
              <a:pathLst>
                <a:path w="3604" h="567" extrusionOk="0">
                  <a:moveTo>
                    <a:pt x="3594" y="1"/>
                  </a:moveTo>
                  <a:cubicBezTo>
                    <a:pt x="3398" y="13"/>
                    <a:pt x="3090" y="16"/>
                    <a:pt x="2780" y="16"/>
                  </a:cubicBezTo>
                  <a:cubicBezTo>
                    <a:pt x="2368" y="16"/>
                    <a:pt x="1953" y="10"/>
                    <a:pt x="1798" y="10"/>
                  </a:cubicBezTo>
                  <a:cubicBezTo>
                    <a:pt x="1573" y="10"/>
                    <a:pt x="1349" y="18"/>
                    <a:pt x="1127" y="18"/>
                  </a:cubicBezTo>
                  <a:cubicBezTo>
                    <a:pt x="1016" y="18"/>
                    <a:pt x="906" y="16"/>
                    <a:pt x="796" y="10"/>
                  </a:cubicBezTo>
                  <a:lnTo>
                    <a:pt x="10" y="10"/>
                  </a:lnTo>
                  <a:cubicBezTo>
                    <a:pt x="1" y="57"/>
                    <a:pt x="1" y="132"/>
                    <a:pt x="1" y="132"/>
                  </a:cubicBezTo>
                  <a:lnTo>
                    <a:pt x="1" y="562"/>
                  </a:lnTo>
                  <a:cubicBezTo>
                    <a:pt x="76" y="565"/>
                    <a:pt x="168" y="566"/>
                    <a:pt x="266" y="566"/>
                  </a:cubicBezTo>
                  <a:cubicBezTo>
                    <a:pt x="462" y="566"/>
                    <a:pt x="678" y="562"/>
                    <a:pt x="815" y="562"/>
                  </a:cubicBezTo>
                  <a:lnTo>
                    <a:pt x="1798" y="562"/>
                  </a:lnTo>
                  <a:cubicBezTo>
                    <a:pt x="1938" y="562"/>
                    <a:pt x="2287" y="565"/>
                    <a:pt x="2652" y="565"/>
                  </a:cubicBezTo>
                  <a:cubicBezTo>
                    <a:pt x="3017" y="565"/>
                    <a:pt x="3398" y="562"/>
                    <a:pt x="3604" y="553"/>
                  </a:cubicBezTo>
                  <a:lnTo>
                    <a:pt x="3604" y="244"/>
                  </a:lnTo>
                  <a:cubicBezTo>
                    <a:pt x="3604" y="216"/>
                    <a:pt x="3604" y="57"/>
                    <a:pt x="3594" y="1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84;p31">
              <a:extLst>
                <a:ext uri="{FF2B5EF4-FFF2-40B4-BE49-F238E27FC236}">
                  <a16:creationId xmlns:a16="http://schemas.microsoft.com/office/drawing/2014/main" id="{85B9ADD3-7716-46B6-B2E0-C85BE04F82F7}"/>
                </a:ext>
              </a:extLst>
            </p:cNvPr>
            <p:cNvSpPr/>
            <p:nvPr/>
          </p:nvSpPr>
          <p:spPr>
            <a:xfrm>
              <a:off x="3858311" y="2124287"/>
              <a:ext cx="397707" cy="29556"/>
            </a:xfrm>
            <a:custGeom>
              <a:avLst/>
              <a:gdLst/>
              <a:ahLst/>
              <a:cxnLst/>
              <a:rect l="l" t="t" r="r" b="b"/>
              <a:pathLst>
                <a:path w="8302" h="617" extrusionOk="0">
                  <a:moveTo>
                    <a:pt x="8264" y="0"/>
                  </a:moveTo>
                  <a:cubicBezTo>
                    <a:pt x="7629" y="17"/>
                    <a:pt x="6496" y="20"/>
                    <a:pt x="5558" y="20"/>
                  </a:cubicBezTo>
                  <a:cubicBezTo>
                    <a:pt x="4932" y="20"/>
                    <a:pt x="4393" y="19"/>
                    <a:pt x="4146" y="19"/>
                  </a:cubicBezTo>
                  <a:cubicBezTo>
                    <a:pt x="3628" y="19"/>
                    <a:pt x="3115" y="23"/>
                    <a:pt x="2600" y="23"/>
                  </a:cubicBezTo>
                  <a:cubicBezTo>
                    <a:pt x="2342" y="23"/>
                    <a:pt x="2084" y="22"/>
                    <a:pt x="1825" y="19"/>
                  </a:cubicBezTo>
                  <a:lnTo>
                    <a:pt x="29" y="19"/>
                  </a:lnTo>
                  <a:cubicBezTo>
                    <a:pt x="1" y="66"/>
                    <a:pt x="1" y="140"/>
                    <a:pt x="1" y="140"/>
                  </a:cubicBezTo>
                  <a:lnTo>
                    <a:pt x="1" y="608"/>
                  </a:lnTo>
                  <a:cubicBezTo>
                    <a:pt x="178" y="615"/>
                    <a:pt x="393" y="617"/>
                    <a:pt x="617" y="617"/>
                  </a:cubicBezTo>
                  <a:cubicBezTo>
                    <a:pt x="1065" y="617"/>
                    <a:pt x="1554" y="608"/>
                    <a:pt x="1872" y="608"/>
                  </a:cubicBezTo>
                  <a:lnTo>
                    <a:pt x="4146" y="608"/>
                  </a:lnTo>
                  <a:cubicBezTo>
                    <a:pt x="4504" y="608"/>
                    <a:pt x="5498" y="614"/>
                    <a:pt x="6462" y="614"/>
                  </a:cubicBezTo>
                  <a:cubicBezTo>
                    <a:pt x="7186" y="614"/>
                    <a:pt x="7892" y="611"/>
                    <a:pt x="8301" y="599"/>
                  </a:cubicBezTo>
                  <a:cubicBezTo>
                    <a:pt x="8301" y="496"/>
                    <a:pt x="8301" y="374"/>
                    <a:pt x="8282" y="271"/>
                  </a:cubicBezTo>
                  <a:cubicBezTo>
                    <a:pt x="8282" y="234"/>
                    <a:pt x="8273" y="75"/>
                    <a:pt x="8264" y="0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85;p31">
              <a:extLst>
                <a:ext uri="{FF2B5EF4-FFF2-40B4-BE49-F238E27FC236}">
                  <a16:creationId xmlns:a16="http://schemas.microsoft.com/office/drawing/2014/main" id="{C0C58C47-30C5-4C5B-9713-F7AF1B435480}"/>
                </a:ext>
              </a:extLst>
            </p:cNvPr>
            <p:cNvSpPr/>
            <p:nvPr/>
          </p:nvSpPr>
          <p:spPr>
            <a:xfrm>
              <a:off x="3858311" y="2176692"/>
              <a:ext cx="397707" cy="29412"/>
            </a:xfrm>
            <a:custGeom>
              <a:avLst/>
              <a:gdLst/>
              <a:ahLst/>
              <a:cxnLst/>
              <a:rect l="l" t="t" r="r" b="b"/>
              <a:pathLst>
                <a:path w="8302" h="614" extrusionOk="0">
                  <a:moveTo>
                    <a:pt x="8264" y="1"/>
                  </a:moveTo>
                  <a:cubicBezTo>
                    <a:pt x="7735" y="10"/>
                    <a:pt x="6860" y="13"/>
                    <a:pt x="6040" y="13"/>
                  </a:cubicBezTo>
                  <a:cubicBezTo>
                    <a:pt x="5220" y="13"/>
                    <a:pt x="4455" y="10"/>
                    <a:pt x="4146" y="10"/>
                  </a:cubicBezTo>
                  <a:cubicBezTo>
                    <a:pt x="3628" y="10"/>
                    <a:pt x="3115" y="14"/>
                    <a:pt x="2600" y="14"/>
                  </a:cubicBezTo>
                  <a:cubicBezTo>
                    <a:pt x="2342" y="14"/>
                    <a:pt x="2084" y="13"/>
                    <a:pt x="1825" y="10"/>
                  </a:cubicBezTo>
                  <a:lnTo>
                    <a:pt x="29" y="10"/>
                  </a:lnTo>
                  <a:cubicBezTo>
                    <a:pt x="1" y="57"/>
                    <a:pt x="1" y="141"/>
                    <a:pt x="1" y="141"/>
                  </a:cubicBezTo>
                  <a:lnTo>
                    <a:pt x="1" y="609"/>
                  </a:lnTo>
                  <a:cubicBezTo>
                    <a:pt x="178" y="612"/>
                    <a:pt x="393" y="613"/>
                    <a:pt x="617" y="613"/>
                  </a:cubicBezTo>
                  <a:cubicBezTo>
                    <a:pt x="1065" y="613"/>
                    <a:pt x="1554" y="609"/>
                    <a:pt x="1872" y="609"/>
                  </a:cubicBezTo>
                  <a:lnTo>
                    <a:pt x="4146" y="609"/>
                  </a:lnTo>
                  <a:cubicBezTo>
                    <a:pt x="4397" y="609"/>
                    <a:pt x="4959" y="611"/>
                    <a:pt x="5605" y="611"/>
                  </a:cubicBezTo>
                  <a:cubicBezTo>
                    <a:pt x="6573" y="611"/>
                    <a:pt x="7728" y="607"/>
                    <a:pt x="8301" y="590"/>
                  </a:cubicBezTo>
                  <a:cubicBezTo>
                    <a:pt x="8301" y="487"/>
                    <a:pt x="8301" y="375"/>
                    <a:pt x="8282" y="263"/>
                  </a:cubicBezTo>
                  <a:cubicBezTo>
                    <a:pt x="8282" y="235"/>
                    <a:pt x="8273" y="66"/>
                    <a:pt x="82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86;p31">
              <a:extLst>
                <a:ext uri="{FF2B5EF4-FFF2-40B4-BE49-F238E27FC236}">
                  <a16:creationId xmlns:a16="http://schemas.microsoft.com/office/drawing/2014/main" id="{525A7F48-63C8-4C36-90DF-4C7DBAF227A7}"/>
                </a:ext>
              </a:extLst>
            </p:cNvPr>
            <p:cNvSpPr/>
            <p:nvPr/>
          </p:nvSpPr>
          <p:spPr>
            <a:xfrm>
              <a:off x="3857880" y="2229145"/>
              <a:ext cx="297682" cy="29412"/>
            </a:xfrm>
            <a:custGeom>
              <a:avLst/>
              <a:gdLst/>
              <a:ahLst/>
              <a:cxnLst/>
              <a:rect l="l" t="t" r="r" b="b"/>
              <a:pathLst>
                <a:path w="6214" h="614" extrusionOk="0">
                  <a:moveTo>
                    <a:pt x="6186" y="1"/>
                  </a:moveTo>
                  <a:cubicBezTo>
                    <a:pt x="5853" y="13"/>
                    <a:pt x="5324" y="16"/>
                    <a:pt x="4792" y="16"/>
                  </a:cubicBezTo>
                  <a:cubicBezTo>
                    <a:pt x="4082" y="16"/>
                    <a:pt x="3365" y="10"/>
                    <a:pt x="3098" y="10"/>
                  </a:cubicBezTo>
                  <a:cubicBezTo>
                    <a:pt x="2717" y="10"/>
                    <a:pt x="2332" y="18"/>
                    <a:pt x="1946" y="18"/>
                  </a:cubicBezTo>
                  <a:cubicBezTo>
                    <a:pt x="1753" y="18"/>
                    <a:pt x="1560" y="16"/>
                    <a:pt x="1367" y="10"/>
                  </a:cubicBezTo>
                  <a:lnTo>
                    <a:pt x="28" y="10"/>
                  </a:lnTo>
                  <a:cubicBezTo>
                    <a:pt x="0" y="57"/>
                    <a:pt x="10" y="141"/>
                    <a:pt x="10" y="141"/>
                  </a:cubicBezTo>
                  <a:lnTo>
                    <a:pt x="10" y="609"/>
                  </a:lnTo>
                  <a:cubicBezTo>
                    <a:pt x="141" y="612"/>
                    <a:pt x="301" y="613"/>
                    <a:pt x="469" y="613"/>
                  </a:cubicBezTo>
                  <a:cubicBezTo>
                    <a:pt x="806" y="613"/>
                    <a:pt x="1176" y="609"/>
                    <a:pt x="1413" y="609"/>
                  </a:cubicBezTo>
                  <a:lnTo>
                    <a:pt x="3116" y="609"/>
                  </a:lnTo>
                  <a:cubicBezTo>
                    <a:pt x="3355" y="609"/>
                    <a:pt x="3954" y="611"/>
                    <a:pt x="4581" y="611"/>
                  </a:cubicBezTo>
                  <a:cubicBezTo>
                    <a:pt x="5208" y="611"/>
                    <a:pt x="5863" y="609"/>
                    <a:pt x="6214" y="600"/>
                  </a:cubicBezTo>
                  <a:lnTo>
                    <a:pt x="6214" y="272"/>
                  </a:lnTo>
                  <a:cubicBezTo>
                    <a:pt x="6205" y="225"/>
                    <a:pt x="6205" y="57"/>
                    <a:pt x="6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87;p31">
              <a:extLst>
                <a:ext uri="{FF2B5EF4-FFF2-40B4-BE49-F238E27FC236}">
                  <a16:creationId xmlns:a16="http://schemas.microsoft.com/office/drawing/2014/main" id="{ECB6155A-C796-4D5A-9596-2E4C4920BD46}"/>
                </a:ext>
              </a:extLst>
            </p:cNvPr>
            <p:cNvSpPr/>
            <p:nvPr/>
          </p:nvSpPr>
          <p:spPr>
            <a:xfrm>
              <a:off x="3857880" y="2749606"/>
              <a:ext cx="297682" cy="29556"/>
            </a:xfrm>
            <a:custGeom>
              <a:avLst/>
              <a:gdLst/>
              <a:ahLst/>
              <a:cxnLst/>
              <a:rect l="l" t="t" r="r" b="b"/>
              <a:pathLst>
                <a:path w="6214" h="617" extrusionOk="0">
                  <a:moveTo>
                    <a:pt x="6186" y="0"/>
                  </a:moveTo>
                  <a:cubicBezTo>
                    <a:pt x="5720" y="17"/>
                    <a:pt x="4870" y="20"/>
                    <a:pt x="4163" y="20"/>
                  </a:cubicBezTo>
                  <a:cubicBezTo>
                    <a:pt x="3692" y="20"/>
                    <a:pt x="3285" y="19"/>
                    <a:pt x="3098" y="19"/>
                  </a:cubicBezTo>
                  <a:cubicBezTo>
                    <a:pt x="2717" y="19"/>
                    <a:pt x="2332" y="23"/>
                    <a:pt x="1946" y="23"/>
                  </a:cubicBezTo>
                  <a:cubicBezTo>
                    <a:pt x="1753" y="23"/>
                    <a:pt x="1560" y="22"/>
                    <a:pt x="1367" y="19"/>
                  </a:cubicBezTo>
                  <a:lnTo>
                    <a:pt x="28" y="19"/>
                  </a:lnTo>
                  <a:cubicBezTo>
                    <a:pt x="0" y="66"/>
                    <a:pt x="10" y="141"/>
                    <a:pt x="10" y="141"/>
                  </a:cubicBezTo>
                  <a:lnTo>
                    <a:pt x="10" y="608"/>
                  </a:lnTo>
                  <a:cubicBezTo>
                    <a:pt x="141" y="615"/>
                    <a:pt x="301" y="617"/>
                    <a:pt x="469" y="617"/>
                  </a:cubicBezTo>
                  <a:cubicBezTo>
                    <a:pt x="806" y="617"/>
                    <a:pt x="1176" y="608"/>
                    <a:pt x="1413" y="608"/>
                  </a:cubicBezTo>
                  <a:lnTo>
                    <a:pt x="3116" y="608"/>
                  </a:lnTo>
                  <a:cubicBezTo>
                    <a:pt x="3389" y="608"/>
                    <a:pt x="4132" y="615"/>
                    <a:pt x="4850" y="615"/>
                  </a:cubicBezTo>
                  <a:cubicBezTo>
                    <a:pt x="5389" y="615"/>
                    <a:pt x="5913" y="611"/>
                    <a:pt x="6214" y="599"/>
                  </a:cubicBezTo>
                  <a:lnTo>
                    <a:pt x="6214" y="272"/>
                  </a:lnTo>
                  <a:cubicBezTo>
                    <a:pt x="6205" y="234"/>
                    <a:pt x="6205" y="66"/>
                    <a:pt x="6186" y="0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88;p31">
              <a:extLst>
                <a:ext uri="{FF2B5EF4-FFF2-40B4-BE49-F238E27FC236}">
                  <a16:creationId xmlns:a16="http://schemas.microsoft.com/office/drawing/2014/main" id="{6361845B-1D30-4CD4-AF2E-765CF65BA703}"/>
                </a:ext>
              </a:extLst>
            </p:cNvPr>
            <p:cNvSpPr/>
            <p:nvPr/>
          </p:nvSpPr>
          <p:spPr>
            <a:xfrm>
              <a:off x="3938121" y="2430431"/>
              <a:ext cx="397228" cy="29364"/>
            </a:xfrm>
            <a:custGeom>
              <a:avLst/>
              <a:gdLst/>
              <a:ahLst/>
              <a:cxnLst/>
              <a:rect l="l" t="t" r="r" b="b"/>
              <a:pathLst>
                <a:path w="8292" h="613" extrusionOk="0">
                  <a:moveTo>
                    <a:pt x="8254" y="0"/>
                  </a:moveTo>
                  <a:cubicBezTo>
                    <a:pt x="7730" y="10"/>
                    <a:pt x="6855" y="12"/>
                    <a:pt x="6034" y="12"/>
                  </a:cubicBezTo>
                  <a:cubicBezTo>
                    <a:pt x="5213" y="12"/>
                    <a:pt x="4445" y="10"/>
                    <a:pt x="4136" y="10"/>
                  </a:cubicBezTo>
                  <a:cubicBezTo>
                    <a:pt x="3625" y="10"/>
                    <a:pt x="3109" y="14"/>
                    <a:pt x="2595" y="14"/>
                  </a:cubicBezTo>
                  <a:cubicBezTo>
                    <a:pt x="2338" y="14"/>
                    <a:pt x="2081" y="13"/>
                    <a:pt x="1825" y="10"/>
                  </a:cubicBezTo>
                  <a:lnTo>
                    <a:pt x="19" y="10"/>
                  </a:lnTo>
                  <a:cubicBezTo>
                    <a:pt x="0" y="57"/>
                    <a:pt x="0" y="141"/>
                    <a:pt x="0" y="141"/>
                  </a:cubicBezTo>
                  <a:lnTo>
                    <a:pt x="0" y="609"/>
                  </a:lnTo>
                  <a:cubicBezTo>
                    <a:pt x="175" y="612"/>
                    <a:pt x="388" y="613"/>
                    <a:pt x="612" y="613"/>
                  </a:cubicBezTo>
                  <a:cubicBezTo>
                    <a:pt x="1061" y="613"/>
                    <a:pt x="1554" y="609"/>
                    <a:pt x="1872" y="609"/>
                  </a:cubicBezTo>
                  <a:lnTo>
                    <a:pt x="4136" y="609"/>
                  </a:lnTo>
                  <a:cubicBezTo>
                    <a:pt x="4455" y="609"/>
                    <a:pt x="5257" y="611"/>
                    <a:pt x="6098" y="611"/>
                  </a:cubicBezTo>
                  <a:cubicBezTo>
                    <a:pt x="6939" y="611"/>
                    <a:pt x="7819" y="609"/>
                    <a:pt x="8291" y="599"/>
                  </a:cubicBezTo>
                  <a:cubicBezTo>
                    <a:pt x="8291" y="487"/>
                    <a:pt x="8291" y="375"/>
                    <a:pt x="8282" y="272"/>
                  </a:cubicBezTo>
                  <a:cubicBezTo>
                    <a:pt x="8282" y="234"/>
                    <a:pt x="8273" y="66"/>
                    <a:pt x="82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89;p31">
              <a:extLst>
                <a:ext uri="{FF2B5EF4-FFF2-40B4-BE49-F238E27FC236}">
                  <a16:creationId xmlns:a16="http://schemas.microsoft.com/office/drawing/2014/main" id="{46D180BA-C8A1-44B2-9D08-AED953587C55}"/>
                </a:ext>
              </a:extLst>
            </p:cNvPr>
            <p:cNvSpPr/>
            <p:nvPr/>
          </p:nvSpPr>
          <p:spPr>
            <a:xfrm>
              <a:off x="3938121" y="2482885"/>
              <a:ext cx="397228" cy="29556"/>
            </a:xfrm>
            <a:custGeom>
              <a:avLst/>
              <a:gdLst/>
              <a:ahLst/>
              <a:cxnLst/>
              <a:rect l="l" t="t" r="r" b="b"/>
              <a:pathLst>
                <a:path w="8292" h="617" extrusionOk="0">
                  <a:moveTo>
                    <a:pt x="8254" y="0"/>
                  </a:moveTo>
                  <a:cubicBezTo>
                    <a:pt x="7625" y="17"/>
                    <a:pt x="6491" y="20"/>
                    <a:pt x="5551" y="20"/>
                  </a:cubicBezTo>
                  <a:cubicBezTo>
                    <a:pt x="4924" y="20"/>
                    <a:pt x="4384" y="19"/>
                    <a:pt x="4136" y="19"/>
                  </a:cubicBezTo>
                  <a:cubicBezTo>
                    <a:pt x="3625" y="19"/>
                    <a:pt x="3109" y="23"/>
                    <a:pt x="2595" y="23"/>
                  </a:cubicBezTo>
                  <a:cubicBezTo>
                    <a:pt x="2338" y="23"/>
                    <a:pt x="2081" y="22"/>
                    <a:pt x="1825" y="19"/>
                  </a:cubicBezTo>
                  <a:lnTo>
                    <a:pt x="19" y="19"/>
                  </a:lnTo>
                  <a:cubicBezTo>
                    <a:pt x="0" y="66"/>
                    <a:pt x="0" y="141"/>
                    <a:pt x="0" y="141"/>
                  </a:cubicBezTo>
                  <a:lnTo>
                    <a:pt x="0" y="609"/>
                  </a:lnTo>
                  <a:cubicBezTo>
                    <a:pt x="175" y="615"/>
                    <a:pt x="388" y="617"/>
                    <a:pt x="612" y="617"/>
                  </a:cubicBezTo>
                  <a:cubicBezTo>
                    <a:pt x="1061" y="617"/>
                    <a:pt x="1554" y="609"/>
                    <a:pt x="1872" y="609"/>
                  </a:cubicBezTo>
                  <a:lnTo>
                    <a:pt x="4136" y="609"/>
                  </a:lnTo>
                  <a:cubicBezTo>
                    <a:pt x="4500" y="609"/>
                    <a:pt x="5496" y="615"/>
                    <a:pt x="6460" y="615"/>
                  </a:cubicBezTo>
                  <a:cubicBezTo>
                    <a:pt x="7182" y="615"/>
                    <a:pt x="7886" y="611"/>
                    <a:pt x="8291" y="599"/>
                  </a:cubicBezTo>
                  <a:cubicBezTo>
                    <a:pt x="8291" y="496"/>
                    <a:pt x="8291" y="375"/>
                    <a:pt x="8282" y="272"/>
                  </a:cubicBezTo>
                  <a:cubicBezTo>
                    <a:pt x="8282" y="225"/>
                    <a:pt x="8273" y="66"/>
                    <a:pt x="82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90;p31">
              <a:extLst>
                <a:ext uri="{FF2B5EF4-FFF2-40B4-BE49-F238E27FC236}">
                  <a16:creationId xmlns:a16="http://schemas.microsoft.com/office/drawing/2014/main" id="{CE8BB07F-DA19-4A07-9F74-8B0576F09BA9}"/>
                </a:ext>
              </a:extLst>
            </p:cNvPr>
            <p:cNvSpPr/>
            <p:nvPr/>
          </p:nvSpPr>
          <p:spPr>
            <a:xfrm>
              <a:off x="3937642" y="2535338"/>
              <a:ext cx="297298" cy="29364"/>
            </a:xfrm>
            <a:custGeom>
              <a:avLst/>
              <a:gdLst/>
              <a:ahLst/>
              <a:cxnLst/>
              <a:rect l="l" t="t" r="r" b="b"/>
              <a:pathLst>
                <a:path w="6206" h="613" extrusionOk="0">
                  <a:moveTo>
                    <a:pt x="6186" y="0"/>
                  </a:moveTo>
                  <a:cubicBezTo>
                    <a:pt x="5793" y="10"/>
                    <a:pt x="5138" y="12"/>
                    <a:pt x="4523" y="12"/>
                  </a:cubicBezTo>
                  <a:cubicBezTo>
                    <a:pt x="3908" y="12"/>
                    <a:pt x="3332" y="10"/>
                    <a:pt x="3098" y="10"/>
                  </a:cubicBezTo>
                  <a:cubicBezTo>
                    <a:pt x="2718" y="10"/>
                    <a:pt x="2329" y="14"/>
                    <a:pt x="1943" y="14"/>
                  </a:cubicBezTo>
                  <a:cubicBezTo>
                    <a:pt x="1750" y="14"/>
                    <a:pt x="1557" y="13"/>
                    <a:pt x="1367" y="10"/>
                  </a:cubicBezTo>
                  <a:lnTo>
                    <a:pt x="20" y="10"/>
                  </a:lnTo>
                  <a:cubicBezTo>
                    <a:pt x="1" y="56"/>
                    <a:pt x="10" y="141"/>
                    <a:pt x="10" y="141"/>
                  </a:cubicBezTo>
                  <a:lnTo>
                    <a:pt x="10" y="608"/>
                  </a:lnTo>
                  <a:cubicBezTo>
                    <a:pt x="138" y="612"/>
                    <a:pt x="296" y="613"/>
                    <a:pt x="464" y="613"/>
                  </a:cubicBezTo>
                  <a:cubicBezTo>
                    <a:pt x="798" y="613"/>
                    <a:pt x="1171" y="608"/>
                    <a:pt x="1414" y="608"/>
                  </a:cubicBezTo>
                  <a:lnTo>
                    <a:pt x="3108" y="608"/>
                  </a:lnTo>
                  <a:cubicBezTo>
                    <a:pt x="3299" y="608"/>
                    <a:pt x="3720" y="610"/>
                    <a:pt x="4202" y="610"/>
                  </a:cubicBezTo>
                  <a:cubicBezTo>
                    <a:pt x="4925" y="610"/>
                    <a:pt x="5784" y="607"/>
                    <a:pt x="6205" y="590"/>
                  </a:cubicBezTo>
                  <a:lnTo>
                    <a:pt x="6205" y="262"/>
                  </a:lnTo>
                  <a:cubicBezTo>
                    <a:pt x="6205" y="234"/>
                    <a:pt x="6196" y="56"/>
                    <a:pt x="61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91;p31">
              <a:extLst>
                <a:ext uri="{FF2B5EF4-FFF2-40B4-BE49-F238E27FC236}">
                  <a16:creationId xmlns:a16="http://schemas.microsoft.com/office/drawing/2014/main" id="{CE9B60CA-D5F6-4867-8821-7BAF1AD91309}"/>
                </a:ext>
              </a:extLst>
            </p:cNvPr>
            <p:cNvSpPr/>
            <p:nvPr/>
          </p:nvSpPr>
          <p:spPr>
            <a:xfrm>
              <a:off x="3937642" y="2686375"/>
              <a:ext cx="157847" cy="29412"/>
            </a:xfrm>
            <a:custGeom>
              <a:avLst/>
              <a:gdLst/>
              <a:ahLst/>
              <a:cxnLst/>
              <a:rect l="l" t="t" r="r" b="b"/>
              <a:pathLst>
                <a:path w="3295" h="614" extrusionOk="0">
                  <a:moveTo>
                    <a:pt x="3286" y="1"/>
                  </a:moveTo>
                  <a:cubicBezTo>
                    <a:pt x="3105" y="13"/>
                    <a:pt x="2823" y="16"/>
                    <a:pt x="2541" y="16"/>
                  </a:cubicBezTo>
                  <a:cubicBezTo>
                    <a:pt x="2164" y="16"/>
                    <a:pt x="1787" y="10"/>
                    <a:pt x="1648" y="10"/>
                  </a:cubicBezTo>
                  <a:cubicBezTo>
                    <a:pt x="1442" y="10"/>
                    <a:pt x="1240" y="18"/>
                    <a:pt x="1034" y="18"/>
                  </a:cubicBezTo>
                  <a:cubicBezTo>
                    <a:pt x="932" y="18"/>
                    <a:pt x="828" y="16"/>
                    <a:pt x="722" y="10"/>
                  </a:cubicBezTo>
                  <a:lnTo>
                    <a:pt x="10" y="10"/>
                  </a:lnTo>
                  <a:cubicBezTo>
                    <a:pt x="1" y="57"/>
                    <a:pt x="1" y="141"/>
                    <a:pt x="1" y="141"/>
                  </a:cubicBezTo>
                  <a:lnTo>
                    <a:pt x="1" y="609"/>
                  </a:lnTo>
                  <a:cubicBezTo>
                    <a:pt x="70" y="612"/>
                    <a:pt x="153" y="613"/>
                    <a:pt x="241" y="613"/>
                  </a:cubicBezTo>
                  <a:cubicBezTo>
                    <a:pt x="417" y="613"/>
                    <a:pt x="612" y="609"/>
                    <a:pt x="750" y="609"/>
                  </a:cubicBezTo>
                  <a:lnTo>
                    <a:pt x="1648" y="609"/>
                  </a:lnTo>
                  <a:cubicBezTo>
                    <a:pt x="1774" y="609"/>
                    <a:pt x="2090" y="611"/>
                    <a:pt x="2422" y="611"/>
                  </a:cubicBezTo>
                  <a:cubicBezTo>
                    <a:pt x="2755" y="611"/>
                    <a:pt x="3103" y="609"/>
                    <a:pt x="3295" y="600"/>
                  </a:cubicBezTo>
                  <a:lnTo>
                    <a:pt x="3295" y="272"/>
                  </a:lnTo>
                  <a:cubicBezTo>
                    <a:pt x="3295" y="225"/>
                    <a:pt x="3286" y="57"/>
                    <a:pt x="3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92;p31">
              <a:extLst>
                <a:ext uri="{FF2B5EF4-FFF2-40B4-BE49-F238E27FC236}">
                  <a16:creationId xmlns:a16="http://schemas.microsoft.com/office/drawing/2014/main" id="{DB08932E-B026-4F28-8359-B9DD72973EE4}"/>
                </a:ext>
              </a:extLst>
            </p:cNvPr>
            <p:cNvSpPr/>
            <p:nvPr/>
          </p:nvSpPr>
          <p:spPr>
            <a:xfrm>
              <a:off x="4108471" y="2686375"/>
              <a:ext cx="190566" cy="29412"/>
            </a:xfrm>
            <a:custGeom>
              <a:avLst/>
              <a:gdLst/>
              <a:ahLst/>
              <a:cxnLst/>
              <a:rect l="l" t="t" r="r" b="b"/>
              <a:pathLst>
                <a:path w="3978" h="614" extrusionOk="0">
                  <a:moveTo>
                    <a:pt x="3968" y="1"/>
                  </a:moveTo>
                  <a:cubicBezTo>
                    <a:pt x="3751" y="13"/>
                    <a:pt x="3411" y="16"/>
                    <a:pt x="3069" y="16"/>
                  </a:cubicBezTo>
                  <a:cubicBezTo>
                    <a:pt x="2614" y="16"/>
                    <a:pt x="2155" y="10"/>
                    <a:pt x="1984" y="10"/>
                  </a:cubicBezTo>
                  <a:cubicBezTo>
                    <a:pt x="1735" y="10"/>
                    <a:pt x="1485" y="18"/>
                    <a:pt x="1241" y="18"/>
                  </a:cubicBezTo>
                  <a:cubicBezTo>
                    <a:pt x="1119" y="18"/>
                    <a:pt x="998" y="16"/>
                    <a:pt x="880" y="10"/>
                  </a:cubicBezTo>
                  <a:lnTo>
                    <a:pt x="10" y="10"/>
                  </a:lnTo>
                  <a:cubicBezTo>
                    <a:pt x="0" y="57"/>
                    <a:pt x="0" y="141"/>
                    <a:pt x="0" y="141"/>
                  </a:cubicBezTo>
                  <a:lnTo>
                    <a:pt x="0" y="609"/>
                  </a:lnTo>
                  <a:cubicBezTo>
                    <a:pt x="81" y="612"/>
                    <a:pt x="182" y="613"/>
                    <a:pt x="289" y="613"/>
                  </a:cubicBezTo>
                  <a:cubicBezTo>
                    <a:pt x="504" y="613"/>
                    <a:pt x="743" y="609"/>
                    <a:pt x="899" y="609"/>
                  </a:cubicBezTo>
                  <a:lnTo>
                    <a:pt x="1984" y="609"/>
                  </a:lnTo>
                  <a:cubicBezTo>
                    <a:pt x="2139" y="609"/>
                    <a:pt x="2522" y="611"/>
                    <a:pt x="2925" y="611"/>
                  </a:cubicBezTo>
                  <a:cubicBezTo>
                    <a:pt x="3327" y="611"/>
                    <a:pt x="3748" y="609"/>
                    <a:pt x="3977" y="600"/>
                  </a:cubicBezTo>
                  <a:lnTo>
                    <a:pt x="3977" y="272"/>
                  </a:lnTo>
                  <a:cubicBezTo>
                    <a:pt x="3977" y="225"/>
                    <a:pt x="3968" y="57"/>
                    <a:pt x="3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93;p31">
              <a:extLst>
                <a:ext uri="{FF2B5EF4-FFF2-40B4-BE49-F238E27FC236}">
                  <a16:creationId xmlns:a16="http://schemas.microsoft.com/office/drawing/2014/main" id="{D3FDBB01-9D75-4882-A7F5-218EF449A00E}"/>
                </a:ext>
              </a:extLst>
            </p:cNvPr>
            <p:cNvSpPr/>
            <p:nvPr/>
          </p:nvSpPr>
          <p:spPr>
            <a:xfrm>
              <a:off x="3737303" y="2104982"/>
              <a:ext cx="10347" cy="675138"/>
            </a:xfrm>
            <a:custGeom>
              <a:avLst/>
              <a:gdLst/>
              <a:ahLst/>
              <a:cxnLst/>
              <a:rect l="l" t="t" r="r" b="b"/>
              <a:pathLst>
                <a:path w="216" h="14094" extrusionOk="0">
                  <a:moveTo>
                    <a:pt x="56" y="1"/>
                  </a:moveTo>
                  <a:cubicBezTo>
                    <a:pt x="28" y="1"/>
                    <a:pt x="0" y="19"/>
                    <a:pt x="0" y="57"/>
                  </a:cubicBezTo>
                  <a:cubicBezTo>
                    <a:pt x="28" y="3688"/>
                    <a:pt x="37" y="7328"/>
                    <a:pt x="66" y="10968"/>
                  </a:cubicBezTo>
                  <a:cubicBezTo>
                    <a:pt x="66" y="11473"/>
                    <a:pt x="66" y="11988"/>
                    <a:pt x="75" y="12484"/>
                  </a:cubicBezTo>
                  <a:cubicBezTo>
                    <a:pt x="75" y="13017"/>
                    <a:pt x="47" y="13551"/>
                    <a:pt x="112" y="14065"/>
                  </a:cubicBezTo>
                  <a:cubicBezTo>
                    <a:pt x="112" y="14084"/>
                    <a:pt x="126" y="14094"/>
                    <a:pt x="140" y="14094"/>
                  </a:cubicBezTo>
                  <a:cubicBezTo>
                    <a:pt x="154" y="14094"/>
                    <a:pt x="168" y="14084"/>
                    <a:pt x="168" y="14065"/>
                  </a:cubicBezTo>
                  <a:cubicBezTo>
                    <a:pt x="215" y="13616"/>
                    <a:pt x="187" y="13130"/>
                    <a:pt x="178" y="12662"/>
                  </a:cubicBezTo>
                  <a:cubicBezTo>
                    <a:pt x="178" y="12222"/>
                    <a:pt x="178" y="11763"/>
                    <a:pt x="168" y="11324"/>
                  </a:cubicBezTo>
                  <a:cubicBezTo>
                    <a:pt x="168" y="10416"/>
                    <a:pt x="159" y="9518"/>
                    <a:pt x="159" y="8619"/>
                  </a:cubicBezTo>
                  <a:cubicBezTo>
                    <a:pt x="140" y="6804"/>
                    <a:pt x="131" y="4979"/>
                    <a:pt x="122" y="3164"/>
                  </a:cubicBezTo>
                  <a:cubicBezTo>
                    <a:pt x="112" y="2125"/>
                    <a:pt x="112" y="1095"/>
                    <a:pt x="112" y="57"/>
                  </a:cubicBezTo>
                  <a:cubicBezTo>
                    <a:pt x="112" y="19"/>
                    <a:pt x="84" y="1"/>
                    <a:pt x="56" y="1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94;p31">
              <a:extLst>
                <a:ext uri="{FF2B5EF4-FFF2-40B4-BE49-F238E27FC236}">
                  <a16:creationId xmlns:a16="http://schemas.microsoft.com/office/drawing/2014/main" id="{B9173237-170A-44BE-B81D-7A7E4B0816AF}"/>
                </a:ext>
              </a:extLst>
            </p:cNvPr>
            <p:cNvSpPr/>
            <p:nvPr/>
          </p:nvSpPr>
          <p:spPr>
            <a:xfrm>
              <a:off x="3859222" y="2285431"/>
              <a:ext cx="7665" cy="428679"/>
            </a:xfrm>
            <a:custGeom>
              <a:avLst/>
              <a:gdLst/>
              <a:ahLst/>
              <a:cxnLst/>
              <a:rect l="l" t="t" r="r" b="b"/>
              <a:pathLst>
                <a:path w="160" h="8949" extrusionOk="0">
                  <a:moveTo>
                    <a:pt x="113" y="0"/>
                  </a:moveTo>
                  <a:cubicBezTo>
                    <a:pt x="89" y="0"/>
                    <a:pt x="66" y="14"/>
                    <a:pt x="66" y="42"/>
                  </a:cubicBezTo>
                  <a:cubicBezTo>
                    <a:pt x="28" y="2344"/>
                    <a:pt x="28" y="4646"/>
                    <a:pt x="10" y="6958"/>
                  </a:cubicBezTo>
                  <a:cubicBezTo>
                    <a:pt x="10" y="7613"/>
                    <a:pt x="0" y="8258"/>
                    <a:pt x="10" y="8913"/>
                  </a:cubicBezTo>
                  <a:cubicBezTo>
                    <a:pt x="10" y="8937"/>
                    <a:pt x="28" y="8949"/>
                    <a:pt x="47" y="8949"/>
                  </a:cubicBezTo>
                  <a:cubicBezTo>
                    <a:pt x="66" y="8949"/>
                    <a:pt x="85" y="8937"/>
                    <a:pt x="85" y="8913"/>
                  </a:cubicBezTo>
                  <a:cubicBezTo>
                    <a:pt x="150" y="6602"/>
                    <a:pt x="141" y="4300"/>
                    <a:pt x="150" y="1998"/>
                  </a:cubicBezTo>
                  <a:cubicBezTo>
                    <a:pt x="150" y="1343"/>
                    <a:pt x="159" y="697"/>
                    <a:pt x="159" y="42"/>
                  </a:cubicBezTo>
                  <a:cubicBezTo>
                    <a:pt x="159" y="14"/>
                    <a:pt x="136" y="0"/>
                    <a:pt x="113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95;p31">
              <a:extLst>
                <a:ext uri="{FF2B5EF4-FFF2-40B4-BE49-F238E27FC236}">
                  <a16:creationId xmlns:a16="http://schemas.microsoft.com/office/drawing/2014/main" id="{0AD6E127-8E48-430F-9F6D-5BDCBEBBDB2F}"/>
                </a:ext>
              </a:extLst>
            </p:cNvPr>
            <p:cNvSpPr/>
            <p:nvPr/>
          </p:nvSpPr>
          <p:spPr>
            <a:xfrm>
              <a:off x="4312882" y="1193972"/>
              <a:ext cx="1465941" cy="1136774"/>
            </a:xfrm>
            <a:custGeom>
              <a:avLst/>
              <a:gdLst/>
              <a:ahLst/>
              <a:cxnLst/>
              <a:rect l="l" t="t" r="r" b="b"/>
              <a:pathLst>
                <a:path w="30601" h="23731" extrusionOk="0">
                  <a:moveTo>
                    <a:pt x="26581" y="1"/>
                  </a:moveTo>
                  <a:cubicBezTo>
                    <a:pt x="23066" y="1"/>
                    <a:pt x="18079" y="53"/>
                    <a:pt x="15844" y="53"/>
                  </a:cubicBezTo>
                  <a:cubicBezTo>
                    <a:pt x="15545" y="53"/>
                    <a:pt x="15294" y="52"/>
                    <a:pt x="15104" y="50"/>
                  </a:cubicBezTo>
                  <a:cubicBezTo>
                    <a:pt x="14796" y="48"/>
                    <a:pt x="14336" y="47"/>
                    <a:pt x="13766" y="47"/>
                  </a:cubicBezTo>
                  <a:cubicBezTo>
                    <a:pt x="9773" y="47"/>
                    <a:pt x="393" y="97"/>
                    <a:pt x="328" y="97"/>
                  </a:cubicBezTo>
                  <a:cubicBezTo>
                    <a:pt x="0" y="116"/>
                    <a:pt x="57" y="649"/>
                    <a:pt x="47" y="649"/>
                  </a:cubicBezTo>
                  <a:cubicBezTo>
                    <a:pt x="47" y="733"/>
                    <a:pt x="29" y="15996"/>
                    <a:pt x="38" y="23660"/>
                  </a:cubicBezTo>
                  <a:cubicBezTo>
                    <a:pt x="74" y="23716"/>
                    <a:pt x="3846" y="23731"/>
                    <a:pt x="7680" y="23731"/>
                  </a:cubicBezTo>
                  <a:cubicBezTo>
                    <a:pt x="10886" y="23731"/>
                    <a:pt x="14136" y="23721"/>
                    <a:pt x="15282" y="23716"/>
                  </a:cubicBezTo>
                  <a:cubicBezTo>
                    <a:pt x="15463" y="23716"/>
                    <a:pt x="15692" y="23715"/>
                    <a:pt x="15961" y="23715"/>
                  </a:cubicBezTo>
                  <a:cubicBezTo>
                    <a:pt x="17192" y="23715"/>
                    <a:pt x="19263" y="23721"/>
                    <a:pt x="21452" y="23721"/>
                  </a:cubicBezTo>
                  <a:cubicBezTo>
                    <a:pt x="25272" y="23721"/>
                    <a:pt x="29454" y="23703"/>
                    <a:pt x="30170" y="23604"/>
                  </a:cubicBezTo>
                  <a:cubicBezTo>
                    <a:pt x="30207" y="23604"/>
                    <a:pt x="30226" y="23576"/>
                    <a:pt x="30264" y="23567"/>
                  </a:cubicBezTo>
                  <a:cubicBezTo>
                    <a:pt x="30367" y="23557"/>
                    <a:pt x="30460" y="23520"/>
                    <a:pt x="30544" y="23464"/>
                  </a:cubicBezTo>
                  <a:cubicBezTo>
                    <a:pt x="30582" y="19870"/>
                    <a:pt x="30600" y="16267"/>
                    <a:pt x="30554" y="12711"/>
                  </a:cubicBezTo>
                  <a:cubicBezTo>
                    <a:pt x="30535" y="9951"/>
                    <a:pt x="30554" y="7228"/>
                    <a:pt x="30591" y="4495"/>
                  </a:cubicBezTo>
                  <a:lnTo>
                    <a:pt x="30516" y="1061"/>
                  </a:lnTo>
                  <a:cubicBezTo>
                    <a:pt x="30516" y="939"/>
                    <a:pt x="30488" y="172"/>
                    <a:pt x="30413" y="88"/>
                  </a:cubicBezTo>
                  <a:cubicBezTo>
                    <a:pt x="30393" y="21"/>
                    <a:pt x="28774" y="1"/>
                    <a:pt x="265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96;p31">
              <a:extLst>
                <a:ext uri="{FF2B5EF4-FFF2-40B4-BE49-F238E27FC236}">
                  <a16:creationId xmlns:a16="http://schemas.microsoft.com/office/drawing/2014/main" id="{F73C9248-968F-4E77-8D8C-F5C2EC74E67C}"/>
                </a:ext>
              </a:extLst>
            </p:cNvPr>
            <p:cNvSpPr/>
            <p:nvPr/>
          </p:nvSpPr>
          <p:spPr>
            <a:xfrm>
              <a:off x="4313313" y="1193972"/>
              <a:ext cx="1462827" cy="70273"/>
            </a:xfrm>
            <a:custGeom>
              <a:avLst/>
              <a:gdLst/>
              <a:ahLst/>
              <a:cxnLst/>
              <a:rect l="l" t="t" r="r" b="b"/>
              <a:pathLst>
                <a:path w="30536" h="1467" extrusionOk="0">
                  <a:moveTo>
                    <a:pt x="26581" y="1"/>
                  </a:moveTo>
                  <a:cubicBezTo>
                    <a:pt x="23067" y="1"/>
                    <a:pt x="18079" y="53"/>
                    <a:pt x="15844" y="53"/>
                  </a:cubicBezTo>
                  <a:cubicBezTo>
                    <a:pt x="15545" y="53"/>
                    <a:pt x="15295" y="52"/>
                    <a:pt x="15104" y="50"/>
                  </a:cubicBezTo>
                  <a:cubicBezTo>
                    <a:pt x="14798" y="48"/>
                    <a:pt x="14338" y="47"/>
                    <a:pt x="13769" y="47"/>
                  </a:cubicBezTo>
                  <a:cubicBezTo>
                    <a:pt x="9780" y="47"/>
                    <a:pt x="394" y="97"/>
                    <a:pt x="328" y="97"/>
                  </a:cubicBezTo>
                  <a:cubicBezTo>
                    <a:pt x="1" y="116"/>
                    <a:pt x="57" y="649"/>
                    <a:pt x="48" y="649"/>
                  </a:cubicBezTo>
                  <a:lnTo>
                    <a:pt x="48" y="1454"/>
                  </a:lnTo>
                  <a:cubicBezTo>
                    <a:pt x="1526" y="1463"/>
                    <a:pt x="3469" y="1466"/>
                    <a:pt x="5484" y="1466"/>
                  </a:cubicBezTo>
                  <a:cubicBezTo>
                    <a:pt x="9514" y="1466"/>
                    <a:pt x="13829" y="1454"/>
                    <a:pt x="15282" y="1454"/>
                  </a:cubicBezTo>
                  <a:cubicBezTo>
                    <a:pt x="15472" y="1453"/>
                    <a:pt x="15705" y="1453"/>
                    <a:pt x="15976" y="1453"/>
                  </a:cubicBezTo>
                  <a:cubicBezTo>
                    <a:pt x="17429" y="1453"/>
                    <a:pt x="19967" y="1462"/>
                    <a:pt x="22642" y="1462"/>
                  </a:cubicBezTo>
                  <a:cubicBezTo>
                    <a:pt x="25501" y="1462"/>
                    <a:pt x="28517" y="1452"/>
                    <a:pt x="30535" y="1407"/>
                  </a:cubicBezTo>
                  <a:cubicBezTo>
                    <a:pt x="30535" y="1295"/>
                    <a:pt x="30535" y="1173"/>
                    <a:pt x="30517" y="1061"/>
                  </a:cubicBezTo>
                  <a:cubicBezTo>
                    <a:pt x="30517" y="939"/>
                    <a:pt x="30489" y="172"/>
                    <a:pt x="30414" y="88"/>
                  </a:cubicBezTo>
                  <a:cubicBezTo>
                    <a:pt x="30394" y="21"/>
                    <a:pt x="28774" y="1"/>
                    <a:pt x="26581" y="1"/>
                  </a:cubicBezTo>
                  <a:close/>
                </a:path>
              </a:pathLst>
            </a:custGeom>
            <a:solidFill>
              <a:srgbClr val="B34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97;p31">
              <a:extLst>
                <a:ext uri="{FF2B5EF4-FFF2-40B4-BE49-F238E27FC236}">
                  <a16:creationId xmlns:a16="http://schemas.microsoft.com/office/drawing/2014/main" id="{78C99BD7-46BE-4381-B265-49DB8C9EF8E1}"/>
                </a:ext>
              </a:extLst>
            </p:cNvPr>
            <p:cNvSpPr/>
            <p:nvPr/>
          </p:nvSpPr>
          <p:spPr>
            <a:xfrm>
              <a:off x="5577047" y="1591659"/>
              <a:ext cx="203548" cy="741100"/>
            </a:xfrm>
            <a:custGeom>
              <a:avLst/>
              <a:gdLst/>
              <a:ahLst/>
              <a:cxnLst/>
              <a:rect l="l" t="t" r="r" b="b"/>
              <a:pathLst>
                <a:path w="4249" h="15471" extrusionOk="0">
                  <a:moveTo>
                    <a:pt x="4172" y="0"/>
                  </a:moveTo>
                  <a:cubicBezTo>
                    <a:pt x="4139" y="0"/>
                    <a:pt x="4109" y="24"/>
                    <a:pt x="4109" y="67"/>
                  </a:cubicBezTo>
                  <a:lnTo>
                    <a:pt x="4109" y="6000"/>
                  </a:lnTo>
                  <a:lnTo>
                    <a:pt x="4109" y="11933"/>
                  </a:lnTo>
                  <a:cubicBezTo>
                    <a:pt x="4109" y="13019"/>
                    <a:pt x="4090" y="14114"/>
                    <a:pt x="4118" y="15208"/>
                  </a:cubicBezTo>
                  <a:cubicBezTo>
                    <a:pt x="2761" y="15265"/>
                    <a:pt x="1395" y="15311"/>
                    <a:pt x="38" y="15414"/>
                  </a:cubicBezTo>
                  <a:cubicBezTo>
                    <a:pt x="0" y="15414"/>
                    <a:pt x="0" y="15470"/>
                    <a:pt x="38" y="15470"/>
                  </a:cubicBezTo>
                  <a:cubicBezTo>
                    <a:pt x="1395" y="15461"/>
                    <a:pt x="2761" y="15396"/>
                    <a:pt x="4118" y="15330"/>
                  </a:cubicBezTo>
                  <a:cubicBezTo>
                    <a:pt x="4127" y="15330"/>
                    <a:pt x="4146" y="15330"/>
                    <a:pt x="4146" y="15321"/>
                  </a:cubicBezTo>
                  <a:cubicBezTo>
                    <a:pt x="4150" y="15323"/>
                    <a:pt x="4156" y="15324"/>
                    <a:pt x="4162" y="15324"/>
                  </a:cubicBezTo>
                  <a:cubicBezTo>
                    <a:pt x="4180" y="15324"/>
                    <a:pt x="4202" y="15312"/>
                    <a:pt x="4202" y="15283"/>
                  </a:cubicBezTo>
                  <a:cubicBezTo>
                    <a:pt x="4240" y="14291"/>
                    <a:pt x="4211" y="13299"/>
                    <a:pt x="4221" y="12317"/>
                  </a:cubicBezTo>
                  <a:cubicBezTo>
                    <a:pt x="4221" y="11334"/>
                    <a:pt x="4221" y="10352"/>
                    <a:pt x="4240" y="9369"/>
                  </a:cubicBezTo>
                  <a:cubicBezTo>
                    <a:pt x="4240" y="7395"/>
                    <a:pt x="4249" y="5411"/>
                    <a:pt x="4249" y="3436"/>
                  </a:cubicBezTo>
                  <a:lnTo>
                    <a:pt x="4249" y="95"/>
                  </a:lnTo>
                  <a:cubicBezTo>
                    <a:pt x="4249" y="31"/>
                    <a:pt x="4209" y="0"/>
                    <a:pt x="4172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98;p31">
              <a:extLst>
                <a:ext uri="{FF2B5EF4-FFF2-40B4-BE49-F238E27FC236}">
                  <a16:creationId xmlns:a16="http://schemas.microsoft.com/office/drawing/2014/main" id="{25E48E21-F7EB-4464-AC52-745D4A3644D7}"/>
                </a:ext>
              </a:extLst>
            </p:cNvPr>
            <p:cNvSpPr/>
            <p:nvPr/>
          </p:nvSpPr>
          <p:spPr>
            <a:xfrm>
              <a:off x="5774272" y="1323213"/>
              <a:ext cx="8575" cy="228687"/>
            </a:xfrm>
            <a:custGeom>
              <a:avLst/>
              <a:gdLst/>
              <a:ahLst/>
              <a:cxnLst/>
              <a:rect l="l" t="t" r="r" b="b"/>
              <a:pathLst>
                <a:path w="179" h="4774" extrusionOk="0">
                  <a:moveTo>
                    <a:pt x="56" y="0"/>
                  </a:moveTo>
                  <a:cubicBezTo>
                    <a:pt x="28" y="0"/>
                    <a:pt x="1" y="17"/>
                    <a:pt x="1" y="57"/>
                  </a:cubicBezTo>
                  <a:cubicBezTo>
                    <a:pt x="29" y="833"/>
                    <a:pt x="57" y="1610"/>
                    <a:pt x="57" y="2387"/>
                  </a:cubicBezTo>
                  <a:cubicBezTo>
                    <a:pt x="57" y="3154"/>
                    <a:pt x="38" y="3940"/>
                    <a:pt x="1" y="4717"/>
                  </a:cubicBezTo>
                  <a:cubicBezTo>
                    <a:pt x="1" y="4754"/>
                    <a:pt x="31" y="4773"/>
                    <a:pt x="62" y="4773"/>
                  </a:cubicBezTo>
                  <a:cubicBezTo>
                    <a:pt x="92" y="4773"/>
                    <a:pt x="123" y="4754"/>
                    <a:pt x="123" y="4717"/>
                  </a:cubicBezTo>
                  <a:cubicBezTo>
                    <a:pt x="169" y="3940"/>
                    <a:pt x="179" y="3154"/>
                    <a:pt x="179" y="2387"/>
                  </a:cubicBezTo>
                  <a:cubicBezTo>
                    <a:pt x="179" y="1610"/>
                    <a:pt x="179" y="833"/>
                    <a:pt x="123" y="57"/>
                  </a:cubicBezTo>
                  <a:cubicBezTo>
                    <a:pt x="123" y="22"/>
                    <a:pt x="88" y="0"/>
                    <a:pt x="56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99;p31">
              <a:extLst>
                <a:ext uri="{FF2B5EF4-FFF2-40B4-BE49-F238E27FC236}">
                  <a16:creationId xmlns:a16="http://schemas.microsoft.com/office/drawing/2014/main" id="{0591949D-160D-484D-AEF7-0DD3CC6C1772}"/>
                </a:ext>
              </a:extLst>
            </p:cNvPr>
            <p:cNvSpPr/>
            <p:nvPr/>
          </p:nvSpPr>
          <p:spPr>
            <a:xfrm>
              <a:off x="5716019" y="1217876"/>
              <a:ext cx="30995" cy="27975"/>
            </a:xfrm>
            <a:custGeom>
              <a:avLst/>
              <a:gdLst/>
              <a:ahLst/>
              <a:cxnLst/>
              <a:rect l="l" t="t" r="r" b="b"/>
              <a:pathLst>
                <a:path w="647" h="584" extrusionOk="0">
                  <a:moveTo>
                    <a:pt x="309" y="0"/>
                  </a:moveTo>
                  <a:cubicBezTo>
                    <a:pt x="281" y="0"/>
                    <a:pt x="253" y="10"/>
                    <a:pt x="234" y="10"/>
                  </a:cubicBezTo>
                  <a:cubicBezTo>
                    <a:pt x="197" y="19"/>
                    <a:pt x="178" y="29"/>
                    <a:pt x="141" y="57"/>
                  </a:cubicBezTo>
                  <a:cubicBezTo>
                    <a:pt x="122" y="66"/>
                    <a:pt x="103" y="75"/>
                    <a:pt x="94" y="94"/>
                  </a:cubicBezTo>
                  <a:cubicBezTo>
                    <a:pt x="85" y="103"/>
                    <a:pt x="57" y="141"/>
                    <a:pt x="47" y="160"/>
                  </a:cubicBezTo>
                  <a:cubicBezTo>
                    <a:pt x="0" y="244"/>
                    <a:pt x="10" y="337"/>
                    <a:pt x="57" y="422"/>
                  </a:cubicBezTo>
                  <a:cubicBezTo>
                    <a:pt x="85" y="459"/>
                    <a:pt x="122" y="487"/>
                    <a:pt x="159" y="534"/>
                  </a:cubicBezTo>
                  <a:cubicBezTo>
                    <a:pt x="213" y="567"/>
                    <a:pt x="272" y="584"/>
                    <a:pt x="331" y="584"/>
                  </a:cubicBezTo>
                  <a:cubicBezTo>
                    <a:pt x="435" y="584"/>
                    <a:pt x="536" y="530"/>
                    <a:pt x="590" y="422"/>
                  </a:cubicBezTo>
                  <a:cubicBezTo>
                    <a:pt x="646" y="300"/>
                    <a:pt x="618" y="178"/>
                    <a:pt x="543" y="94"/>
                  </a:cubicBezTo>
                  <a:cubicBezTo>
                    <a:pt x="506" y="47"/>
                    <a:pt x="450" y="10"/>
                    <a:pt x="375" y="0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00;p31">
              <a:extLst>
                <a:ext uri="{FF2B5EF4-FFF2-40B4-BE49-F238E27FC236}">
                  <a16:creationId xmlns:a16="http://schemas.microsoft.com/office/drawing/2014/main" id="{C8E1214A-024C-435F-87E4-00D11DB6DF67}"/>
                </a:ext>
              </a:extLst>
            </p:cNvPr>
            <p:cNvSpPr/>
            <p:nvPr/>
          </p:nvSpPr>
          <p:spPr>
            <a:xfrm>
              <a:off x="5674773" y="1217876"/>
              <a:ext cx="30515" cy="27975"/>
            </a:xfrm>
            <a:custGeom>
              <a:avLst/>
              <a:gdLst/>
              <a:ahLst/>
              <a:cxnLst/>
              <a:rect l="l" t="t" r="r" b="b"/>
              <a:pathLst>
                <a:path w="637" h="584" extrusionOk="0">
                  <a:moveTo>
                    <a:pt x="300" y="0"/>
                  </a:moveTo>
                  <a:cubicBezTo>
                    <a:pt x="272" y="0"/>
                    <a:pt x="253" y="10"/>
                    <a:pt x="225" y="10"/>
                  </a:cubicBezTo>
                  <a:cubicBezTo>
                    <a:pt x="197" y="19"/>
                    <a:pt x="169" y="29"/>
                    <a:pt x="131" y="57"/>
                  </a:cubicBezTo>
                  <a:cubicBezTo>
                    <a:pt x="113" y="66"/>
                    <a:pt x="103" y="75"/>
                    <a:pt x="85" y="94"/>
                  </a:cubicBezTo>
                  <a:cubicBezTo>
                    <a:pt x="75" y="103"/>
                    <a:pt x="57" y="141"/>
                    <a:pt x="47" y="160"/>
                  </a:cubicBezTo>
                  <a:cubicBezTo>
                    <a:pt x="0" y="244"/>
                    <a:pt x="10" y="337"/>
                    <a:pt x="57" y="422"/>
                  </a:cubicBezTo>
                  <a:cubicBezTo>
                    <a:pt x="75" y="459"/>
                    <a:pt x="113" y="487"/>
                    <a:pt x="160" y="534"/>
                  </a:cubicBezTo>
                  <a:cubicBezTo>
                    <a:pt x="210" y="567"/>
                    <a:pt x="267" y="584"/>
                    <a:pt x="324" y="584"/>
                  </a:cubicBezTo>
                  <a:cubicBezTo>
                    <a:pt x="426" y="584"/>
                    <a:pt x="527" y="530"/>
                    <a:pt x="581" y="422"/>
                  </a:cubicBezTo>
                  <a:cubicBezTo>
                    <a:pt x="637" y="300"/>
                    <a:pt x="618" y="178"/>
                    <a:pt x="534" y="94"/>
                  </a:cubicBezTo>
                  <a:cubicBezTo>
                    <a:pt x="496" y="47"/>
                    <a:pt x="440" y="10"/>
                    <a:pt x="3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01;p31">
              <a:extLst>
                <a:ext uri="{FF2B5EF4-FFF2-40B4-BE49-F238E27FC236}">
                  <a16:creationId xmlns:a16="http://schemas.microsoft.com/office/drawing/2014/main" id="{70552FE1-9E41-422A-9E70-A689F68E4FF7}"/>
                </a:ext>
              </a:extLst>
            </p:cNvPr>
            <p:cNvSpPr/>
            <p:nvPr/>
          </p:nvSpPr>
          <p:spPr>
            <a:xfrm>
              <a:off x="5633096" y="1217876"/>
              <a:ext cx="30947" cy="27975"/>
            </a:xfrm>
            <a:custGeom>
              <a:avLst/>
              <a:gdLst/>
              <a:ahLst/>
              <a:cxnLst/>
              <a:rect l="l" t="t" r="r" b="b"/>
              <a:pathLst>
                <a:path w="646" h="584" extrusionOk="0">
                  <a:moveTo>
                    <a:pt x="309" y="0"/>
                  </a:moveTo>
                  <a:cubicBezTo>
                    <a:pt x="281" y="0"/>
                    <a:pt x="253" y="10"/>
                    <a:pt x="234" y="10"/>
                  </a:cubicBezTo>
                  <a:cubicBezTo>
                    <a:pt x="197" y="19"/>
                    <a:pt x="178" y="29"/>
                    <a:pt x="141" y="57"/>
                  </a:cubicBezTo>
                  <a:cubicBezTo>
                    <a:pt x="112" y="66"/>
                    <a:pt x="103" y="75"/>
                    <a:pt x="94" y="94"/>
                  </a:cubicBezTo>
                  <a:cubicBezTo>
                    <a:pt x="84" y="103"/>
                    <a:pt x="56" y="141"/>
                    <a:pt x="47" y="160"/>
                  </a:cubicBezTo>
                  <a:cubicBezTo>
                    <a:pt x="0" y="244"/>
                    <a:pt x="10" y="337"/>
                    <a:pt x="56" y="422"/>
                  </a:cubicBezTo>
                  <a:cubicBezTo>
                    <a:pt x="84" y="459"/>
                    <a:pt x="122" y="487"/>
                    <a:pt x="159" y="534"/>
                  </a:cubicBezTo>
                  <a:cubicBezTo>
                    <a:pt x="213" y="567"/>
                    <a:pt x="272" y="584"/>
                    <a:pt x="330" y="584"/>
                  </a:cubicBezTo>
                  <a:cubicBezTo>
                    <a:pt x="434" y="584"/>
                    <a:pt x="532" y="530"/>
                    <a:pt x="580" y="422"/>
                  </a:cubicBezTo>
                  <a:cubicBezTo>
                    <a:pt x="646" y="300"/>
                    <a:pt x="618" y="178"/>
                    <a:pt x="543" y="94"/>
                  </a:cubicBezTo>
                  <a:cubicBezTo>
                    <a:pt x="506" y="47"/>
                    <a:pt x="449" y="10"/>
                    <a:pt x="3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02;p31">
              <a:extLst>
                <a:ext uri="{FF2B5EF4-FFF2-40B4-BE49-F238E27FC236}">
                  <a16:creationId xmlns:a16="http://schemas.microsoft.com/office/drawing/2014/main" id="{A7B487D4-914E-41F3-88F8-5EAC00E53571}"/>
                </a:ext>
              </a:extLst>
            </p:cNvPr>
            <p:cNvSpPr/>
            <p:nvPr/>
          </p:nvSpPr>
          <p:spPr>
            <a:xfrm>
              <a:off x="4689894" y="2487675"/>
              <a:ext cx="832493" cy="528269"/>
            </a:xfrm>
            <a:custGeom>
              <a:avLst/>
              <a:gdLst/>
              <a:ahLst/>
              <a:cxnLst/>
              <a:rect l="l" t="t" r="r" b="b"/>
              <a:pathLst>
                <a:path w="17378" h="11028" extrusionOk="0">
                  <a:moveTo>
                    <a:pt x="14924" y="0"/>
                  </a:moveTo>
                  <a:cubicBezTo>
                    <a:pt x="12885" y="0"/>
                    <a:pt x="10066" y="23"/>
                    <a:pt x="8883" y="23"/>
                  </a:cubicBezTo>
                  <a:cubicBezTo>
                    <a:pt x="8757" y="23"/>
                    <a:pt x="8649" y="23"/>
                    <a:pt x="8563" y="22"/>
                  </a:cubicBezTo>
                  <a:cubicBezTo>
                    <a:pt x="8286" y="18"/>
                    <a:pt x="7786" y="17"/>
                    <a:pt x="7164" y="17"/>
                  </a:cubicBezTo>
                  <a:cubicBezTo>
                    <a:pt x="4673" y="17"/>
                    <a:pt x="217" y="41"/>
                    <a:pt x="188" y="41"/>
                  </a:cubicBezTo>
                  <a:cubicBezTo>
                    <a:pt x="0" y="41"/>
                    <a:pt x="38" y="303"/>
                    <a:pt x="38" y="303"/>
                  </a:cubicBezTo>
                  <a:cubicBezTo>
                    <a:pt x="38" y="340"/>
                    <a:pt x="28" y="7433"/>
                    <a:pt x="38" y="10989"/>
                  </a:cubicBezTo>
                  <a:cubicBezTo>
                    <a:pt x="71" y="11023"/>
                    <a:pt x="1585" y="11028"/>
                    <a:pt x="2945" y="11028"/>
                  </a:cubicBezTo>
                  <a:cubicBezTo>
                    <a:pt x="3489" y="11028"/>
                    <a:pt x="4008" y="11027"/>
                    <a:pt x="4399" y="11027"/>
                  </a:cubicBezTo>
                  <a:cubicBezTo>
                    <a:pt x="5830" y="11027"/>
                    <a:pt x="7253" y="11027"/>
                    <a:pt x="8684" y="11017"/>
                  </a:cubicBezTo>
                  <a:cubicBezTo>
                    <a:pt x="9152" y="11017"/>
                    <a:pt x="10170" y="11019"/>
                    <a:pt x="11345" y="11019"/>
                  </a:cubicBezTo>
                  <a:cubicBezTo>
                    <a:pt x="13694" y="11019"/>
                    <a:pt x="16670" y="11011"/>
                    <a:pt x="17125" y="10961"/>
                  </a:cubicBezTo>
                  <a:cubicBezTo>
                    <a:pt x="17153" y="10961"/>
                    <a:pt x="17163" y="10943"/>
                    <a:pt x="17191" y="10943"/>
                  </a:cubicBezTo>
                  <a:cubicBezTo>
                    <a:pt x="17247" y="10933"/>
                    <a:pt x="17303" y="10924"/>
                    <a:pt x="17340" y="10896"/>
                  </a:cubicBezTo>
                  <a:cubicBezTo>
                    <a:pt x="17359" y="9230"/>
                    <a:pt x="17378" y="7555"/>
                    <a:pt x="17350" y="5908"/>
                  </a:cubicBezTo>
                  <a:cubicBezTo>
                    <a:pt x="17303" y="4645"/>
                    <a:pt x="17312" y="3363"/>
                    <a:pt x="17340" y="2099"/>
                  </a:cubicBezTo>
                  <a:cubicBezTo>
                    <a:pt x="17331" y="1566"/>
                    <a:pt x="17312" y="1042"/>
                    <a:pt x="17303" y="499"/>
                  </a:cubicBezTo>
                  <a:cubicBezTo>
                    <a:pt x="17303" y="443"/>
                    <a:pt x="17284" y="87"/>
                    <a:pt x="17247" y="41"/>
                  </a:cubicBezTo>
                  <a:cubicBezTo>
                    <a:pt x="17233" y="10"/>
                    <a:pt x="16241" y="0"/>
                    <a:pt x="14924" y="0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03;p31">
              <a:extLst>
                <a:ext uri="{FF2B5EF4-FFF2-40B4-BE49-F238E27FC236}">
                  <a16:creationId xmlns:a16="http://schemas.microsoft.com/office/drawing/2014/main" id="{1E3D68A0-D8D4-4343-BA6C-45BC5F23D0A2}"/>
                </a:ext>
              </a:extLst>
            </p:cNvPr>
            <p:cNvSpPr/>
            <p:nvPr/>
          </p:nvSpPr>
          <p:spPr>
            <a:xfrm>
              <a:off x="4689463" y="2487867"/>
              <a:ext cx="829810" cy="63375"/>
            </a:xfrm>
            <a:custGeom>
              <a:avLst/>
              <a:gdLst/>
              <a:ahLst/>
              <a:cxnLst/>
              <a:rect l="l" t="t" r="r" b="b"/>
              <a:pathLst>
                <a:path w="17322" h="1323" extrusionOk="0">
                  <a:moveTo>
                    <a:pt x="14868" y="0"/>
                  </a:moveTo>
                  <a:cubicBezTo>
                    <a:pt x="12865" y="0"/>
                    <a:pt x="10138" y="19"/>
                    <a:pt x="8937" y="19"/>
                  </a:cubicBezTo>
                  <a:cubicBezTo>
                    <a:pt x="8787" y="19"/>
                    <a:pt x="8661" y="19"/>
                    <a:pt x="8562" y="18"/>
                  </a:cubicBezTo>
                  <a:cubicBezTo>
                    <a:pt x="8363" y="17"/>
                    <a:pt x="8051" y="16"/>
                    <a:pt x="7661" y="16"/>
                  </a:cubicBezTo>
                  <a:cubicBezTo>
                    <a:pt x="5325" y="16"/>
                    <a:pt x="219" y="37"/>
                    <a:pt x="187" y="37"/>
                  </a:cubicBezTo>
                  <a:cubicBezTo>
                    <a:pt x="0" y="37"/>
                    <a:pt x="37" y="299"/>
                    <a:pt x="37" y="299"/>
                  </a:cubicBezTo>
                  <a:lnTo>
                    <a:pt x="37" y="1300"/>
                  </a:lnTo>
                  <a:cubicBezTo>
                    <a:pt x="889" y="1319"/>
                    <a:pt x="3079" y="1319"/>
                    <a:pt x="4211" y="1319"/>
                  </a:cubicBezTo>
                  <a:lnTo>
                    <a:pt x="8665" y="1319"/>
                  </a:lnTo>
                  <a:cubicBezTo>
                    <a:pt x="9595" y="1319"/>
                    <a:pt x="12608" y="1323"/>
                    <a:pt x="14863" y="1323"/>
                  </a:cubicBezTo>
                  <a:cubicBezTo>
                    <a:pt x="15990" y="1323"/>
                    <a:pt x="16928" y="1322"/>
                    <a:pt x="17321" y="1319"/>
                  </a:cubicBezTo>
                  <a:cubicBezTo>
                    <a:pt x="17312" y="1047"/>
                    <a:pt x="17312" y="776"/>
                    <a:pt x="17303" y="495"/>
                  </a:cubicBezTo>
                  <a:cubicBezTo>
                    <a:pt x="17303" y="439"/>
                    <a:pt x="17275" y="83"/>
                    <a:pt x="17246" y="37"/>
                  </a:cubicBezTo>
                  <a:cubicBezTo>
                    <a:pt x="17232" y="9"/>
                    <a:pt x="16213" y="0"/>
                    <a:pt x="14868" y="0"/>
                  </a:cubicBezTo>
                  <a:close/>
                </a:path>
              </a:pathLst>
            </a:custGeom>
            <a:solidFill>
              <a:srgbClr val="B34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04;p31">
              <a:extLst>
                <a:ext uri="{FF2B5EF4-FFF2-40B4-BE49-F238E27FC236}">
                  <a16:creationId xmlns:a16="http://schemas.microsoft.com/office/drawing/2014/main" id="{251B51A9-3493-4649-BB66-1FE87AD695FC}"/>
                </a:ext>
              </a:extLst>
            </p:cNvPr>
            <p:cNvSpPr/>
            <p:nvPr/>
          </p:nvSpPr>
          <p:spPr>
            <a:xfrm>
              <a:off x="5466770" y="2503962"/>
              <a:ext cx="34540" cy="32622"/>
            </a:xfrm>
            <a:custGeom>
              <a:avLst/>
              <a:gdLst/>
              <a:ahLst/>
              <a:cxnLst/>
              <a:rect l="l" t="t" r="r" b="b"/>
              <a:pathLst>
                <a:path w="721" h="681" extrusionOk="0">
                  <a:moveTo>
                    <a:pt x="328" y="0"/>
                  </a:moveTo>
                  <a:cubicBezTo>
                    <a:pt x="291" y="0"/>
                    <a:pt x="272" y="0"/>
                    <a:pt x="244" y="9"/>
                  </a:cubicBezTo>
                  <a:cubicBezTo>
                    <a:pt x="206" y="19"/>
                    <a:pt x="178" y="47"/>
                    <a:pt x="141" y="66"/>
                  </a:cubicBezTo>
                  <a:lnTo>
                    <a:pt x="94" y="112"/>
                  </a:lnTo>
                  <a:cubicBezTo>
                    <a:pt x="66" y="140"/>
                    <a:pt x="47" y="187"/>
                    <a:pt x="38" y="206"/>
                  </a:cubicBezTo>
                  <a:cubicBezTo>
                    <a:pt x="0" y="309"/>
                    <a:pt x="0" y="421"/>
                    <a:pt x="57" y="515"/>
                  </a:cubicBezTo>
                  <a:cubicBezTo>
                    <a:pt x="85" y="562"/>
                    <a:pt x="113" y="608"/>
                    <a:pt x="178" y="627"/>
                  </a:cubicBezTo>
                  <a:cubicBezTo>
                    <a:pt x="233" y="662"/>
                    <a:pt x="296" y="680"/>
                    <a:pt x="360" y="680"/>
                  </a:cubicBezTo>
                  <a:cubicBezTo>
                    <a:pt x="482" y="680"/>
                    <a:pt x="603" y="616"/>
                    <a:pt x="665" y="487"/>
                  </a:cubicBezTo>
                  <a:cubicBezTo>
                    <a:pt x="721" y="346"/>
                    <a:pt x="702" y="197"/>
                    <a:pt x="609" y="103"/>
                  </a:cubicBezTo>
                  <a:cubicBezTo>
                    <a:pt x="543" y="47"/>
                    <a:pt x="487" y="9"/>
                    <a:pt x="412" y="0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05;p31">
              <a:extLst>
                <a:ext uri="{FF2B5EF4-FFF2-40B4-BE49-F238E27FC236}">
                  <a16:creationId xmlns:a16="http://schemas.microsoft.com/office/drawing/2014/main" id="{8A0BB4FA-F181-419E-A0CA-B52F92587090}"/>
                </a:ext>
              </a:extLst>
            </p:cNvPr>
            <p:cNvSpPr/>
            <p:nvPr/>
          </p:nvSpPr>
          <p:spPr>
            <a:xfrm>
              <a:off x="5417906" y="2503962"/>
              <a:ext cx="34540" cy="32622"/>
            </a:xfrm>
            <a:custGeom>
              <a:avLst/>
              <a:gdLst/>
              <a:ahLst/>
              <a:cxnLst/>
              <a:rect l="l" t="t" r="r" b="b"/>
              <a:pathLst>
                <a:path w="721" h="681" extrusionOk="0">
                  <a:moveTo>
                    <a:pt x="328" y="0"/>
                  </a:moveTo>
                  <a:cubicBezTo>
                    <a:pt x="291" y="0"/>
                    <a:pt x="272" y="0"/>
                    <a:pt x="244" y="9"/>
                  </a:cubicBezTo>
                  <a:cubicBezTo>
                    <a:pt x="216" y="19"/>
                    <a:pt x="178" y="47"/>
                    <a:pt x="141" y="66"/>
                  </a:cubicBezTo>
                  <a:lnTo>
                    <a:pt x="94" y="112"/>
                  </a:lnTo>
                  <a:cubicBezTo>
                    <a:pt x="75" y="140"/>
                    <a:pt x="47" y="187"/>
                    <a:pt x="38" y="206"/>
                  </a:cubicBezTo>
                  <a:cubicBezTo>
                    <a:pt x="0" y="309"/>
                    <a:pt x="0" y="421"/>
                    <a:pt x="57" y="515"/>
                  </a:cubicBezTo>
                  <a:cubicBezTo>
                    <a:pt x="85" y="562"/>
                    <a:pt x="131" y="608"/>
                    <a:pt x="178" y="627"/>
                  </a:cubicBezTo>
                  <a:cubicBezTo>
                    <a:pt x="233" y="662"/>
                    <a:pt x="296" y="680"/>
                    <a:pt x="360" y="680"/>
                  </a:cubicBezTo>
                  <a:cubicBezTo>
                    <a:pt x="482" y="680"/>
                    <a:pt x="603" y="616"/>
                    <a:pt x="665" y="487"/>
                  </a:cubicBezTo>
                  <a:cubicBezTo>
                    <a:pt x="721" y="346"/>
                    <a:pt x="702" y="197"/>
                    <a:pt x="609" y="103"/>
                  </a:cubicBezTo>
                  <a:cubicBezTo>
                    <a:pt x="553" y="47"/>
                    <a:pt x="487" y="9"/>
                    <a:pt x="4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06;p31">
              <a:extLst>
                <a:ext uri="{FF2B5EF4-FFF2-40B4-BE49-F238E27FC236}">
                  <a16:creationId xmlns:a16="http://schemas.microsoft.com/office/drawing/2014/main" id="{345C284F-848D-4CF1-891F-56449207E8FE}"/>
                </a:ext>
              </a:extLst>
            </p:cNvPr>
            <p:cNvSpPr/>
            <p:nvPr/>
          </p:nvSpPr>
          <p:spPr>
            <a:xfrm>
              <a:off x="5369043" y="2503962"/>
              <a:ext cx="35019" cy="32622"/>
            </a:xfrm>
            <a:custGeom>
              <a:avLst/>
              <a:gdLst/>
              <a:ahLst/>
              <a:cxnLst/>
              <a:rect l="l" t="t" r="r" b="b"/>
              <a:pathLst>
                <a:path w="731" h="681" extrusionOk="0">
                  <a:moveTo>
                    <a:pt x="328" y="0"/>
                  </a:moveTo>
                  <a:cubicBezTo>
                    <a:pt x="291" y="0"/>
                    <a:pt x="272" y="0"/>
                    <a:pt x="244" y="9"/>
                  </a:cubicBezTo>
                  <a:cubicBezTo>
                    <a:pt x="216" y="19"/>
                    <a:pt x="178" y="47"/>
                    <a:pt x="141" y="66"/>
                  </a:cubicBezTo>
                  <a:lnTo>
                    <a:pt x="94" y="112"/>
                  </a:lnTo>
                  <a:cubicBezTo>
                    <a:pt x="75" y="140"/>
                    <a:pt x="47" y="187"/>
                    <a:pt x="38" y="206"/>
                  </a:cubicBezTo>
                  <a:cubicBezTo>
                    <a:pt x="0" y="309"/>
                    <a:pt x="0" y="421"/>
                    <a:pt x="66" y="515"/>
                  </a:cubicBezTo>
                  <a:cubicBezTo>
                    <a:pt x="94" y="562"/>
                    <a:pt x="131" y="608"/>
                    <a:pt x="178" y="627"/>
                  </a:cubicBezTo>
                  <a:cubicBezTo>
                    <a:pt x="233" y="662"/>
                    <a:pt x="296" y="680"/>
                    <a:pt x="360" y="680"/>
                  </a:cubicBezTo>
                  <a:cubicBezTo>
                    <a:pt x="482" y="680"/>
                    <a:pt x="603" y="616"/>
                    <a:pt x="665" y="487"/>
                  </a:cubicBezTo>
                  <a:cubicBezTo>
                    <a:pt x="730" y="346"/>
                    <a:pt x="702" y="197"/>
                    <a:pt x="609" y="103"/>
                  </a:cubicBezTo>
                  <a:cubicBezTo>
                    <a:pt x="553" y="47"/>
                    <a:pt x="496" y="9"/>
                    <a:pt x="4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07;p31">
              <a:extLst>
                <a:ext uri="{FF2B5EF4-FFF2-40B4-BE49-F238E27FC236}">
                  <a16:creationId xmlns:a16="http://schemas.microsoft.com/office/drawing/2014/main" id="{0E3A83F3-BC05-41EF-BFC8-5F1C140E0A5E}"/>
                </a:ext>
              </a:extLst>
            </p:cNvPr>
            <p:cNvSpPr/>
            <p:nvPr/>
          </p:nvSpPr>
          <p:spPr>
            <a:xfrm>
              <a:off x="5023409" y="2717080"/>
              <a:ext cx="162350" cy="142654"/>
            </a:xfrm>
            <a:custGeom>
              <a:avLst/>
              <a:gdLst/>
              <a:ahLst/>
              <a:cxnLst/>
              <a:rect l="l" t="t" r="r" b="b"/>
              <a:pathLst>
                <a:path w="3389" h="2978" extrusionOk="0">
                  <a:moveTo>
                    <a:pt x="1676" y="1"/>
                  </a:moveTo>
                  <a:cubicBezTo>
                    <a:pt x="1649" y="1"/>
                    <a:pt x="1623" y="7"/>
                    <a:pt x="1601" y="24"/>
                  </a:cubicBezTo>
                  <a:cubicBezTo>
                    <a:pt x="1610" y="267"/>
                    <a:pt x="1610" y="539"/>
                    <a:pt x="1610" y="773"/>
                  </a:cubicBezTo>
                  <a:cubicBezTo>
                    <a:pt x="1274" y="779"/>
                    <a:pt x="930" y="790"/>
                    <a:pt x="589" y="790"/>
                  </a:cubicBezTo>
                  <a:cubicBezTo>
                    <a:pt x="435" y="790"/>
                    <a:pt x="282" y="788"/>
                    <a:pt x="132" y="782"/>
                  </a:cubicBezTo>
                  <a:cubicBezTo>
                    <a:pt x="94" y="782"/>
                    <a:pt x="85" y="782"/>
                    <a:pt x="75" y="810"/>
                  </a:cubicBezTo>
                  <a:cubicBezTo>
                    <a:pt x="57" y="838"/>
                    <a:pt x="47" y="866"/>
                    <a:pt x="47" y="894"/>
                  </a:cubicBezTo>
                  <a:cubicBezTo>
                    <a:pt x="1" y="1287"/>
                    <a:pt x="1" y="1690"/>
                    <a:pt x="47" y="2083"/>
                  </a:cubicBezTo>
                  <a:cubicBezTo>
                    <a:pt x="57" y="2130"/>
                    <a:pt x="132" y="2130"/>
                    <a:pt x="178" y="2130"/>
                  </a:cubicBezTo>
                  <a:cubicBezTo>
                    <a:pt x="665" y="2130"/>
                    <a:pt x="1152" y="2120"/>
                    <a:pt x="1638" y="2083"/>
                  </a:cubicBezTo>
                  <a:cubicBezTo>
                    <a:pt x="1648" y="2354"/>
                    <a:pt x="1648" y="2588"/>
                    <a:pt x="1676" y="2869"/>
                  </a:cubicBezTo>
                  <a:cubicBezTo>
                    <a:pt x="1684" y="2909"/>
                    <a:pt x="1734" y="2977"/>
                    <a:pt x="1771" y="2977"/>
                  </a:cubicBezTo>
                  <a:cubicBezTo>
                    <a:pt x="1777" y="2977"/>
                    <a:pt x="1783" y="2976"/>
                    <a:pt x="1788" y="2972"/>
                  </a:cubicBezTo>
                  <a:cubicBezTo>
                    <a:pt x="2144" y="2682"/>
                    <a:pt x="2471" y="2364"/>
                    <a:pt x="2677" y="2176"/>
                  </a:cubicBezTo>
                  <a:cubicBezTo>
                    <a:pt x="2799" y="2074"/>
                    <a:pt x="3098" y="1821"/>
                    <a:pt x="3201" y="1699"/>
                  </a:cubicBezTo>
                  <a:cubicBezTo>
                    <a:pt x="3313" y="1587"/>
                    <a:pt x="3388" y="1437"/>
                    <a:pt x="3285" y="1325"/>
                  </a:cubicBezTo>
                  <a:cubicBezTo>
                    <a:pt x="2892" y="857"/>
                    <a:pt x="2377" y="483"/>
                    <a:pt x="1863" y="71"/>
                  </a:cubicBezTo>
                  <a:cubicBezTo>
                    <a:pt x="1810" y="38"/>
                    <a:pt x="1739" y="1"/>
                    <a:pt x="1676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08;p31">
              <a:extLst>
                <a:ext uri="{FF2B5EF4-FFF2-40B4-BE49-F238E27FC236}">
                  <a16:creationId xmlns:a16="http://schemas.microsoft.com/office/drawing/2014/main" id="{FC240168-0336-4CD1-A56F-628ADCFAEAAF}"/>
                </a:ext>
              </a:extLst>
            </p:cNvPr>
            <p:cNvSpPr/>
            <p:nvPr/>
          </p:nvSpPr>
          <p:spPr>
            <a:xfrm>
              <a:off x="4760267" y="2628508"/>
              <a:ext cx="215668" cy="307103"/>
            </a:xfrm>
            <a:custGeom>
              <a:avLst/>
              <a:gdLst/>
              <a:ahLst/>
              <a:cxnLst/>
              <a:rect l="l" t="t" r="r" b="b"/>
              <a:pathLst>
                <a:path w="4502" h="6411" extrusionOk="0">
                  <a:moveTo>
                    <a:pt x="2017" y="0"/>
                  </a:moveTo>
                  <a:cubicBezTo>
                    <a:pt x="1368" y="0"/>
                    <a:pt x="155" y="35"/>
                    <a:pt x="113" y="76"/>
                  </a:cubicBezTo>
                  <a:cubicBezTo>
                    <a:pt x="66" y="123"/>
                    <a:pt x="47" y="189"/>
                    <a:pt x="47" y="264"/>
                  </a:cubicBezTo>
                  <a:cubicBezTo>
                    <a:pt x="75" y="2247"/>
                    <a:pt x="1" y="3698"/>
                    <a:pt x="47" y="6215"/>
                  </a:cubicBezTo>
                  <a:cubicBezTo>
                    <a:pt x="47" y="6309"/>
                    <a:pt x="103" y="6393"/>
                    <a:pt x="197" y="6393"/>
                  </a:cubicBezTo>
                  <a:cubicBezTo>
                    <a:pt x="885" y="6402"/>
                    <a:pt x="1499" y="6411"/>
                    <a:pt x="2090" y="6411"/>
                  </a:cubicBezTo>
                  <a:cubicBezTo>
                    <a:pt x="2753" y="6411"/>
                    <a:pt x="3389" y="6400"/>
                    <a:pt x="4071" y="6365"/>
                  </a:cubicBezTo>
                  <a:cubicBezTo>
                    <a:pt x="4092" y="6365"/>
                    <a:pt x="4163" y="6369"/>
                    <a:pt x="4238" y="6369"/>
                  </a:cubicBezTo>
                  <a:cubicBezTo>
                    <a:pt x="4332" y="6369"/>
                    <a:pt x="4434" y="6363"/>
                    <a:pt x="4455" y="6337"/>
                  </a:cubicBezTo>
                  <a:cubicBezTo>
                    <a:pt x="4474" y="6290"/>
                    <a:pt x="4502" y="6243"/>
                    <a:pt x="4502" y="6178"/>
                  </a:cubicBezTo>
                  <a:cubicBezTo>
                    <a:pt x="4502" y="5382"/>
                    <a:pt x="4474" y="4418"/>
                    <a:pt x="4474" y="3539"/>
                  </a:cubicBezTo>
                  <a:cubicBezTo>
                    <a:pt x="4455" y="2734"/>
                    <a:pt x="4474" y="1873"/>
                    <a:pt x="4446" y="1078"/>
                  </a:cubicBezTo>
                  <a:cubicBezTo>
                    <a:pt x="3978" y="722"/>
                    <a:pt x="3491" y="357"/>
                    <a:pt x="3014" y="2"/>
                  </a:cubicBezTo>
                  <a:lnTo>
                    <a:pt x="2218" y="2"/>
                  </a:lnTo>
                  <a:cubicBezTo>
                    <a:pt x="2161" y="1"/>
                    <a:pt x="2093" y="0"/>
                    <a:pt x="20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09;p31">
              <a:extLst>
                <a:ext uri="{FF2B5EF4-FFF2-40B4-BE49-F238E27FC236}">
                  <a16:creationId xmlns:a16="http://schemas.microsoft.com/office/drawing/2014/main" id="{27C77B29-799E-4622-B4D9-242429B9AB75}"/>
                </a:ext>
              </a:extLst>
            </p:cNvPr>
            <p:cNvSpPr/>
            <p:nvPr/>
          </p:nvSpPr>
          <p:spPr>
            <a:xfrm>
              <a:off x="4904604" y="2629466"/>
              <a:ext cx="69989" cy="75925"/>
            </a:xfrm>
            <a:custGeom>
              <a:avLst/>
              <a:gdLst/>
              <a:ahLst/>
              <a:cxnLst/>
              <a:rect l="l" t="t" r="r" b="b"/>
              <a:pathLst>
                <a:path w="1461" h="1585" extrusionOk="0">
                  <a:moveTo>
                    <a:pt x="1" y="0"/>
                  </a:moveTo>
                  <a:lnTo>
                    <a:pt x="1" y="0"/>
                  </a:lnTo>
                  <a:cubicBezTo>
                    <a:pt x="57" y="524"/>
                    <a:pt x="132" y="1039"/>
                    <a:pt x="235" y="1554"/>
                  </a:cubicBezTo>
                  <a:cubicBezTo>
                    <a:pt x="262" y="1576"/>
                    <a:pt x="290" y="1585"/>
                    <a:pt x="319" y="1585"/>
                  </a:cubicBezTo>
                  <a:cubicBezTo>
                    <a:pt x="340" y="1585"/>
                    <a:pt x="361" y="1580"/>
                    <a:pt x="384" y="1572"/>
                  </a:cubicBezTo>
                  <a:cubicBezTo>
                    <a:pt x="450" y="1563"/>
                    <a:pt x="506" y="1526"/>
                    <a:pt x="553" y="1507"/>
                  </a:cubicBezTo>
                  <a:cubicBezTo>
                    <a:pt x="843" y="1338"/>
                    <a:pt x="1133" y="1198"/>
                    <a:pt x="1442" y="1058"/>
                  </a:cubicBezTo>
                  <a:cubicBezTo>
                    <a:pt x="1461" y="1048"/>
                    <a:pt x="1442" y="1011"/>
                    <a:pt x="1404" y="992"/>
                  </a:cubicBezTo>
                  <a:cubicBezTo>
                    <a:pt x="1039" y="665"/>
                    <a:pt x="656" y="356"/>
                    <a:pt x="244" y="94"/>
                  </a:cubicBezTo>
                  <a:cubicBezTo>
                    <a:pt x="179" y="47"/>
                    <a:pt x="85" y="19"/>
                    <a:pt x="1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10;p31">
              <a:extLst>
                <a:ext uri="{FF2B5EF4-FFF2-40B4-BE49-F238E27FC236}">
                  <a16:creationId xmlns:a16="http://schemas.microsoft.com/office/drawing/2014/main" id="{26007CE7-A752-42ED-A953-97113DACB10D}"/>
                </a:ext>
              </a:extLst>
            </p:cNvPr>
            <p:cNvSpPr/>
            <p:nvPr/>
          </p:nvSpPr>
          <p:spPr>
            <a:xfrm>
              <a:off x="4783117" y="2733894"/>
              <a:ext cx="168626" cy="22754"/>
            </a:xfrm>
            <a:custGeom>
              <a:avLst/>
              <a:gdLst/>
              <a:ahLst/>
              <a:cxnLst/>
              <a:rect l="l" t="t" r="r" b="b"/>
              <a:pathLst>
                <a:path w="3520" h="475" extrusionOk="0">
                  <a:moveTo>
                    <a:pt x="3510" y="1"/>
                  </a:moveTo>
                  <a:cubicBezTo>
                    <a:pt x="3240" y="18"/>
                    <a:pt x="2759" y="21"/>
                    <a:pt x="2358" y="21"/>
                  </a:cubicBezTo>
                  <a:cubicBezTo>
                    <a:pt x="2091" y="21"/>
                    <a:pt x="1859" y="19"/>
                    <a:pt x="1751" y="19"/>
                  </a:cubicBezTo>
                  <a:lnTo>
                    <a:pt x="10" y="19"/>
                  </a:lnTo>
                  <a:cubicBezTo>
                    <a:pt x="1" y="47"/>
                    <a:pt x="1" y="113"/>
                    <a:pt x="1" y="113"/>
                  </a:cubicBezTo>
                  <a:lnTo>
                    <a:pt x="1" y="469"/>
                  </a:lnTo>
                  <a:lnTo>
                    <a:pt x="1751" y="469"/>
                  </a:lnTo>
                  <a:cubicBezTo>
                    <a:pt x="1906" y="469"/>
                    <a:pt x="2327" y="475"/>
                    <a:pt x="2736" y="475"/>
                  </a:cubicBezTo>
                  <a:cubicBezTo>
                    <a:pt x="3043" y="475"/>
                    <a:pt x="3343" y="471"/>
                    <a:pt x="3519" y="459"/>
                  </a:cubicBezTo>
                  <a:lnTo>
                    <a:pt x="3519" y="197"/>
                  </a:lnTo>
                  <a:cubicBezTo>
                    <a:pt x="3519" y="188"/>
                    <a:pt x="3510" y="66"/>
                    <a:pt x="3510" y="1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311;p31">
              <a:extLst>
                <a:ext uri="{FF2B5EF4-FFF2-40B4-BE49-F238E27FC236}">
                  <a16:creationId xmlns:a16="http://schemas.microsoft.com/office/drawing/2014/main" id="{32A4ACE0-5B6A-4640-8E83-04D383C75F59}"/>
                </a:ext>
              </a:extLst>
            </p:cNvPr>
            <p:cNvSpPr/>
            <p:nvPr/>
          </p:nvSpPr>
          <p:spPr>
            <a:xfrm>
              <a:off x="4783117" y="2777820"/>
              <a:ext cx="168626" cy="22562"/>
            </a:xfrm>
            <a:custGeom>
              <a:avLst/>
              <a:gdLst/>
              <a:ahLst/>
              <a:cxnLst/>
              <a:rect l="l" t="t" r="r" b="b"/>
              <a:pathLst>
                <a:path w="3520" h="471" extrusionOk="0">
                  <a:moveTo>
                    <a:pt x="3510" y="1"/>
                  </a:moveTo>
                  <a:cubicBezTo>
                    <a:pt x="3285" y="10"/>
                    <a:pt x="2913" y="12"/>
                    <a:pt x="2564" y="12"/>
                  </a:cubicBezTo>
                  <a:cubicBezTo>
                    <a:pt x="2214" y="12"/>
                    <a:pt x="1886" y="10"/>
                    <a:pt x="1751" y="10"/>
                  </a:cubicBezTo>
                  <a:lnTo>
                    <a:pt x="10" y="10"/>
                  </a:lnTo>
                  <a:cubicBezTo>
                    <a:pt x="1" y="48"/>
                    <a:pt x="1" y="104"/>
                    <a:pt x="1" y="104"/>
                  </a:cubicBezTo>
                  <a:lnTo>
                    <a:pt x="1" y="469"/>
                  </a:lnTo>
                  <a:lnTo>
                    <a:pt x="1751" y="469"/>
                  </a:lnTo>
                  <a:cubicBezTo>
                    <a:pt x="1886" y="469"/>
                    <a:pt x="2226" y="471"/>
                    <a:pt x="2582" y="471"/>
                  </a:cubicBezTo>
                  <a:cubicBezTo>
                    <a:pt x="2939" y="471"/>
                    <a:pt x="3313" y="469"/>
                    <a:pt x="3519" y="459"/>
                  </a:cubicBezTo>
                  <a:lnTo>
                    <a:pt x="3519" y="197"/>
                  </a:lnTo>
                  <a:cubicBezTo>
                    <a:pt x="3519" y="188"/>
                    <a:pt x="3510" y="57"/>
                    <a:pt x="3510" y="1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312;p31">
              <a:extLst>
                <a:ext uri="{FF2B5EF4-FFF2-40B4-BE49-F238E27FC236}">
                  <a16:creationId xmlns:a16="http://schemas.microsoft.com/office/drawing/2014/main" id="{E35F2BC3-D57C-4245-909E-E12DFBDF0D49}"/>
                </a:ext>
              </a:extLst>
            </p:cNvPr>
            <p:cNvSpPr/>
            <p:nvPr/>
          </p:nvSpPr>
          <p:spPr>
            <a:xfrm>
              <a:off x="4783117" y="2821316"/>
              <a:ext cx="168626" cy="22754"/>
            </a:xfrm>
            <a:custGeom>
              <a:avLst/>
              <a:gdLst/>
              <a:ahLst/>
              <a:cxnLst/>
              <a:rect l="l" t="t" r="r" b="b"/>
              <a:pathLst>
                <a:path w="3520" h="475" extrusionOk="0">
                  <a:moveTo>
                    <a:pt x="3510" y="0"/>
                  </a:moveTo>
                  <a:cubicBezTo>
                    <a:pt x="3240" y="17"/>
                    <a:pt x="2759" y="21"/>
                    <a:pt x="2358" y="21"/>
                  </a:cubicBezTo>
                  <a:cubicBezTo>
                    <a:pt x="2091" y="21"/>
                    <a:pt x="1859" y="19"/>
                    <a:pt x="1751" y="19"/>
                  </a:cubicBezTo>
                  <a:lnTo>
                    <a:pt x="10" y="19"/>
                  </a:lnTo>
                  <a:cubicBezTo>
                    <a:pt x="1" y="47"/>
                    <a:pt x="1" y="113"/>
                    <a:pt x="1" y="113"/>
                  </a:cubicBezTo>
                  <a:lnTo>
                    <a:pt x="1" y="468"/>
                  </a:lnTo>
                  <a:lnTo>
                    <a:pt x="1751" y="468"/>
                  </a:lnTo>
                  <a:cubicBezTo>
                    <a:pt x="1906" y="468"/>
                    <a:pt x="2327" y="474"/>
                    <a:pt x="2736" y="474"/>
                  </a:cubicBezTo>
                  <a:cubicBezTo>
                    <a:pt x="3043" y="474"/>
                    <a:pt x="3343" y="471"/>
                    <a:pt x="3519" y="459"/>
                  </a:cubicBezTo>
                  <a:lnTo>
                    <a:pt x="3519" y="197"/>
                  </a:lnTo>
                  <a:cubicBezTo>
                    <a:pt x="3519" y="178"/>
                    <a:pt x="3510" y="47"/>
                    <a:pt x="3510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13;p31">
              <a:extLst>
                <a:ext uri="{FF2B5EF4-FFF2-40B4-BE49-F238E27FC236}">
                  <a16:creationId xmlns:a16="http://schemas.microsoft.com/office/drawing/2014/main" id="{B4CE7BED-8BE4-4261-AC91-516DA3C6A4E8}"/>
                </a:ext>
              </a:extLst>
            </p:cNvPr>
            <p:cNvSpPr/>
            <p:nvPr/>
          </p:nvSpPr>
          <p:spPr>
            <a:xfrm>
              <a:off x="4783117" y="2865242"/>
              <a:ext cx="121104" cy="22514"/>
            </a:xfrm>
            <a:custGeom>
              <a:avLst/>
              <a:gdLst/>
              <a:ahLst/>
              <a:cxnLst/>
              <a:rect l="l" t="t" r="r" b="b"/>
              <a:pathLst>
                <a:path w="2528" h="470" extrusionOk="0">
                  <a:moveTo>
                    <a:pt x="2518" y="1"/>
                  </a:moveTo>
                  <a:cubicBezTo>
                    <a:pt x="2359" y="10"/>
                    <a:pt x="2092" y="12"/>
                    <a:pt x="1842" y="12"/>
                  </a:cubicBezTo>
                  <a:cubicBezTo>
                    <a:pt x="1592" y="12"/>
                    <a:pt x="1358" y="10"/>
                    <a:pt x="1264" y="10"/>
                  </a:cubicBezTo>
                  <a:lnTo>
                    <a:pt x="10" y="10"/>
                  </a:lnTo>
                  <a:cubicBezTo>
                    <a:pt x="1" y="47"/>
                    <a:pt x="10" y="103"/>
                    <a:pt x="1" y="103"/>
                  </a:cubicBezTo>
                  <a:lnTo>
                    <a:pt x="1" y="468"/>
                  </a:lnTo>
                  <a:lnTo>
                    <a:pt x="1264" y="468"/>
                  </a:lnTo>
                  <a:cubicBezTo>
                    <a:pt x="1343" y="468"/>
                    <a:pt x="1514" y="470"/>
                    <a:pt x="1710" y="470"/>
                  </a:cubicBezTo>
                  <a:cubicBezTo>
                    <a:pt x="2004" y="470"/>
                    <a:pt x="2353" y="467"/>
                    <a:pt x="2527" y="450"/>
                  </a:cubicBezTo>
                  <a:lnTo>
                    <a:pt x="2527" y="197"/>
                  </a:lnTo>
                  <a:cubicBezTo>
                    <a:pt x="2518" y="178"/>
                    <a:pt x="2518" y="47"/>
                    <a:pt x="2518" y="1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14;p31">
              <a:extLst>
                <a:ext uri="{FF2B5EF4-FFF2-40B4-BE49-F238E27FC236}">
                  <a16:creationId xmlns:a16="http://schemas.microsoft.com/office/drawing/2014/main" id="{DB673915-E3F3-492C-B7AC-F1BFA2356158}"/>
                </a:ext>
              </a:extLst>
            </p:cNvPr>
            <p:cNvSpPr/>
            <p:nvPr/>
          </p:nvSpPr>
          <p:spPr>
            <a:xfrm>
              <a:off x="5563586" y="2378409"/>
              <a:ext cx="163691" cy="394142"/>
            </a:xfrm>
            <a:custGeom>
              <a:avLst/>
              <a:gdLst/>
              <a:ahLst/>
              <a:cxnLst/>
              <a:rect l="l" t="t" r="r" b="b"/>
              <a:pathLst>
                <a:path w="3417" h="8228" extrusionOk="0">
                  <a:moveTo>
                    <a:pt x="3277" y="1"/>
                  </a:moveTo>
                  <a:cubicBezTo>
                    <a:pt x="3250" y="1"/>
                    <a:pt x="3224" y="20"/>
                    <a:pt x="3229" y="57"/>
                  </a:cubicBezTo>
                  <a:cubicBezTo>
                    <a:pt x="3257" y="1124"/>
                    <a:pt x="3276" y="3819"/>
                    <a:pt x="3285" y="4895"/>
                  </a:cubicBezTo>
                  <a:cubicBezTo>
                    <a:pt x="3304" y="5962"/>
                    <a:pt x="3276" y="7029"/>
                    <a:pt x="3276" y="8095"/>
                  </a:cubicBezTo>
                  <a:cubicBezTo>
                    <a:pt x="3220" y="8079"/>
                    <a:pt x="3157" y="8075"/>
                    <a:pt x="3093" y="8075"/>
                  </a:cubicBezTo>
                  <a:cubicBezTo>
                    <a:pt x="3051" y="8075"/>
                    <a:pt x="3008" y="8077"/>
                    <a:pt x="2967" y="8077"/>
                  </a:cubicBezTo>
                  <a:lnTo>
                    <a:pt x="2565" y="8077"/>
                  </a:lnTo>
                  <a:cubicBezTo>
                    <a:pt x="2284" y="8077"/>
                    <a:pt x="2003" y="8077"/>
                    <a:pt x="1723" y="8095"/>
                  </a:cubicBezTo>
                  <a:cubicBezTo>
                    <a:pt x="1442" y="8095"/>
                    <a:pt x="1161" y="8095"/>
                    <a:pt x="880" y="8105"/>
                  </a:cubicBezTo>
                  <a:cubicBezTo>
                    <a:pt x="772" y="8105"/>
                    <a:pt x="660" y="8103"/>
                    <a:pt x="548" y="8103"/>
                  </a:cubicBezTo>
                  <a:cubicBezTo>
                    <a:pt x="380" y="8103"/>
                    <a:pt x="210" y="8107"/>
                    <a:pt x="48" y="8124"/>
                  </a:cubicBezTo>
                  <a:cubicBezTo>
                    <a:pt x="1" y="8142"/>
                    <a:pt x="1" y="8208"/>
                    <a:pt x="48" y="8208"/>
                  </a:cubicBezTo>
                  <a:cubicBezTo>
                    <a:pt x="156" y="8223"/>
                    <a:pt x="268" y="8227"/>
                    <a:pt x="380" y="8227"/>
                  </a:cubicBezTo>
                  <a:cubicBezTo>
                    <a:pt x="548" y="8227"/>
                    <a:pt x="718" y="8217"/>
                    <a:pt x="880" y="8217"/>
                  </a:cubicBezTo>
                  <a:cubicBezTo>
                    <a:pt x="1161" y="8217"/>
                    <a:pt x="1442" y="8208"/>
                    <a:pt x="1723" y="8208"/>
                  </a:cubicBezTo>
                  <a:cubicBezTo>
                    <a:pt x="2003" y="8208"/>
                    <a:pt x="2284" y="8198"/>
                    <a:pt x="2565" y="8198"/>
                  </a:cubicBezTo>
                  <a:lnTo>
                    <a:pt x="2967" y="8198"/>
                  </a:lnTo>
                  <a:cubicBezTo>
                    <a:pt x="3016" y="8198"/>
                    <a:pt x="3067" y="8201"/>
                    <a:pt x="3119" y="8201"/>
                  </a:cubicBezTo>
                  <a:cubicBezTo>
                    <a:pt x="3195" y="8201"/>
                    <a:pt x="3270" y="8195"/>
                    <a:pt x="3332" y="8161"/>
                  </a:cubicBezTo>
                  <a:cubicBezTo>
                    <a:pt x="3351" y="8161"/>
                    <a:pt x="3351" y="8152"/>
                    <a:pt x="3351" y="8142"/>
                  </a:cubicBezTo>
                  <a:cubicBezTo>
                    <a:pt x="3360" y="8124"/>
                    <a:pt x="3379" y="8114"/>
                    <a:pt x="3379" y="8095"/>
                  </a:cubicBezTo>
                  <a:cubicBezTo>
                    <a:pt x="3416" y="7038"/>
                    <a:pt x="3416" y="5962"/>
                    <a:pt x="3407" y="4895"/>
                  </a:cubicBezTo>
                  <a:cubicBezTo>
                    <a:pt x="3398" y="3838"/>
                    <a:pt x="3370" y="1124"/>
                    <a:pt x="3332" y="57"/>
                  </a:cubicBezTo>
                  <a:cubicBezTo>
                    <a:pt x="3332" y="20"/>
                    <a:pt x="3304" y="1"/>
                    <a:pt x="3277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15;p31">
              <a:extLst>
                <a:ext uri="{FF2B5EF4-FFF2-40B4-BE49-F238E27FC236}">
                  <a16:creationId xmlns:a16="http://schemas.microsoft.com/office/drawing/2014/main" id="{5F22B6FC-6EA5-4D4A-903E-65926B2FD0DA}"/>
                </a:ext>
              </a:extLst>
            </p:cNvPr>
            <p:cNvSpPr/>
            <p:nvPr/>
          </p:nvSpPr>
          <p:spPr>
            <a:xfrm>
              <a:off x="5707061" y="2366769"/>
              <a:ext cx="28743" cy="26825"/>
            </a:xfrm>
            <a:custGeom>
              <a:avLst/>
              <a:gdLst/>
              <a:ahLst/>
              <a:cxnLst/>
              <a:rect l="l" t="t" r="r" b="b"/>
              <a:pathLst>
                <a:path w="600" h="560" extrusionOk="0">
                  <a:moveTo>
                    <a:pt x="290" y="1"/>
                  </a:moveTo>
                  <a:cubicBezTo>
                    <a:pt x="199" y="1"/>
                    <a:pt x="109" y="37"/>
                    <a:pt x="56" y="113"/>
                  </a:cubicBezTo>
                  <a:cubicBezTo>
                    <a:pt x="10" y="178"/>
                    <a:pt x="0" y="263"/>
                    <a:pt x="28" y="347"/>
                  </a:cubicBezTo>
                  <a:cubicBezTo>
                    <a:pt x="38" y="366"/>
                    <a:pt x="38" y="394"/>
                    <a:pt x="47" y="403"/>
                  </a:cubicBezTo>
                  <a:cubicBezTo>
                    <a:pt x="56" y="440"/>
                    <a:pt x="84" y="478"/>
                    <a:pt x="122" y="497"/>
                  </a:cubicBezTo>
                  <a:cubicBezTo>
                    <a:pt x="172" y="539"/>
                    <a:pt x="236" y="559"/>
                    <a:pt x="300" y="559"/>
                  </a:cubicBezTo>
                  <a:cubicBezTo>
                    <a:pt x="391" y="559"/>
                    <a:pt x="480" y="518"/>
                    <a:pt x="524" y="440"/>
                  </a:cubicBezTo>
                  <a:cubicBezTo>
                    <a:pt x="599" y="309"/>
                    <a:pt x="590" y="122"/>
                    <a:pt x="449" y="38"/>
                  </a:cubicBezTo>
                  <a:cubicBezTo>
                    <a:pt x="400" y="14"/>
                    <a:pt x="345" y="1"/>
                    <a:pt x="290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16;p31">
              <a:extLst>
                <a:ext uri="{FF2B5EF4-FFF2-40B4-BE49-F238E27FC236}">
                  <a16:creationId xmlns:a16="http://schemas.microsoft.com/office/drawing/2014/main" id="{C2D7A33A-0B7E-4A09-97C1-AA9A54260AA5}"/>
                </a:ext>
              </a:extLst>
            </p:cNvPr>
            <p:cNvSpPr/>
            <p:nvPr/>
          </p:nvSpPr>
          <p:spPr>
            <a:xfrm>
              <a:off x="5550124" y="2756312"/>
              <a:ext cx="29222" cy="26682"/>
            </a:xfrm>
            <a:custGeom>
              <a:avLst/>
              <a:gdLst/>
              <a:ahLst/>
              <a:cxnLst/>
              <a:rect l="l" t="t" r="r" b="b"/>
              <a:pathLst>
                <a:path w="610" h="557" extrusionOk="0">
                  <a:moveTo>
                    <a:pt x="291" y="1"/>
                  </a:moveTo>
                  <a:cubicBezTo>
                    <a:pt x="199" y="1"/>
                    <a:pt x="110" y="37"/>
                    <a:pt x="57" y="113"/>
                  </a:cubicBezTo>
                  <a:cubicBezTo>
                    <a:pt x="10" y="178"/>
                    <a:pt x="1" y="263"/>
                    <a:pt x="29" y="347"/>
                  </a:cubicBezTo>
                  <a:cubicBezTo>
                    <a:pt x="38" y="366"/>
                    <a:pt x="38" y="394"/>
                    <a:pt x="48" y="403"/>
                  </a:cubicBezTo>
                  <a:cubicBezTo>
                    <a:pt x="57" y="440"/>
                    <a:pt x="85" y="468"/>
                    <a:pt x="123" y="497"/>
                  </a:cubicBezTo>
                  <a:cubicBezTo>
                    <a:pt x="171" y="538"/>
                    <a:pt x="233" y="556"/>
                    <a:pt x="295" y="556"/>
                  </a:cubicBezTo>
                  <a:cubicBezTo>
                    <a:pt x="388" y="556"/>
                    <a:pt x="480" y="514"/>
                    <a:pt x="525" y="440"/>
                  </a:cubicBezTo>
                  <a:cubicBezTo>
                    <a:pt x="609" y="309"/>
                    <a:pt x="591" y="122"/>
                    <a:pt x="450" y="38"/>
                  </a:cubicBezTo>
                  <a:cubicBezTo>
                    <a:pt x="401" y="14"/>
                    <a:pt x="346" y="1"/>
                    <a:pt x="291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317;p31">
              <a:extLst>
                <a:ext uri="{FF2B5EF4-FFF2-40B4-BE49-F238E27FC236}">
                  <a16:creationId xmlns:a16="http://schemas.microsoft.com/office/drawing/2014/main" id="{66A185A3-0A69-4D24-A97C-B79B62137F6F}"/>
                </a:ext>
              </a:extLst>
            </p:cNvPr>
            <p:cNvSpPr/>
            <p:nvPr/>
          </p:nvSpPr>
          <p:spPr>
            <a:xfrm>
              <a:off x="4391350" y="2756312"/>
              <a:ext cx="282017" cy="26682"/>
            </a:xfrm>
            <a:custGeom>
              <a:avLst/>
              <a:gdLst/>
              <a:ahLst/>
              <a:cxnLst/>
              <a:rect l="l" t="t" r="r" b="b"/>
              <a:pathLst>
                <a:path w="5887" h="557" extrusionOk="0">
                  <a:moveTo>
                    <a:pt x="290" y="1"/>
                  </a:moveTo>
                  <a:cubicBezTo>
                    <a:pt x="199" y="1"/>
                    <a:pt x="109" y="37"/>
                    <a:pt x="56" y="113"/>
                  </a:cubicBezTo>
                  <a:cubicBezTo>
                    <a:pt x="9" y="178"/>
                    <a:pt x="0" y="263"/>
                    <a:pt x="19" y="347"/>
                  </a:cubicBezTo>
                  <a:cubicBezTo>
                    <a:pt x="38" y="366"/>
                    <a:pt x="38" y="394"/>
                    <a:pt x="47" y="403"/>
                  </a:cubicBezTo>
                  <a:cubicBezTo>
                    <a:pt x="56" y="440"/>
                    <a:pt x="84" y="468"/>
                    <a:pt x="122" y="497"/>
                  </a:cubicBezTo>
                  <a:cubicBezTo>
                    <a:pt x="170" y="538"/>
                    <a:pt x="232" y="556"/>
                    <a:pt x="294" y="556"/>
                  </a:cubicBezTo>
                  <a:cubicBezTo>
                    <a:pt x="387" y="556"/>
                    <a:pt x="479" y="514"/>
                    <a:pt x="524" y="440"/>
                  </a:cubicBezTo>
                  <a:cubicBezTo>
                    <a:pt x="552" y="403"/>
                    <a:pt x="562" y="366"/>
                    <a:pt x="562" y="319"/>
                  </a:cubicBezTo>
                  <a:cubicBezTo>
                    <a:pt x="611" y="322"/>
                    <a:pt x="662" y="323"/>
                    <a:pt x="713" y="323"/>
                  </a:cubicBezTo>
                  <a:cubicBezTo>
                    <a:pt x="815" y="323"/>
                    <a:pt x="917" y="319"/>
                    <a:pt x="1011" y="319"/>
                  </a:cubicBezTo>
                  <a:lnTo>
                    <a:pt x="2723" y="319"/>
                  </a:lnTo>
                  <a:cubicBezTo>
                    <a:pt x="3144" y="319"/>
                    <a:pt x="4857" y="319"/>
                    <a:pt x="5278" y="328"/>
                  </a:cubicBezTo>
                  <a:lnTo>
                    <a:pt x="5278" y="347"/>
                  </a:lnTo>
                  <a:cubicBezTo>
                    <a:pt x="5287" y="366"/>
                    <a:pt x="5287" y="394"/>
                    <a:pt x="5297" y="403"/>
                  </a:cubicBezTo>
                  <a:cubicBezTo>
                    <a:pt x="5315" y="440"/>
                    <a:pt x="5334" y="468"/>
                    <a:pt x="5371" y="497"/>
                  </a:cubicBezTo>
                  <a:cubicBezTo>
                    <a:pt x="5424" y="538"/>
                    <a:pt x="5486" y="556"/>
                    <a:pt x="5548" y="556"/>
                  </a:cubicBezTo>
                  <a:cubicBezTo>
                    <a:pt x="5641" y="556"/>
                    <a:pt x="5733" y="514"/>
                    <a:pt x="5783" y="440"/>
                  </a:cubicBezTo>
                  <a:cubicBezTo>
                    <a:pt x="5886" y="309"/>
                    <a:pt x="5858" y="122"/>
                    <a:pt x="5718" y="38"/>
                  </a:cubicBezTo>
                  <a:cubicBezTo>
                    <a:pt x="5672" y="14"/>
                    <a:pt x="5619" y="1"/>
                    <a:pt x="5566" y="1"/>
                  </a:cubicBezTo>
                  <a:cubicBezTo>
                    <a:pt x="5476" y="1"/>
                    <a:pt x="5387" y="37"/>
                    <a:pt x="5334" y="113"/>
                  </a:cubicBezTo>
                  <a:cubicBezTo>
                    <a:pt x="5315" y="141"/>
                    <a:pt x="5297" y="188"/>
                    <a:pt x="5287" y="235"/>
                  </a:cubicBezTo>
                  <a:cubicBezTo>
                    <a:pt x="4866" y="235"/>
                    <a:pt x="3163" y="225"/>
                    <a:pt x="2742" y="225"/>
                  </a:cubicBezTo>
                  <a:lnTo>
                    <a:pt x="1039" y="225"/>
                  </a:lnTo>
                  <a:cubicBezTo>
                    <a:pt x="889" y="225"/>
                    <a:pt x="730" y="216"/>
                    <a:pt x="562" y="216"/>
                  </a:cubicBezTo>
                  <a:cubicBezTo>
                    <a:pt x="552" y="141"/>
                    <a:pt x="515" y="75"/>
                    <a:pt x="449" y="38"/>
                  </a:cubicBezTo>
                  <a:cubicBezTo>
                    <a:pt x="400" y="14"/>
                    <a:pt x="345" y="1"/>
                    <a:pt x="290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5" name="Google Shape;318;p31">
              <a:extLst>
                <a:ext uri="{FF2B5EF4-FFF2-40B4-BE49-F238E27FC236}">
                  <a16:creationId xmlns:a16="http://schemas.microsoft.com/office/drawing/2014/main" id="{97F350B9-2CC0-4E4B-8CF3-5CA2B4ED8CC9}"/>
                </a:ext>
              </a:extLst>
            </p:cNvPr>
            <p:cNvGrpSpPr/>
            <p:nvPr/>
          </p:nvGrpSpPr>
          <p:grpSpPr>
            <a:xfrm>
              <a:off x="4558346" y="1381206"/>
              <a:ext cx="1030553" cy="880244"/>
              <a:chOff x="7571207" y="2066322"/>
              <a:chExt cx="660188" cy="563861"/>
            </a:xfrm>
          </p:grpSpPr>
          <p:sp>
            <p:nvSpPr>
              <p:cNvPr id="189" name="Google Shape;319;p31">
                <a:extLst>
                  <a:ext uri="{FF2B5EF4-FFF2-40B4-BE49-F238E27FC236}">
                    <a16:creationId xmlns:a16="http://schemas.microsoft.com/office/drawing/2014/main" id="{DCE68EFE-5AC2-41BD-9743-35B072A32575}"/>
                  </a:ext>
                </a:extLst>
              </p:cNvPr>
              <p:cNvSpPr/>
              <p:nvPr/>
            </p:nvSpPr>
            <p:spPr>
              <a:xfrm>
                <a:off x="7571207" y="2066322"/>
                <a:ext cx="660188" cy="563861"/>
              </a:xfrm>
              <a:custGeom>
                <a:avLst/>
                <a:gdLst/>
                <a:ahLst/>
                <a:cxnLst/>
                <a:rect l="l" t="t" r="r" b="b"/>
                <a:pathLst>
                  <a:path w="9508" h="8121" extrusionOk="0">
                    <a:moveTo>
                      <a:pt x="4438" y="1"/>
                    </a:moveTo>
                    <a:cubicBezTo>
                      <a:pt x="3207" y="1"/>
                      <a:pt x="1976" y="49"/>
                      <a:pt x="749" y="143"/>
                    </a:cubicBezTo>
                    <a:cubicBezTo>
                      <a:pt x="609" y="152"/>
                      <a:pt x="468" y="171"/>
                      <a:pt x="337" y="237"/>
                    </a:cubicBezTo>
                    <a:cubicBezTo>
                      <a:pt x="206" y="311"/>
                      <a:pt x="150" y="470"/>
                      <a:pt x="141" y="611"/>
                    </a:cubicBezTo>
                    <a:cubicBezTo>
                      <a:pt x="131" y="2351"/>
                      <a:pt x="113" y="4083"/>
                      <a:pt x="103" y="5833"/>
                    </a:cubicBezTo>
                    <a:cubicBezTo>
                      <a:pt x="111" y="6087"/>
                      <a:pt x="593" y="6116"/>
                      <a:pt x="1059" y="6116"/>
                    </a:cubicBezTo>
                    <a:cubicBezTo>
                      <a:pt x="1192" y="6116"/>
                      <a:pt x="1323" y="6113"/>
                      <a:pt x="1442" y="6113"/>
                    </a:cubicBezTo>
                    <a:cubicBezTo>
                      <a:pt x="1357" y="6188"/>
                      <a:pt x="1273" y="6300"/>
                      <a:pt x="1189" y="6394"/>
                    </a:cubicBezTo>
                    <a:cubicBezTo>
                      <a:pt x="1067" y="6534"/>
                      <a:pt x="0" y="8106"/>
                      <a:pt x="0" y="8106"/>
                    </a:cubicBezTo>
                    <a:cubicBezTo>
                      <a:pt x="40" y="8116"/>
                      <a:pt x="79" y="8120"/>
                      <a:pt x="118" y="8120"/>
                    </a:cubicBezTo>
                    <a:cubicBezTo>
                      <a:pt x="347" y="8120"/>
                      <a:pt x="567" y="7970"/>
                      <a:pt x="758" y="7826"/>
                    </a:cubicBezTo>
                    <a:cubicBezTo>
                      <a:pt x="1311" y="7433"/>
                      <a:pt x="1872" y="7021"/>
                      <a:pt x="2424" y="6609"/>
                    </a:cubicBezTo>
                    <a:cubicBezTo>
                      <a:pt x="2611" y="6469"/>
                      <a:pt x="2808" y="6319"/>
                      <a:pt x="2948" y="6132"/>
                    </a:cubicBezTo>
                    <a:lnTo>
                      <a:pt x="8984" y="6235"/>
                    </a:lnTo>
                    <a:cubicBezTo>
                      <a:pt x="9124" y="6235"/>
                      <a:pt x="9265" y="6235"/>
                      <a:pt x="9377" y="6160"/>
                    </a:cubicBezTo>
                    <a:cubicBezTo>
                      <a:pt x="9499" y="6085"/>
                      <a:pt x="9508" y="2539"/>
                      <a:pt x="9461" y="901"/>
                    </a:cubicBezTo>
                    <a:cubicBezTo>
                      <a:pt x="9452" y="639"/>
                      <a:pt x="9414" y="274"/>
                      <a:pt x="9162" y="237"/>
                    </a:cubicBezTo>
                    <a:cubicBezTo>
                      <a:pt x="7591" y="79"/>
                      <a:pt x="6014" y="1"/>
                      <a:pt x="4438" y="1"/>
                    </a:cubicBezTo>
                    <a:close/>
                  </a:path>
                </a:pathLst>
              </a:custGeom>
              <a:solidFill>
                <a:srgbClr val="EB99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320;p31">
                <a:extLst>
                  <a:ext uri="{FF2B5EF4-FFF2-40B4-BE49-F238E27FC236}">
                    <a16:creationId xmlns:a16="http://schemas.microsoft.com/office/drawing/2014/main" id="{A708EB57-1E82-4853-9248-D228BCB45E7C}"/>
                  </a:ext>
                </a:extLst>
              </p:cNvPr>
              <p:cNvSpPr/>
              <p:nvPr/>
            </p:nvSpPr>
            <p:spPr>
              <a:xfrm>
                <a:off x="7688136" y="2146933"/>
                <a:ext cx="149563" cy="195730"/>
              </a:xfrm>
              <a:custGeom>
                <a:avLst/>
                <a:gdLst/>
                <a:ahLst/>
                <a:cxnLst/>
                <a:rect l="l" t="t" r="r" b="b"/>
                <a:pathLst>
                  <a:path w="2154" h="2819" extrusionOk="0">
                    <a:moveTo>
                      <a:pt x="1034" y="1"/>
                    </a:moveTo>
                    <a:cubicBezTo>
                      <a:pt x="1017" y="1"/>
                      <a:pt x="1000" y="1"/>
                      <a:pt x="983" y="2"/>
                    </a:cubicBezTo>
                    <a:cubicBezTo>
                      <a:pt x="469" y="39"/>
                      <a:pt x="10" y="489"/>
                      <a:pt x="1" y="1003"/>
                    </a:cubicBezTo>
                    <a:cubicBezTo>
                      <a:pt x="94" y="999"/>
                      <a:pt x="193" y="999"/>
                      <a:pt x="291" y="999"/>
                    </a:cubicBezTo>
                    <a:cubicBezTo>
                      <a:pt x="389" y="999"/>
                      <a:pt x="487" y="999"/>
                      <a:pt x="581" y="994"/>
                    </a:cubicBezTo>
                    <a:cubicBezTo>
                      <a:pt x="600" y="816"/>
                      <a:pt x="675" y="648"/>
                      <a:pt x="843" y="563"/>
                    </a:cubicBezTo>
                    <a:cubicBezTo>
                      <a:pt x="916" y="525"/>
                      <a:pt x="1000" y="506"/>
                      <a:pt x="1082" y="506"/>
                    </a:cubicBezTo>
                    <a:cubicBezTo>
                      <a:pt x="1178" y="506"/>
                      <a:pt x="1273" y="532"/>
                      <a:pt x="1348" y="582"/>
                    </a:cubicBezTo>
                    <a:cubicBezTo>
                      <a:pt x="1498" y="694"/>
                      <a:pt x="1582" y="882"/>
                      <a:pt x="1545" y="1050"/>
                    </a:cubicBezTo>
                    <a:cubicBezTo>
                      <a:pt x="1517" y="1218"/>
                      <a:pt x="1395" y="1368"/>
                      <a:pt x="1236" y="1452"/>
                    </a:cubicBezTo>
                    <a:cubicBezTo>
                      <a:pt x="1096" y="1518"/>
                      <a:pt x="899" y="1555"/>
                      <a:pt x="721" y="1565"/>
                    </a:cubicBezTo>
                    <a:cubicBezTo>
                      <a:pt x="693" y="1976"/>
                      <a:pt x="693" y="2398"/>
                      <a:pt x="712" y="2809"/>
                    </a:cubicBezTo>
                    <a:cubicBezTo>
                      <a:pt x="862" y="2809"/>
                      <a:pt x="1021" y="2809"/>
                      <a:pt x="1171" y="2819"/>
                    </a:cubicBezTo>
                    <a:cubicBezTo>
                      <a:pt x="1189" y="2575"/>
                      <a:pt x="1255" y="2332"/>
                      <a:pt x="1273" y="2098"/>
                    </a:cubicBezTo>
                    <a:cubicBezTo>
                      <a:pt x="1779" y="1976"/>
                      <a:pt x="2153" y="1406"/>
                      <a:pt x="2078" y="891"/>
                    </a:cubicBezTo>
                    <a:cubicBezTo>
                      <a:pt x="2006" y="393"/>
                      <a:pt x="1531" y="1"/>
                      <a:pt x="10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321;p31">
                <a:extLst>
                  <a:ext uri="{FF2B5EF4-FFF2-40B4-BE49-F238E27FC236}">
                    <a16:creationId xmlns:a16="http://schemas.microsoft.com/office/drawing/2014/main" id="{4CB59195-13A8-4C57-92E9-5B1189621396}"/>
                  </a:ext>
                </a:extLst>
              </p:cNvPr>
              <p:cNvSpPr/>
              <p:nvPr/>
            </p:nvSpPr>
            <p:spPr>
              <a:xfrm>
                <a:off x="7733616" y="2359188"/>
                <a:ext cx="45549" cy="40410"/>
              </a:xfrm>
              <a:custGeom>
                <a:avLst/>
                <a:gdLst/>
                <a:ahLst/>
                <a:cxnLst/>
                <a:rect l="l" t="t" r="r" b="b"/>
                <a:pathLst>
                  <a:path w="656" h="582" extrusionOk="0">
                    <a:moveTo>
                      <a:pt x="307" y="0"/>
                    </a:moveTo>
                    <a:cubicBezTo>
                      <a:pt x="235" y="0"/>
                      <a:pt x="160" y="12"/>
                      <a:pt x="113" y="52"/>
                    </a:cubicBezTo>
                    <a:cubicBezTo>
                      <a:pt x="66" y="89"/>
                      <a:pt x="48" y="145"/>
                      <a:pt x="38" y="192"/>
                    </a:cubicBezTo>
                    <a:cubicBezTo>
                      <a:pt x="1" y="323"/>
                      <a:pt x="57" y="464"/>
                      <a:pt x="160" y="538"/>
                    </a:cubicBezTo>
                    <a:cubicBezTo>
                      <a:pt x="209" y="567"/>
                      <a:pt x="265" y="581"/>
                      <a:pt x="322" y="581"/>
                    </a:cubicBezTo>
                    <a:cubicBezTo>
                      <a:pt x="394" y="581"/>
                      <a:pt x="467" y="558"/>
                      <a:pt x="525" y="510"/>
                    </a:cubicBezTo>
                    <a:cubicBezTo>
                      <a:pt x="618" y="426"/>
                      <a:pt x="656" y="276"/>
                      <a:pt x="609" y="164"/>
                    </a:cubicBezTo>
                    <a:cubicBezTo>
                      <a:pt x="572" y="80"/>
                      <a:pt x="487" y="24"/>
                      <a:pt x="394" y="5"/>
                    </a:cubicBezTo>
                    <a:cubicBezTo>
                      <a:pt x="367" y="2"/>
                      <a:pt x="337" y="0"/>
                      <a:pt x="3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322;p31">
                <a:extLst>
                  <a:ext uri="{FF2B5EF4-FFF2-40B4-BE49-F238E27FC236}">
                    <a16:creationId xmlns:a16="http://schemas.microsoft.com/office/drawing/2014/main" id="{820510E2-6580-4B9E-9965-29A69737E0C2}"/>
                  </a:ext>
                </a:extLst>
              </p:cNvPr>
              <p:cNvSpPr/>
              <p:nvPr/>
            </p:nvSpPr>
            <p:spPr>
              <a:xfrm>
                <a:off x="7879221" y="2158112"/>
                <a:ext cx="232677" cy="38396"/>
              </a:xfrm>
              <a:custGeom>
                <a:avLst/>
                <a:gdLst/>
                <a:ahLst/>
                <a:cxnLst/>
                <a:rect l="l" t="t" r="r" b="b"/>
                <a:pathLst>
                  <a:path w="3351" h="553" extrusionOk="0">
                    <a:moveTo>
                      <a:pt x="0" y="0"/>
                    </a:moveTo>
                    <a:lnTo>
                      <a:pt x="0" y="421"/>
                    </a:lnTo>
                    <a:lnTo>
                      <a:pt x="0" y="487"/>
                    </a:lnTo>
                    <a:lnTo>
                      <a:pt x="0" y="543"/>
                    </a:lnTo>
                    <a:lnTo>
                      <a:pt x="9" y="543"/>
                    </a:lnTo>
                    <a:cubicBezTo>
                      <a:pt x="112" y="543"/>
                      <a:pt x="1086" y="552"/>
                      <a:pt x="1291" y="552"/>
                    </a:cubicBezTo>
                    <a:lnTo>
                      <a:pt x="3275" y="552"/>
                    </a:lnTo>
                    <a:cubicBezTo>
                      <a:pt x="3322" y="543"/>
                      <a:pt x="3331" y="543"/>
                      <a:pt x="3341" y="543"/>
                    </a:cubicBezTo>
                    <a:cubicBezTo>
                      <a:pt x="3350" y="505"/>
                      <a:pt x="3341" y="468"/>
                      <a:pt x="3341" y="440"/>
                    </a:cubicBezTo>
                    <a:lnTo>
                      <a:pt x="3341" y="328"/>
                    </a:lnTo>
                    <a:lnTo>
                      <a:pt x="3341" y="122"/>
                    </a:lnTo>
                    <a:lnTo>
                      <a:pt x="334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323;p31">
                <a:extLst>
                  <a:ext uri="{FF2B5EF4-FFF2-40B4-BE49-F238E27FC236}">
                    <a16:creationId xmlns:a16="http://schemas.microsoft.com/office/drawing/2014/main" id="{DDDB9E41-6472-4EB3-B453-FD9D6A59933E}"/>
                  </a:ext>
                </a:extLst>
              </p:cNvPr>
              <p:cNvSpPr/>
              <p:nvPr/>
            </p:nvSpPr>
            <p:spPr>
              <a:xfrm>
                <a:off x="7879221" y="2228933"/>
                <a:ext cx="181989" cy="38396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553" extrusionOk="0">
                    <a:moveTo>
                      <a:pt x="0" y="0"/>
                    </a:moveTo>
                    <a:lnTo>
                      <a:pt x="0" y="421"/>
                    </a:lnTo>
                    <a:lnTo>
                      <a:pt x="0" y="477"/>
                    </a:lnTo>
                    <a:lnTo>
                      <a:pt x="0" y="543"/>
                    </a:lnTo>
                    <a:lnTo>
                      <a:pt x="9" y="543"/>
                    </a:lnTo>
                    <a:cubicBezTo>
                      <a:pt x="94" y="543"/>
                      <a:pt x="852" y="552"/>
                      <a:pt x="1011" y="552"/>
                    </a:cubicBezTo>
                    <a:lnTo>
                      <a:pt x="2555" y="552"/>
                    </a:lnTo>
                    <a:cubicBezTo>
                      <a:pt x="2583" y="552"/>
                      <a:pt x="2592" y="552"/>
                      <a:pt x="2601" y="543"/>
                    </a:cubicBezTo>
                    <a:cubicBezTo>
                      <a:pt x="2620" y="505"/>
                      <a:pt x="2601" y="468"/>
                      <a:pt x="2601" y="431"/>
                    </a:cubicBezTo>
                    <a:lnTo>
                      <a:pt x="2601" y="328"/>
                    </a:lnTo>
                    <a:lnTo>
                      <a:pt x="2601" y="122"/>
                    </a:lnTo>
                    <a:lnTo>
                      <a:pt x="260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324;p31">
                <a:extLst>
                  <a:ext uri="{FF2B5EF4-FFF2-40B4-BE49-F238E27FC236}">
                    <a16:creationId xmlns:a16="http://schemas.microsoft.com/office/drawing/2014/main" id="{4BBF7149-A1FE-4ACD-AE7C-525FE224767F}"/>
                  </a:ext>
                </a:extLst>
              </p:cNvPr>
              <p:cNvSpPr/>
              <p:nvPr/>
            </p:nvSpPr>
            <p:spPr>
              <a:xfrm>
                <a:off x="7879221" y="2300379"/>
                <a:ext cx="232677" cy="38396"/>
              </a:xfrm>
              <a:custGeom>
                <a:avLst/>
                <a:gdLst/>
                <a:ahLst/>
                <a:cxnLst/>
                <a:rect l="l" t="t" r="r" b="b"/>
                <a:pathLst>
                  <a:path w="3351" h="553" extrusionOk="0">
                    <a:moveTo>
                      <a:pt x="0" y="0"/>
                    </a:moveTo>
                    <a:lnTo>
                      <a:pt x="0" y="422"/>
                    </a:lnTo>
                    <a:lnTo>
                      <a:pt x="0" y="478"/>
                    </a:lnTo>
                    <a:lnTo>
                      <a:pt x="0" y="543"/>
                    </a:lnTo>
                    <a:lnTo>
                      <a:pt x="9" y="543"/>
                    </a:lnTo>
                    <a:cubicBezTo>
                      <a:pt x="112" y="543"/>
                      <a:pt x="1086" y="553"/>
                      <a:pt x="1291" y="553"/>
                    </a:cubicBezTo>
                    <a:lnTo>
                      <a:pt x="3275" y="553"/>
                    </a:lnTo>
                    <a:cubicBezTo>
                      <a:pt x="3322" y="543"/>
                      <a:pt x="3331" y="543"/>
                      <a:pt x="3341" y="543"/>
                    </a:cubicBezTo>
                    <a:cubicBezTo>
                      <a:pt x="3350" y="506"/>
                      <a:pt x="3341" y="468"/>
                      <a:pt x="3341" y="431"/>
                    </a:cubicBezTo>
                    <a:lnTo>
                      <a:pt x="3341" y="328"/>
                    </a:lnTo>
                    <a:lnTo>
                      <a:pt x="3341" y="122"/>
                    </a:lnTo>
                    <a:lnTo>
                      <a:pt x="334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325;p31">
                <a:extLst>
                  <a:ext uri="{FF2B5EF4-FFF2-40B4-BE49-F238E27FC236}">
                    <a16:creationId xmlns:a16="http://schemas.microsoft.com/office/drawing/2014/main" id="{72435DAF-ABED-44AD-B560-B7006BBAB130}"/>
                  </a:ext>
                </a:extLst>
              </p:cNvPr>
              <p:cNvSpPr/>
              <p:nvPr/>
            </p:nvSpPr>
            <p:spPr>
              <a:xfrm>
                <a:off x="7877902" y="2371200"/>
                <a:ext cx="157965" cy="38396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553" extrusionOk="0">
                    <a:moveTo>
                      <a:pt x="0" y="0"/>
                    </a:moveTo>
                    <a:lnTo>
                      <a:pt x="0" y="422"/>
                    </a:lnTo>
                    <a:lnTo>
                      <a:pt x="0" y="478"/>
                    </a:lnTo>
                    <a:lnTo>
                      <a:pt x="0" y="534"/>
                    </a:lnTo>
                    <a:lnTo>
                      <a:pt x="19" y="534"/>
                    </a:lnTo>
                    <a:cubicBezTo>
                      <a:pt x="85" y="534"/>
                      <a:pt x="740" y="553"/>
                      <a:pt x="880" y="553"/>
                    </a:cubicBezTo>
                    <a:lnTo>
                      <a:pt x="2218" y="553"/>
                    </a:lnTo>
                    <a:cubicBezTo>
                      <a:pt x="2246" y="553"/>
                      <a:pt x="2265" y="553"/>
                      <a:pt x="2265" y="534"/>
                    </a:cubicBezTo>
                    <a:cubicBezTo>
                      <a:pt x="2274" y="506"/>
                      <a:pt x="2265" y="468"/>
                      <a:pt x="2265" y="431"/>
                    </a:cubicBezTo>
                    <a:lnTo>
                      <a:pt x="2265" y="328"/>
                    </a:lnTo>
                    <a:lnTo>
                      <a:pt x="2265" y="113"/>
                    </a:lnTo>
                    <a:lnTo>
                      <a:pt x="22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6" name="Google Shape;326;p31">
              <a:extLst>
                <a:ext uri="{FF2B5EF4-FFF2-40B4-BE49-F238E27FC236}">
                  <a16:creationId xmlns:a16="http://schemas.microsoft.com/office/drawing/2014/main" id="{CBC330DE-C572-4BA6-8412-0A63C753781A}"/>
                </a:ext>
              </a:extLst>
            </p:cNvPr>
            <p:cNvSpPr/>
            <p:nvPr/>
          </p:nvSpPr>
          <p:spPr>
            <a:xfrm>
              <a:off x="5233915" y="2675350"/>
              <a:ext cx="215670" cy="49990"/>
            </a:xfrm>
            <a:custGeom>
              <a:avLst/>
              <a:gdLst/>
              <a:ahLst/>
              <a:cxnLst/>
              <a:rect l="l" t="t" r="r" b="b"/>
              <a:pathLst>
                <a:path w="5008" h="720" extrusionOk="0">
                  <a:moveTo>
                    <a:pt x="443" y="0"/>
                  </a:moveTo>
                  <a:cubicBezTo>
                    <a:pt x="308" y="0"/>
                    <a:pt x="172" y="2"/>
                    <a:pt x="38" y="8"/>
                  </a:cubicBezTo>
                  <a:lnTo>
                    <a:pt x="1" y="8"/>
                  </a:lnTo>
                  <a:cubicBezTo>
                    <a:pt x="10" y="242"/>
                    <a:pt x="10" y="476"/>
                    <a:pt x="10" y="692"/>
                  </a:cubicBezTo>
                  <a:cubicBezTo>
                    <a:pt x="20" y="692"/>
                    <a:pt x="48" y="692"/>
                    <a:pt x="66" y="710"/>
                  </a:cubicBezTo>
                  <a:cubicBezTo>
                    <a:pt x="469" y="720"/>
                    <a:pt x="862" y="720"/>
                    <a:pt x="1264" y="720"/>
                  </a:cubicBezTo>
                  <a:lnTo>
                    <a:pt x="4998" y="720"/>
                  </a:lnTo>
                  <a:cubicBezTo>
                    <a:pt x="5007" y="617"/>
                    <a:pt x="5007" y="504"/>
                    <a:pt x="4998" y="401"/>
                  </a:cubicBezTo>
                  <a:cubicBezTo>
                    <a:pt x="4998" y="336"/>
                    <a:pt x="4998" y="252"/>
                    <a:pt x="5007" y="167"/>
                  </a:cubicBezTo>
                  <a:cubicBezTo>
                    <a:pt x="5007" y="130"/>
                    <a:pt x="4998" y="102"/>
                    <a:pt x="4998" y="65"/>
                  </a:cubicBezTo>
                  <a:cubicBezTo>
                    <a:pt x="4998" y="65"/>
                    <a:pt x="4979" y="55"/>
                    <a:pt x="4970" y="55"/>
                  </a:cubicBezTo>
                  <a:cubicBezTo>
                    <a:pt x="4961" y="55"/>
                    <a:pt x="4932" y="36"/>
                    <a:pt x="4886" y="36"/>
                  </a:cubicBezTo>
                  <a:cubicBezTo>
                    <a:pt x="4689" y="27"/>
                    <a:pt x="4483" y="27"/>
                    <a:pt x="4277" y="27"/>
                  </a:cubicBezTo>
                  <a:lnTo>
                    <a:pt x="3697" y="27"/>
                  </a:lnTo>
                  <a:cubicBezTo>
                    <a:pt x="3285" y="27"/>
                    <a:pt x="2874" y="18"/>
                    <a:pt x="2471" y="18"/>
                  </a:cubicBezTo>
                  <a:cubicBezTo>
                    <a:pt x="2069" y="18"/>
                    <a:pt x="1657" y="18"/>
                    <a:pt x="1264" y="8"/>
                  </a:cubicBezTo>
                  <a:cubicBezTo>
                    <a:pt x="990" y="8"/>
                    <a:pt x="715" y="0"/>
                    <a:pt x="4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327;p31">
              <a:extLst>
                <a:ext uri="{FF2B5EF4-FFF2-40B4-BE49-F238E27FC236}">
                  <a16:creationId xmlns:a16="http://schemas.microsoft.com/office/drawing/2014/main" id="{5D969523-576B-4ED6-861F-82073C245580}"/>
                </a:ext>
              </a:extLst>
            </p:cNvPr>
            <p:cNvSpPr/>
            <p:nvPr/>
          </p:nvSpPr>
          <p:spPr>
            <a:xfrm>
              <a:off x="5233915" y="2770123"/>
              <a:ext cx="118946" cy="49434"/>
            </a:xfrm>
            <a:custGeom>
              <a:avLst/>
              <a:gdLst/>
              <a:ahLst/>
              <a:cxnLst/>
              <a:rect l="l" t="t" r="r" b="b"/>
              <a:pathLst>
                <a:path w="2762" h="712" extrusionOk="0">
                  <a:moveTo>
                    <a:pt x="1" y="0"/>
                  </a:moveTo>
                  <a:cubicBezTo>
                    <a:pt x="1" y="234"/>
                    <a:pt x="10" y="468"/>
                    <a:pt x="10" y="683"/>
                  </a:cubicBezTo>
                  <a:cubicBezTo>
                    <a:pt x="20" y="683"/>
                    <a:pt x="20" y="683"/>
                    <a:pt x="48" y="702"/>
                  </a:cubicBezTo>
                  <a:cubicBezTo>
                    <a:pt x="263" y="711"/>
                    <a:pt x="487" y="711"/>
                    <a:pt x="703" y="711"/>
                  </a:cubicBezTo>
                  <a:lnTo>
                    <a:pt x="2761" y="711"/>
                  </a:lnTo>
                  <a:lnTo>
                    <a:pt x="2761" y="393"/>
                  </a:lnTo>
                  <a:lnTo>
                    <a:pt x="2761" y="150"/>
                  </a:lnTo>
                  <a:lnTo>
                    <a:pt x="2761" y="47"/>
                  </a:lnTo>
                  <a:cubicBezTo>
                    <a:pt x="2761" y="47"/>
                    <a:pt x="2761" y="28"/>
                    <a:pt x="2752" y="28"/>
                  </a:cubicBezTo>
                  <a:cubicBezTo>
                    <a:pt x="2752" y="28"/>
                    <a:pt x="2724" y="19"/>
                    <a:pt x="2705" y="19"/>
                  </a:cubicBezTo>
                  <a:cubicBezTo>
                    <a:pt x="2649" y="14"/>
                    <a:pt x="2593" y="14"/>
                    <a:pt x="2536" y="14"/>
                  </a:cubicBezTo>
                  <a:cubicBezTo>
                    <a:pt x="2478" y="14"/>
                    <a:pt x="2420" y="14"/>
                    <a:pt x="2359" y="10"/>
                  </a:cubicBezTo>
                  <a:lnTo>
                    <a:pt x="2041" y="10"/>
                  </a:lnTo>
                  <a:cubicBezTo>
                    <a:pt x="1826" y="10"/>
                    <a:pt x="1592" y="10"/>
                    <a:pt x="13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328;p31">
              <a:extLst>
                <a:ext uri="{FF2B5EF4-FFF2-40B4-BE49-F238E27FC236}">
                  <a16:creationId xmlns:a16="http://schemas.microsoft.com/office/drawing/2014/main" id="{C146A218-AFA9-46A7-9545-C64176D94F69}"/>
                </a:ext>
              </a:extLst>
            </p:cNvPr>
            <p:cNvSpPr/>
            <p:nvPr/>
          </p:nvSpPr>
          <p:spPr>
            <a:xfrm>
              <a:off x="5233915" y="2863368"/>
              <a:ext cx="176179" cy="50406"/>
            </a:xfrm>
            <a:custGeom>
              <a:avLst/>
              <a:gdLst/>
              <a:ahLst/>
              <a:cxnLst/>
              <a:rect l="l" t="t" r="r" b="b"/>
              <a:pathLst>
                <a:path w="4091" h="726" extrusionOk="0">
                  <a:moveTo>
                    <a:pt x="352" y="1"/>
                  </a:moveTo>
                  <a:cubicBezTo>
                    <a:pt x="240" y="1"/>
                    <a:pt x="129" y="2"/>
                    <a:pt x="20" y="5"/>
                  </a:cubicBezTo>
                  <a:lnTo>
                    <a:pt x="1" y="5"/>
                  </a:lnTo>
                  <a:cubicBezTo>
                    <a:pt x="10" y="239"/>
                    <a:pt x="10" y="473"/>
                    <a:pt x="10" y="697"/>
                  </a:cubicBezTo>
                  <a:cubicBezTo>
                    <a:pt x="20" y="697"/>
                    <a:pt x="38" y="697"/>
                    <a:pt x="57" y="707"/>
                  </a:cubicBezTo>
                  <a:cubicBezTo>
                    <a:pt x="375" y="725"/>
                    <a:pt x="712" y="725"/>
                    <a:pt x="1040" y="725"/>
                  </a:cubicBezTo>
                  <a:lnTo>
                    <a:pt x="4081" y="725"/>
                  </a:lnTo>
                  <a:cubicBezTo>
                    <a:pt x="4081" y="622"/>
                    <a:pt x="4090" y="510"/>
                    <a:pt x="4081" y="407"/>
                  </a:cubicBezTo>
                  <a:cubicBezTo>
                    <a:pt x="4081" y="342"/>
                    <a:pt x="4090" y="257"/>
                    <a:pt x="4090" y="173"/>
                  </a:cubicBezTo>
                  <a:cubicBezTo>
                    <a:pt x="4090" y="136"/>
                    <a:pt x="4090" y="108"/>
                    <a:pt x="4081" y="70"/>
                  </a:cubicBezTo>
                  <a:lnTo>
                    <a:pt x="4072" y="61"/>
                  </a:lnTo>
                  <a:cubicBezTo>
                    <a:pt x="4062" y="61"/>
                    <a:pt x="4034" y="42"/>
                    <a:pt x="3997" y="42"/>
                  </a:cubicBezTo>
                  <a:cubicBezTo>
                    <a:pt x="3917" y="38"/>
                    <a:pt x="3833" y="38"/>
                    <a:pt x="3749" y="38"/>
                  </a:cubicBezTo>
                  <a:cubicBezTo>
                    <a:pt x="3664" y="38"/>
                    <a:pt x="3580" y="38"/>
                    <a:pt x="3501" y="33"/>
                  </a:cubicBezTo>
                  <a:lnTo>
                    <a:pt x="3014" y="33"/>
                  </a:lnTo>
                  <a:cubicBezTo>
                    <a:pt x="2677" y="33"/>
                    <a:pt x="2350" y="33"/>
                    <a:pt x="2013" y="24"/>
                  </a:cubicBezTo>
                  <a:cubicBezTo>
                    <a:pt x="1685" y="24"/>
                    <a:pt x="1358" y="24"/>
                    <a:pt x="1030" y="5"/>
                  </a:cubicBezTo>
                  <a:cubicBezTo>
                    <a:pt x="806" y="5"/>
                    <a:pt x="577" y="1"/>
                    <a:pt x="3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CE0894-FB9F-48CF-8A6C-85F22F8E5E9B}"/>
              </a:ext>
            </a:extLst>
          </p:cNvPr>
          <p:cNvCxnSpPr/>
          <p:nvPr/>
        </p:nvCxnSpPr>
        <p:spPr>
          <a:xfrm>
            <a:off x="828000" y="2569523"/>
            <a:ext cx="4759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CAC863AE-AB32-4367-A1F4-B0D2DCAA79F4}"/>
              </a:ext>
            </a:extLst>
          </p:cNvPr>
          <p:cNvCxnSpPr/>
          <p:nvPr/>
        </p:nvCxnSpPr>
        <p:spPr>
          <a:xfrm>
            <a:off x="828000" y="3466401"/>
            <a:ext cx="4759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5" name="Google Shape;8039;p62">
            <a:extLst>
              <a:ext uri="{FF2B5EF4-FFF2-40B4-BE49-F238E27FC236}">
                <a16:creationId xmlns:a16="http://schemas.microsoft.com/office/drawing/2014/main" id="{CE1A74D7-16FD-4498-BF81-033DF08E4346}"/>
              </a:ext>
            </a:extLst>
          </p:cNvPr>
          <p:cNvGrpSpPr/>
          <p:nvPr/>
        </p:nvGrpSpPr>
        <p:grpSpPr>
          <a:xfrm>
            <a:off x="405975" y="1501224"/>
            <a:ext cx="426462" cy="418363"/>
            <a:chOff x="-1183550" y="3586525"/>
            <a:chExt cx="296175" cy="290550"/>
          </a:xfrm>
        </p:grpSpPr>
        <p:sp>
          <p:nvSpPr>
            <p:cNvPr id="206" name="Google Shape;8040;p62">
              <a:extLst>
                <a:ext uri="{FF2B5EF4-FFF2-40B4-BE49-F238E27FC236}">
                  <a16:creationId xmlns:a16="http://schemas.microsoft.com/office/drawing/2014/main" id="{49992C9B-4F9A-43DC-8111-DE8DD80EC498}"/>
                </a:ext>
              </a:extLst>
            </p:cNvPr>
            <p:cNvSpPr/>
            <p:nvPr/>
          </p:nvSpPr>
          <p:spPr>
            <a:xfrm>
              <a:off x="-927575" y="3671500"/>
              <a:ext cx="40200" cy="16575"/>
            </a:xfrm>
            <a:custGeom>
              <a:avLst/>
              <a:gdLst/>
              <a:ahLst/>
              <a:cxnLst/>
              <a:rect l="l" t="t" r="r" b="b"/>
              <a:pathLst>
                <a:path w="1608" h="663" extrusionOk="0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6" y="663"/>
                    <a:pt x="1166" y="663"/>
                  </a:cubicBezTo>
                  <a:cubicBezTo>
                    <a:pt x="1607" y="663"/>
                    <a:pt x="1597" y="0"/>
                    <a:pt x="11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EB9921"/>
                </a:solidFill>
              </a:endParaRPr>
            </a:p>
          </p:txBody>
        </p:sp>
        <p:sp>
          <p:nvSpPr>
            <p:cNvPr id="207" name="Google Shape;8041;p62">
              <a:extLst>
                <a:ext uri="{FF2B5EF4-FFF2-40B4-BE49-F238E27FC236}">
                  <a16:creationId xmlns:a16="http://schemas.microsoft.com/office/drawing/2014/main" id="{A8257B7F-5265-453A-944D-B8DE4D0C413D}"/>
                </a:ext>
              </a:extLst>
            </p:cNvPr>
            <p:cNvSpPr/>
            <p:nvPr/>
          </p:nvSpPr>
          <p:spPr>
            <a:xfrm>
              <a:off x="-1183550" y="3671500"/>
              <a:ext cx="39400" cy="16575"/>
            </a:xfrm>
            <a:custGeom>
              <a:avLst/>
              <a:gdLst/>
              <a:ahLst/>
              <a:cxnLst/>
              <a:rect l="l" t="t" r="r" b="b"/>
              <a:pathLst>
                <a:path w="1576" h="663" extrusionOk="0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4" y="663"/>
                    <a:pt x="1163" y="663"/>
                  </a:cubicBezTo>
                  <a:cubicBezTo>
                    <a:pt x="1576" y="663"/>
                    <a:pt x="1566" y="0"/>
                    <a:pt x="11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EB9921"/>
                </a:solidFill>
              </a:endParaRPr>
            </a:p>
          </p:txBody>
        </p:sp>
        <p:sp>
          <p:nvSpPr>
            <p:cNvPr id="208" name="Google Shape;8042;p62">
              <a:extLst>
                <a:ext uri="{FF2B5EF4-FFF2-40B4-BE49-F238E27FC236}">
                  <a16:creationId xmlns:a16="http://schemas.microsoft.com/office/drawing/2014/main" id="{DA8AF558-02B7-497D-BE81-5304DBC4F835}"/>
                </a:ext>
              </a:extLst>
            </p:cNvPr>
            <p:cNvSpPr/>
            <p:nvPr/>
          </p:nvSpPr>
          <p:spPr>
            <a:xfrm>
              <a:off x="-944250" y="3603025"/>
              <a:ext cx="39525" cy="26375"/>
            </a:xfrm>
            <a:custGeom>
              <a:avLst/>
              <a:gdLst/>
              <a:ahLst/>
              <a:cxnLst/>
              <a:rect l="l" t="t" r="r" b="b"/>
              <a:pathLst>
                <a:path w="1581" h="1055" extrusionOk="0">
                  <a:moveTo>
                    <a:pt x="1086" y="1"/>
                  </a:moveTo>
                  <a:cubicBezTo>
                    <a:pt x="1024" y="1"/>
                    <a:pt x="957" y="19"/>
                    <a:pt x="888" y="61"/>
                  </a:cubicBezTo>
                  <a:lnTo>
                    <a:pt x="321" y="408"/>
                  </a:lnTo>
                  <a:cubicBezTo>
                    <a:pt x="0" y="595"/>
                    <a:pt x="179" y="1054"/>
                    <a:pt x="490" y="1054"/>
                  </a:cubicBezTo>
                  <a:cubicBezTo>
                    <a:pt x="546" y="1054"/>
                    <a:pt x="606" y="1040"/>
                    <a:pt x="668" y="1006"/>
                  </a:cubicBezTo>
                  <a:lnTo>
                    <a:pt x="1266" y="660"/>
                  </a:lnTo>
                  <a:cubicBezTo>
                    <a:pt x="1581" y="450"/>
                    <a:pt x="1394" y="1"/>
                    <a:pt x="10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EB9921"/>
                </a:solidFill>
              </a:endParaRPr>
            </a:p>
          </p:txBody>
        </p:sp>
        <p:sp>
          <p:nvSpPr>
            <p:cNvPr id="209" name="Google Shape;8043;p62">
              <a:extLst>
                <a:ext uri="{FF2B5EF4-FFF2-40B4-BE49-F238E27FC236}">
                  <a16:creationId xmlns:a16="http://schemas.microsoft.com/office/drawing/2014/main" id="{35E54F8E-590C-4B0F-A9AF-F6D45944F010}"/>
                </a:ext>
              </a:extLst>
            </p:cNvPr>
            <p:cNvSpPr/>
            <p:nvPr/>
          </p:nvSpPr>
          <p:spPr>
            <a:xfrm>
              <a:off x="-1166200" y="3731225"/>
              <a:ext cx="39700" cy="26075"/>
            </a:xfrm>
            <a:custGeom>
              <a:avLst/>
              <a:gdLst/>
              <a:ahLst/>
              <a:cxnLst/>
              <a:rect l="l" t="t" r="r" b="b"/>
              <a:pathLst>
                <a:path w="1588" h="1043" extrusionOk="0">
                  <a:moveTo>
                    <a:pt x="1071" y="1"/>
                  </a:moveTo>
                  <a:cubicBezTo>
                    <a:pt x="1021" y="1"/>
                    <a:pt x="968" y="12"/>
                    <a:pt x="913" y="37"/>
                  </a:cubicBezTo>
                  <a:lnTo>
                    <a:pt x="315" y="384"/>
                  </a:lnTo>
                  <a:cubicBezTo>
                    <a:pt x="0" y="593"/>
                    <a:pt x="187" y="1043"/>
                    <a:pt x="495" y="1043"/>
                  </a:cubicBezTo>
                  <a:cubicBezTo>
                    <a:pt x="557" y="1043"/>
                    <a:pt x="624" y="1025"/>
                    <a:pt x="693" y="982"/>
                  </a:cubicBezTo>
                  <a:lnTo>
                    <a:pt x="1260" y="636"/>
                  </a:lnTo>
                  <a:cubicBezTo>
                    <a:pt x="1587" y="472"/>
                    <a:pt x="1395" y="1"/>
                    <a:pt x="10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EB9921"/>
                </a:solidFill>
              </a:endParaRPr>
            </a:p>
          </p:txBody>
        </p:sp>
        <p:sp>
          <p:nvSpPr>
            <p:cNvPr id="210" name="Google Shape;8044;p62">
              <a:extLst>
                <a:ext uri="{FF2B5EF4-FFF2-40B4-BE49-F238E27FC236}">
                  <a16:creationId xmlns:a16="http://schemas.microsoft.com/office/drawing/2014/main" id="{DFF298AF-F815-48EB-920F-3FA8038F5746}"/>
                </a:ext>
              </a:extLst>
            </p:cNvPr>
            <p:cNvSpPr/>
            <p:nvPr/>
          </p:nvSpPr>
          <p:spPr>
            <a:xfrm>
              <a:off x="-944925" y="3730950"/>
              <a:ext cx="40200" cy="26375"/>
            </a:xfrm>
            <a:custGeom>
              <a:avLst/>
              <a:gdLst/>
              <a:ahLst/>
              <a:cxnLst/>
              <a:rect l="l" t="t" r="r" b="b"/>
              <a:pathLst>
                <a:path w="1608" h="1055" extrusionOk="0">
                  <a:moveTo>
                    <a:pt x="515" y="0"/>
                  </a:moveTo>
                  <a:cubicBezTo>
                    <a:pt x="198" y="0"/>
                    <a:pt x="1" y="460"/>
                    <a:pt x="348" y="647"/>
                  </a:cubicBezTo>
                  <a:lnTo>
                    <a:pt x="915" y="993"/>
                  </a:lnTo>
                  <a:cubicBezTo>
                    <a:pt x="984" y="1036"/>
                    <a:pt x="1052" y="1054"/>
                    <a:pt x="1114" y="1054"/>
                  </a:cubicBezTo>
                  <a:cubicBezTo>
                    <a:pt x="1421" y="1054"/>
                    <a:pt x="1608" y="609"/>
                    <a:pt x="1293" y="426"/>
                  </a:cubicBezTo>
                  <a:lnTo>
                    <a:pt x="695" y="48"/>
                  </a:lnTo>
                  <a:cubicBezTo>
                    <a:pt x="633" y="15"/>
                    <a:pt x="572" y="0"/>
                    <a:pt x="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EB9921"/>
                </a:solidFill>
              </a:endParaRPr>
            </a:p>
          </p:txBody>
        </p:sp>
        <p:sp>
          <p:nvSpPr>
            <p:cNvPr id="211" name="Google Shape;8045;p62">
              <a:extLst>
                <a:ext uri="{FF2B5EF4-FFF2-40B4-BE49-F238E27FC236}">
                  <a16:creationId xmlns:a16="http://schemas.microsoft.com/office/drawing/2014/main" id="{3AE61902-65DF-4347-94D2-4104428DCFED}"/>
                </a:ext>
              </a:extLst>
            </p:cNvPr>
            <p:cNvSpPr/>
            <p:nvPr/>
          </p:nvSpPr>
          <p:spPr>
            <a:xfrm>
              <a:off x="-1167000" y="3603025"/>
              <a:ext cx="40200" cy="26375"/>
            </a:xfrm>
            <a:custGeom>
              <a:avLst/>
              <a:gdLst/>
              <a:ahLst/>
              <a:cxnLst/>
              <a:rect l="l" t="t" r="r" b="b"/>
              <a:pathLst>
                <a:path w="1608" h="1055" extrusionOk="0">
                  <a:moveTo>
                    <a:pt x="477" y="1"/>
                  </a:moveTo>
                  <a:cubicBezTo>
                    <a:pt x="188" y="1"/>
                    <a:pt x="1" y="450"/>
                    <a:pt x="315" y="660"/>
                  </a:cubicBezTo>
                  <a:lnTo>
                    <a:pt x="914" y="1006"/>
                  </a:lnTo>
                  <a:cubicBezTo>
                    <a:pt x="981" y="1040"/>
                    <a:pt x="1044" y="1054"/>
                    <a:pt x="1103" y="1054"/>
                  </a:cubicBezTo>
                  <a:cubicBezTo>
                    <a:pt x="1434" y="1054"/>
                    <a:pt x="1608" y="595"/>
                    <a:pt x="1260" y="408"/>
                  </a:cubicBezTo>
                  <a:lnTo>
                    <a:pt x="662" y="61"/>
                  </a:lnTo>
                  <a:cubicBezTo>
                    <a:pt x="598" y="19"/>
                    <a:pt x="536" y="1"/>
                    <a:pt x="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EB9921"/>
                </a:solidFill>
              </a:endParaRPr>
            </a:p>
          </p:txBody>
        </p:sp>
        <p:sp>
          <p:nvSpPr>
            <p:cNvPr id="212" name="Google Shape;8046;p62">
              <a:extLst>
                <a:ext uri="{FF2B5EF4-FFF2-40B4-BE49-F238E27FC236}">
                  <a16:creationId xmlns:a16="http://schemas.microsoft.com/office/drawing/2014/main" id="{80FFEE02-F0BF-4A75-B30D-A46D9FBC21F7}"/>
                </a:ext>
              </a:extLst>
            </p:cNvPr>
            <p:cNvSpPr/>
            <p:nvPr/>
          </p:nvSpPr>
          <p:spPr>
            <a:xfrm>
              <a:off x="-1065400" y="3658900"/>
              <a:ext cx="59875" cy="77200"/>
            </a:xfrm>
            <a:custGeom>
              <a:avLst/>
              <a:gdLst/>
              <a:ahLst/>
              <a:cxnLst/>
              <a:rect l="l" t="t" r="r" b="b"/>
              <a:pathLst>
                <a:path w="2395" h="3088" extrusionOk="0">
                  <a:moveTo>
                    <a:pt x="882" y="0"/>
                  </a:moveTo>
                  <a:lnTo>
                    <a:pt x="0" y="1355"/>
                  </a:lnTo>
                  <a:lnTo>
                    <a:pt x="1355" y="1922"/>
                  </a:lnTo>
                  <a:cubicBezTo>
                    <a:pt x="1450" y="1953"/>
                    <a:pt x="1544" y="2111"/>
                    <a:pt x="1544" y="2237"/>
                  </a:cubicBezTo>
                  <a:lnTo>
                    <a:pt x="1544" y="3088"/>
                  </a:lnTo>
                  <a:lnTo>
                    <a:pt x="2395" y="1733"/>
                  </a:lnTo>
                  <a:lnTo>
                    <a:pt x="1071" y="1166"/>
                  </a:lnTo>
                  <a:cubicBezTo>
                    <a:pt x="945" y="1134"/>
                    <a:pt x="882" y="1008"/>
                    <a:pt x="882" y="851"/>
                  </a:cubicBezTo>
                  <a:lnTo>
                    <a:pt x="8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EB9921"/>
                </a:solidFill>
              </a:endParaRPr>
            </a:p>
          </p:txBody>
        </p:sp>
        <p:sp>
          <p:nvSpPr>
            <p:cNvPr id="213" name="Google Shape;8047;p62">
              <a:extLst>
                <a:ext uri="{FF2B5EF4-FFF2-40B4-BE49-F238E27FC236}">
                  <a16:creationId xmlns:a16="http://schemas.microsoft.com/office/drawing/2014/main" id="{0174055C-CAD8-47BA-9A8D-D0611E2208FD}"/>
                </a:ext>
              </a:extLst>
            </p:cNvPr>
            <p:cNvSpPr/>
            <p:nvPr/>
          </p:nvSpPr>
          <p:spPr>
            <a:xfrm>
              <a:off x="-1078000" y="3809325"/>
              <a:ext cx="85075" cy="67750"/>
            </a:xfrm>
            <a:custGeom>
              <a:avLst/>
              <a:gdLst/>
              <a:ahLst/>
              <a:cxnLst/>
              <a:rect l="l" t="t" r="r" b="b"/>
              <a:pathLst>
                <a:path w="3403" h="2710" extrusionOk="0">
                  <a:moveTo>
                    <a:pt x="0" y="1"/>
                  </a:moveTo>
                  <a:lnTo>
                    <a:pt x="0" y="662"/>
                  </a:lnTo>
                  <a:lnTo>
                    <a:pt x="1008" y="662"/>
                  </a:lnTo>
                  <a:cubicBezTo>
                    <a:pt x="1449" y="662"/>
                    <a:pt x="1481" y="1324"/>
                    <a:pt x="1008" y="1324"/>
                  </a:cubicBezTo>
                  <a:lnTo>
                    <a:pt x="0" y="1324"/>
                  </a:lnTo>
                  <a:lnTo>
                    <a:pt x="0" y="1670"/>
                  </a:lnTo>
                  <a:cubicBezTo>
                    <a:pt x="0" y="2237"/>
                    <a:pt x="473" y="2710"/>
                    <a:pt x="1008" y="2710"/>
                  </a:cubicBezTo>
                  <a:lnTo>
                    <a:pt x="2395" y="2710"/>
                  </a:lnTo>
                  <a:cubicBezTo>
                    <a:pt x="2962" y="2710"/>
                    <a:pt x="3403" y="2237"/>
                    <a:pt x="3403" y="1670"/>
                  </a:cubicBezTo>
                  <a:lnTo>
                    <a:pt x="3403" y="1324"/>
                  </a:lnTo>
                  <a:lnTo>
                    <a:pt x="2395" y="1324"/>
                  </a:lnTo>
                  <a:cubicBezTo>
                    <a:pt x="1954" y="1324"/>
                    <a:pt x="1922" y="662"/>
                    <a:pt x="2395" y="662"/>
                  </a:cubicBezTo>
                  <a:lnTo>
                    <a:pt x="3403" y="662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EB9921"/>
                </a:solidFill>
              </a:endParaRPr>
            </a:p>
          </p:txBody>
        </p:sp>
        <p:sp>
          <p:nvSpPr>
            <p:cNvPr id="214" name="Google Shape;8048;p62">
              <a:extLst>
                <a:ext uri="{FF2B5EF4-FFF2-40B4-BE49-F238E27FC236}">
                  <a16:creationId xmlns:a16="http://schemas.microsoft.com/office/drawing/2014/main" id="{4549449F-6A35-4AB9-A4FC-0955A70F56ED}"/>
                </a:ext>
              </a:extLst>
            </p:cNvPr>
            <p:cNvSpPr/>
            <p:nvPr/>
          </p:nvSpPr>
          <p:spPr>
            <a:xfrm>
              <a:off x="-1135500" y="3586525"/>
              <a:ext cx="193775" cy="204700"/>
            </a:xfrm>
            <a:custGeom>
              <a:avLst/>
              <a:gdLst/>
              <a:ahLst/>
              <a:cxnLst/>
              <a:rect l="l" t="t" r="r" b="b"/>
              <a:pathLst>
                <a:path w="7751" h="8188" extrusionOk="0">
                  <a:moveTo>
                    <a:pt x="4023" y="1424"/>
                  </a:moveTo>
                  <a:cubicBezTo>
                    <a:pt x="4201" y="1424"/>
                    <a:pt x="4380" y="1561"/>
                    <a:pt x="4380" y="1761"/>
                  </a:cubicBezTo>
                  <a:lnTo>
                    <a:pt x="4380" y="3588"/>
                  </a:lnTo>
                  <a:lnTo>
                    <a:pt x="5892" y="4124"/>
                  </a:lnTo>
                  <a:cubicBezTo>
                    <a:pt x="5955" y="4187"/>
                    <a:pt x="6049" y="4250"/>
                    <a:pt x="6081" y="4344"/>
                  </a:cubicBezTo>
                  <a:cubicBezTo>
                    <a:pt x="6081" y="4407"/>
                    <a:pt x="6081" y="4533"/>
                    <a:pt x="5986" y="4628"/>
                  </a:cubicBezTo>
                  <a:lnTo>
                    <a:pt x="4285" y="7369"/>
                  </a:lnTo>
                  <a:cubicBezTo>
                    <a:pt x="4222" y="7495"/>
                    <a:pt x="4127" y="7526"/>
                    <a:pt x="4033" y="7526"/>
                  </a:cubicBezTo>
                  <a:lnTo>
                    <a:pt x="3938" y="7526"/>
                  </a:lnTo>
                  <a:cubicBezTo>
                    <a:pt x="3781" y="7495"/>
                    <a:pt x="3718" y="7369"/>
                    <a:pt x="3718" y="7211"/>
                  </a:cubicBezTo>
                  <a:lnTo>
                    <a:pt x="3718" y="5384"/>
                  </a:lnTo>
                  <a:lnTo>
                    <a:pt x="2206" y="4817"/>
                  </a:lnTo>
                  <a:cubicBezTo>
                    <a:pt x="2143" y="4754"/>
                    <a:pt x="2048" y="4691"/>
                    <a:pt x="2017" y="4596"/>
                  </a:cubicBezTo>
                  <a:cubicBezTo>
                    <a:pt x="1985" y="4533"/>
                    <a:pt x="2017" y="4407"/>
                    <a:pt x="2048" y="4344"/>
                  </a:cubicBezTo>
                  <a:lnTo>
                    <a:pt x="3749" y="1572"/>
                  </a:lnTo>
                  <a:cubicBezTo>
                    <a:pt x="3818" y="1469"/>
                    <a:pt x="3920" y="1424"/>
                    <a:pt x="4023" y="1424"/>
                  </a:cubicBezTo>
                  <a:close/>
                  <a:moveTo>
                    <a:pt x="4019" y="1"/>
                  </a:moveTo>
                  <a:cubicBezTo>
                    <a:pt x="3743" y="1"/>
                    <a:pt x="3463" y="31"/>
                    <a:pt x="3182" y="91"/>
                  </a:cubicBezTo>
                  <a:cubicBezTo>
                    <a:pt x="1733" y="406"/>
                    <a:pt x="567" y="1572"/>
                    <a:pt x="284" y="3084"/>
                  </a:cubicBezTo>
                  <a:cubicBezTo>
                    <a:pt x="0" y="4533"/>
                    <a:pt x="599" y="5479"/>
                    <a:pt x="1040" y="6140"/>
                  </a:cubicBezTo>
                  <a:cubicBezTo>
                    <a:pt x="1922" y="7526"/>
                    <a:pt x="1387" y="7526"/>
                    <a:pt x="1670" y="8188"/>
                  </a:cubicBezTo>
                  <a:lnTo>
                    <a:pt x="6301" y="8188"/>
                  </a:lnTo>
                  <a:cubicBezTo>
                    <a:pt x="6553" y="7526"/>
                    <a:pt x="6018" y="7526"/>
                    <a:pt x="6931" y="6109"/>
                  </a:cubicBezTo>
                  <a:cubicBezTo>
                    <a:pt x="7373" y="5447"/>
                    <a:pt x="7719" y="4817"/>
                    <a:pt x="7719" y="3746"/>
                  </a:cubicBezTo>
                  <a:cubicBezTo>
                    <a:pt x="7751" y="2612"/>
                    <a:pt x="7246" y="1540"/>
                    <a:pt x="6396" y="847"/>
                  </a:cubicBezTo>
                  <a:cubicBezTo>
                    <a:pt x="5726" y="297"/>
                    <a:pt x="4892" y="1"/>
                    <a:pt x="40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4"/>
          <p:cNvSpPr txBox="1">
            <a:spLocks noGrp="1"/>
          </p:cNvSpPr>
          <p:nvPr>
            <p:ph type="title"/>
          </p:nvPr>
        </p:nvSpPr>
        <p:spPr>
          <a:xfrm>
            <a:off x="1312800" y="2176501"/>
            <a:ext cx="6708000" cy="7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dirty="0"/>
              <a:t>The Problem It Solves</a:t>
            </a:r>
            <a:endParaRPr sz="13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34"/>
          <p:cNvSpPr txBox="1">
            <a:spLocks noGrp="1"/>
          </p:cNvSpPr>
          <p:nvPr>
            <p:ph type="title" idx="2"/>
          </p:nvPr>
        </p:nvSpPr>
        <p:spPr>
          <a:xfrm>
            <a:off x="3876300" y="1200000"/>
            <a:ext cx="1261800" cy="113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02</a:t>
            </a:r>
            <a:endParaRPr dirty="0"/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7"/>
          <p:cNvSpPr txBox="1">
            <a:spLocks noGrp="1"/>
          </p:cNvSpPr>
          <p:nvPr>
            <p:ph type="title"/>
          </p:nvPr>
        </p:nvSpPr>
        <p:spPr>
          <a:xfrm>
            <a:off x="713225" y="474850"/>
            <a:ext cx="77175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Why Automate </a:t>
            </a:r>
            <a:r>
              <a:rPr lang="es" dirty="0">
                <a:solidFill>
                  <a:srgbClr val="EB9921"/>
                </a:solidFill>
              </a:rPr>
              <a:t>Analysis?</a:t>
            </a:r>
            <a:endParaRPr dirty="0">
              <a:solidFill>
                <a:srgbClr val="EB9921"/>
              </a:solidFill>
            </a:endParaRPr>
          </a:p>
        </p:txBody>
      </p:sp>
      <p:sp>
        <p:nvSpPr>
          <p:cNvPr id="585" name="Google Shape;585;p37"/>
          <p:cNvSpPr txBox="1">
            <a:spLocks noGrp="1"/>
          </p:cNvSpPr>
          <p:nvPr>
            <p:ph type="subTitle" idx="1"/>
          </p:nvPr>
        </p:nvSpPr>
        <p:spPr>
          <a:xfrm>
            <a:off x="3417875" y="2045533"/>
            <a:ext cx="2308200" cy="23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Public procurement data is critical for identifying </a:t>
            </a:r>
            <a:r>
              <a:rPr lang="en-US" b="1" dirty="0"/>
              <a:t>inefficiencies</a:t>
            </a:r>
            <a:r>
              <a:rPr lang="en-US" dirty="0"/>
              <a:t>, </a:t>
            </a:r>
            <a:r>
              <a:rPr lang="en-US" b="1" dirty="0"/>
              <a:t>risks</a:t>
            </a:r>
            <a:r>
              <a:rPr lang="en-US" dirty="0"/>
              <a:t>, and </a:t>
            </a:r>
            <a:r>
              <a:rPr lang="en-US" b="1" dirty="0"/>
              <a:t>corruption.</a:t>
            </a:r>
            <a:endParaRPr b="1" dirty="0"/>
          </a:p>
        </p:txBody>
      </p:sp>
      <p:sp>
        <p:nvSpPr>
          <p:cNvPr id="586" name="Google Shape;586;p37"/>
          <p:cNvSpPr txBox="1">
            <a:spLocks noGrp="1"/>
          </p:cNvSpPr>
          <p:nvPr>
            <p:ph type="subTitle" idx="2"/>
          </p:nvPr>
        </p:nvSpPr>
        <p:spPr>
          <a:xfrm>
            <a:off x="6061926" y="2045833"/>
            <a:ext cx="2307600" cy="23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Automating analysis ensures </a:t>
            </a:r>
            <a:r>
              <a:rPr lang="en-US" b="1" dirty="0"/>
              <a:t>consistency</a:t>
            </a:r>
            <a:r>
              <a:rPr lang="en-US" dirty="0"/>
              <a:t>, </a:t>
            </a:r>
            <a:r>
              <a:rPr lang="en-US" b="1" dirty="0"/>
              <a:t>speed</a:t>
            </a:r>
            <a:r>
              <a:rPr lang="en-US" dirty="0"/>
              <a:t>, and detailed reporting with actionable </a:t>
            </a:r>
            <a:r>
              <a:rPr lang="en-US" b="1" dirty="0"/>
              <a:t>insights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587" name="Google Shape;587;p37"/>
          <p:cNvSpPr txBox="1">
            <a:spLocks noGrp="1"/>
          </p:cNvSpPr>
          <p:nvPr>
            <p:ph type="subTitle" idx="3"/>
          </p:nvPr>
        </p:nvSpPr>
        <p:spPr>
          <a:xfrm>
            <a:off x="774474" y="2045533"/>
            <a:ext cx="2307600" cy="23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Manual analysis of massive datasets is </a:t>
            </a:r>
            <a:r>
              <a:rPr lang="en-US" b="1" dirty="0"/>
              <a:t>time-consuming</a:t>
            </a:r>
            <a:r>
              <a:rPr lang="en-US" dirty="0"/>
              <a:t> and </a:t>
            </a:r>
            <a:r>
              <a:rPr lang="en-US" b="1" dirty="0"/>
              <a:t>error-prone.</a:t>
            </a:r>
            <a:endParaRPr b="1" dirty="0"/>
          </a:p>
        </p:txBody>
      </p:sp>
      <p:grpSp>
        <p:nvGrpSpPr>
          <p:cNvPr id="6" name="Google Shape;5640;p57">
            <a:extLst>
              <a:ext uri="{FF2B5EF4-FFF2-40B4-BE49-F238E27FC236}">
                <a16:creationId xmlns:a16="http://schemas.microsoft.com/office/drawing/2014/main" id="{C6B0B947-8383-4441-A149-649B5FEBF00A}"/>
              </a:ext>
            </a:extLst>
          </p:cNvPr>
          <p:cNvGrpSpPr/>
          <p:nvPr/>
        </p:nvGrpSpPr>
        <p:grpSpPr>
          <a:xfrm>
            <a:off x="1425067" y="474850"/>
            <a:ext cx="375465" cy="371813"/>
            <a:chOff x="-37385100" y="3949908"/>
            <a:chExt cx="321350" cy="318225"/>
          </a:xfrm>
        </p:grpSpPr>
        <p:sp>
          <p:nvSpPr>
            <p:cNvPr id="7" name="Google Shape;5641;p57">
              <a:extLst>
                <a:ext uri="{FF2B5EF4-FFF2-40B4-BE49-F238E27FC236}">
                  <a16:creationId xmlns:a16="http://schemas.microsoft.com/office/drawing/2014/main" id="{8B8D631A-0EC7-4515-AA81-611628B52D6F}"/>
                </a:ext>
              </a:extLst>
            </p:cNvPr>
            <p:cNvSpPr/>
            <p:nvPr/>
          </p:nvSpPr>
          <p:spPr>
            <a:xfrm>
              <a:off x="-37190575" y="4145233"/>
              <a:ext cx="126825" cy="122900"/>
            </a:xfrm>
            <a:custGeom>
              <a:avLst/>
              <a:gdLst/>
              <a:ahLst/>
              <a:cxnLst/>
              <a:rect l="l" t="t" r="r" b="b"/>
              <a:pathLst>
                <a:path w="5073" h="4916" extrusionOk="0">
                  <a:moveTo>
                    <a:pt x="2238" y="1"/>
                  </a:moveTo>
                  <a:cubicBezTo>
                    <a:pt x="1986" y="442"/>
                    <a:pt x="1671" y="820"/>
                    <a:pt x="1324" y="1229"/>
                  </a:cubicBezTo>
                  <a:cubicBezTo>
                    <a:pt x="946" y="1671"/>
                    <a:pt x="473" y="1986"/>
                    <a:pt x="1" y="2238"/>
                  </a:cubicBezTo>
                  <a:lnTo>
                    <a:pt x="2206" y="4443"/>
                  </a:lnTo>
                  <a:cubicBezTo>
                    <a:pt x="2521" y="4758"/>
                    <a:pt x="2923" y="4916"/>
                    <a:pt x="3325" y="4916"/>
                  </a:cubicBezTo>
                  <a:cubicBezTo>
                    <a:pt x="3726" y="4916"/>
                    <a:pt x="4128" y="4758"/>
                    <a:pt x="4443" y="4443"/>
                  </a:cubicBezTo>
                  <a:cubicBezTo>
                    <a:pt x="5073" y="3813"/>
                    <a:pt x="5073" y="2836"/>
                    <a:pt x="4443" y="2206"/>
                  </a:cubicBezTo>
                  <a:lnTo>
                    <a:pt x="22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642;p57">
              <a:extLst>
                <a:ext uri="{FF2B5EF4-FFF2-40B4-BE49-F238E27FC236}">
                  <a16:creationId xmlns:a16="http://schemas.microsoft.com/office/drawing/2014/main" id="{5AB55EB8-A792-4181-BF29-06E95AF80CF4}"/>
                </a:ext>
              </a:extLst>
            </p:cNvPr>
            <p:cNvSpPr/>
            <p:nvPr/>
          </p:nvSpPr>
          <p:spPr>
            <a:xfrm>
              <a:off x="-37385100" y="3949908"/>
              <a:ext cx="248125" cy="248950"/>
            </a:xfrm>
            <a:custGeom>
              <a:avLst/>
              <a:gdLst/>
              <a:ahLst/>
              <a:cxnLst/>
              <a:rect l="l" t="t" r="r" b="b"/>
              <a:pathLst>
                <a:path w="9925" h="9958" extrusionOk="0">
                  <a:moveTo>
                    <a:pt x="4978" y="1702"/>
                  </a:moveTo>
                  <a:cubicBezTo>
                    <a:pt x="6774" y="1702"/>
                    <a:pt x="8286" y="3214"/>
                    <a:pt x="8286" y="5010"/>
                  </a:cubicBezTo>
                  <a:cubicBezTo>
                    <a:pt x="8254" y="5892"/>
                    <a:pt x="7939" y="6711"/>
                    <a:pt x="7341" y="7310"/>
                  </a:cubicBezTo>
                  <a:cubicBezTo>
                    <a:pt x="6742" y="7908"/>
                    <a:pt x="5923" y="8318"/>
                    <a:pt x="4978" y="8318"/>
                  </a:cubicBezTo>
                  <a:cubicBezTo>
                    <a:pt x="3151" y="8318"/>
                    <a:pt x="1670" y="6837"/>
                    <a:pt x="1670" y="5010"/>
                  </a:cubicBezTo>
                  <a:cubicBezTo>
                    <a:pt x="1670" y="3214"/>
                    <a:pt x="3151" y="1702"/>
                    <a:pt x="4978" y="1702"/>
                  </a:cubicBezTo>
                  <a:close/>
                  <a:moveTo>
                    <a:pt x="4978" y="1"/>
                  </a:moveTo>
                  <a:cubicBezTo>
                    <a:pt x="2268" y="1"/>
                    <a:pt x="0" y="2269"/>
                    <a:pt x="0" y="4978"/>
                  </a:cubicBezTo>
                  <a:cubicBezTo>
                    <a:pt x="0" y="7688"/>
                    <a:pt x="2268" y="9956"/>
                    <a:pt x="4978" y="9956"/>
                  </a:cubicBezTo>
                  <a:cubicBezTo>
                    <a:pt x="5013" y="9957"/>
                    <a:pt x="5048" y="9957"/>
                    <a:pt x="5083" y="9957"/>
                  </a:cubicBezTo>
                  <a:cubicBezTo>
                    <a:pt x="6367" y="9957"/>
                    <a:pt x="7586" y="9395"/>
                    <a:pt x="8506" y="8444"/>
                  </a:cubicBezTo>
                  <a:cubicBezTo>
                    <a:pt x="9420" y="7499"/>
                    <a:pt x="9924" y="6270"/>
                    <a:pt x="9924" y="4978"/>
                  </a:cubicBezTo>
                  <a:cubicBezTo>
                    <a:pt x="9924" y="2269"/>
                    <a:pt x="7687" y="1"/>
                    <a:pt x="49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1" name="Google Shape;5908;p58">
            <a:extLst>
              <a:ext uri="{FF2B5EF4-FFF2-40B4-BE49-F238E27FC236}">
                <a16:creationId xmlns:a16="http://schemas.microsoft.com/office/drawing/2014/main" id="{F1DB07F8-F9D9-4ADD-877B-4F42C784F4E2}"/>
              </a:ext>
            </a:extLst>
          </p:cNvPr>
          <p:cNvGrpSpPr/>
          <p:nvPr/>
        </p:nvGrpSpPr>
        <p:grpSpPr>
          <a:xfrm>
            <a:off x="1534542" y="1675254"/>
            <a:ext cx="360868" cy="367261"/>
            <a:chOff x="-65144125" y="4094450"/>
            <a:chExt cx="311900" cy="317425"/>
          </a:xfrm>
        </p:grpSpPr>
        <p:sp>
          <p:nvSpPr>
            <p:cNvPr id="22" name="Google Shape;5909;p58">
              <a:extLst>
                <a:ext uri="{FF2B5EF4-FFF2-40B4-BE49-F238E27FC236}">
                  <a16:creationId xmlns:a16="http://schemas.microsoft.com/office/drawing/2014/main" id="{21344314-A330-477C-BE4E-3C7707DCBC8A}"/>
                </a:ext>
              </a:extLst>
            </p:cNvPr>
            <p:cNvSpPr/>
            <p:nvPr/>
          </p:nvSpPr>
          <p:spPr>
            <a:xfrm>
              <a:off x="-65079550" y="4183450"/>
              <a:ext cx="185900" cy="185900"/>
            </a:xfrm>
            <a:custGeom>
              <a:avLst/>
              <a:gdLst/>
              <a:ahLst/>
              <a:cxnLst/>
              <a:rect l="l" t="t" r="r" b="b"/>
              <a:pathLst>
                <a:path w="7436" h="7436" extrusionOk="0">
                  <a:moveTo>
                    <a:pt x="3687" y="0"/>
                  </a:moveTo>
                  <a:cubicBezTo>
                    <a:pt x="1639" y="0"/>
                    <a:pt x="1" y="1639"/>
                    <a:pt x="1" y="3686"/>
                  </a:cubicBezTo>
                  <a:cubicBezTo>
                    <a:pt x="1" y="5734"/>
                    <a:pt x="1639" y="7435"/>
                    <a:pt x="3687" y="7435"/>
                  </a:cubicBezTo>
                  <a:cubicBezTo>
                    <a:pt x="5735" y="7435"/>
                    <a:pt x="7436" y="5797"/>
                    <a:pt x="7436" y="3686"/>
                  </a:cubicBezTo>
                  <a:cubicBezTo>
                    <a:pt x="7436" y="3466"/>
                    <a:pt x="7247" y="3308"/>
                    <a:pt x="7058" y="3308"/>
                  </a:cubicBezTo>
                  <a:lnTo>
                    <a:pt x="4096" y="3308"/>
                  </a:lnTo>
                  <a:lnTo>
                    <a:pt x="4096" y="378"/>
                  </a:lnTo>
                  <a:cubicBezTo>
                    <a:pt x="4096" y="158"/>
                    <a:pt x="3907" y="0"/>
                    <a:pt x="36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5910;p58">
              <a:extLst>
                <a:ext uri="{FF2B5EF4-FFF2-40B4-BE49-F238E27FC236}">
                  <a16:creationId xmlns:a16="http://schemas.microsoft.com/office/drawing/2014/main" id="{1804B03C-E2C2-42CD-8739-BB1CB2066E86}"/>
                </a:ext>
              </a:extLst>
            </p:cNvPr>
            <p:cNvSpPr/>
            <p:nvPr/>
          </p:nvSpPr>
          <p:spPr>
            <a:xfrm>
              <a:off x="-65039375" y="4094450"/>
              <a:ext cx="104775" cy="19700"/>
            </a:xfrm>
            <a:custGeom>
              <a:avLst/>
              <a:gdLst/>
              <a:ahLst/>
              <a:cxnLst/>
              <a:rect l="l" t="t" r="r" b="b"/>
              <a:pathLst>
                <a:path w="4191" h="788" extrusionOk="0">
                  <a:moveTo>
                    <a:pt x="473" y="0"/>
                  </a:moveTo>
                  <a:cubicBezTo>
                    <a:pt x="252" y="0"/>
                    <a:pt x="32" y="221"/>
                    <a:pt x="32" y="410"/>
                  </a:cubicBezTo>
                  <a:cubicBezTo>
                    <a:pt x="0" y="599"/>
                    <a:pt x="158" y="756"/>
                    <a:pt x="347" y="788"/>
                  </a:cubicBezTo>
                  <a:lnTo>
                    <a:pt x="3813" y="788"/>
                  </a:lnTo>
                  <a:cubicBezTo>
                    <a:pt x="4033" y="756"/>
                    <a:pt x="4191" y="599"/>
                    <a:pt x="4191" y="410"/>
                  </a:cubicBezTo>
                  <a:cubicBezTo>
                    <a:pt x="4191" y="158"/>
                    <a:pt x="3970" y="0"/>
                    <a:pt x="37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911;p58">
              <a:extLst>
                <a:ext uri="{FF2B5EF4-FFF2-40B4-BE49-F238E27FC236}">
                  <a16:creationId xmlns:a16="http://schemas.microsoft.com/office/drawing/2014/main" id="{2FCDC529-C3D3-4B54-8534-4BE8AFE7012D}"/>
                </a:ext>
              </a:extLst>
            </p:cNvPr>
            <p:cNvSpPr/>
            <p:nvPr/>
          </p:nvSpPr>
          <p:spPr>
            <a:xfrm>
              <a:off x="-65144125" y="4121025"/>
              <a:ext cx="311900" cy="290850"/>
            </a:xfrm>
            <a:custGeom>
              <a:avLst/>
              <a:gdLst/>
              <a:ahLst/>
              <a:cxnLst/>
              <a:rect l="l" t="t" r="r" b="b"/>
              <a:pathLst>
                <a:path w="12476" h="11634" extrusionOk="0">
                  <a:moveTo>
                    <a:pt x="6321" y="1678"/>
                  </a:moveTo>
                  <a:cubicBezTo>
                    <a:pt x="7437" y="1678"/>
                    <a:pt x="8570" y="2088"/>
                    <a:pt x="9483" y="3001"/>
                  </a:cubicBezTo>
                  <a:cubicBezTo>
                    <a:pt x="10334" y="3884"/>
                    <a:pt x="10806" y="5018"/>
                    <a:pt x="10806" y="6246"/>
                  </a:cubicBezTo>
                  <a:cubicBezTo>
                    <a:pt x="10806" y="8767"/>
                    <a:pt x="8759" y="10815"/>
                    <a:pt x="6238" y="10815"/>
                  </a:cubicBezTo>
                  <a:cubicBezTo>
                    <a:pt x="3718" y="10815"/>
                    <a:pt x="1702" y="8767"/>
                    <a:pt x="1702" y="6246"/>
                  </a:cubicBezTo>
                  <a:cubicBezTo>
                    <a:pt x="1702" y="3492"/>
                    <a:pt x="3974" y="1678"/>
                    <a:pt x="6321" y="1678"/>
                  </a:cubicBezTo>
                  <a:close/>
                  <a:moveTo>
                    <a:pt x="1367" y="1"/>
                  </a:moveTo>
                  <a:cubicBezTo>
                    <a:pt x="1048" y="1"/>
                    <a:pt x="725" y="119"/>
                    <a:pt x="473" y="355"/>
                  </a:cubicBezTo>
                  <a:cubicBezTo>
                    <a:pt x="0" y="828"/>
                    <a:pt x="0" y="1615"/>
                    <a:pt x="473" y="2119"/>
                  </a:cubicBezTo>
                  <a:cubicBezTo>
                    <a:pt x="696" y="2363"/>
                    <a:pt x="997" y="2488"/>
                    <a:pt x="1327" y="2488"/>
                  </a:cubicBezTo>
                  <a:cubicBezTo>
                    <a:pt x="1509" y="2488"/>
                    <a:pt x="1700" y="2450"/>
                    <a:pt x="1891" y="2371"/>
                  </a:cubicBezTo>
                  <a:lnTo>
                    <a:pt x="2237" y="2718"/>
                  </a:lnTo>
                  <a:cubicBezTo>
                    <a:pt x="1386" y="3695"/>
                    <a:pt x="914" y="4923"/>
                    <a:pt x="914" y="6215"/>
                  </a:cubicBezTo>
                  <a:cubicBezTo>
                    <a:pt x="914" y="9176"/>
                    <a:pt x="3340" y="11634"/>
                    <a:pt x="6301" y="11634"/>
                  </a:cubicBezTo>
                  <a:cubicBezTo>
                    <a:pt x="9231" y="11634"/>
                    <a:pt x="11689" y="9208"/>
                    <a:pt x="11689" y="6215"/>
                  </a:cubicBezTo>
                  <a:cubicBezTo>
                    <a:pt x="11689" y="4923"/>
                    <a:pt x="11216" y="3695"/>
                    <a:pt x="10365" y="2718"/>
                  </a:cubicBezTo>
                  <a:lnTo>
                    <a:pt x="10743" y="2371"/>
                  </a:lnTo>
                  <a:cubicBezTo>
                    <a:pt x="10901" y="2466"/>
                    <a:pt x="11059" y="2497"/>
                    <a:pt x="11248" y="2497"/>
                  </a:cubicBezTo>
                  <a:cubicBezTo>
                    <a:pt x="11909" y="2497"/>
                    <a:pt x="12476" y="1930"/>
                    <a:pt x="12476" y="1269"/>
                  </a:cubicBezTo>
                  <a:cubicBezTo>
                    <a:pt x="12476" y="607"/>
                    <a:pt x="11909" y="8"/>
                    <a:pt x="11248" y="8"/>
                  </a:cubicBezTo>
                  <a:cubicBezTo>
                    <a:pt x="10586" y="8"/>
                    <a:pt x="10019" y="544"/>
                    <a:pt x="10019" y="1269"/>
                  </a:cubicBezTo>
                  <a:cubicBezTo>
                    <a:pt x="10019" y="1458"/>
                    <a:pt x="10050" y="1615"/>
                    <a:pt x="10145" y="1773"/>
                  </a:cubicBezTo>
                  <a:lnTo>
                    <a:pt x="9798" y="2119"/>
                  </a:lnTo>
                  <a:cubicBezTo>
                    <a:pt x="9137" y="1584"/>
                    <a:pt x="8381" y="1206"/>
                    <a:pt x="7561" y="985"/>
                  </a:cubicBezTo>
                  <a:lnTo>
                    <a:pt x="7561" y="544"/>
                  </a:lnTo>
                  <a:lnTo>
                    <a:pt x="5073" y="544"/>
                  </a:lnTo>
                  <a:lnTo>
                    <a:pt x="5073" y="985"/>
                  </a:lnTo>
                  <a:cubicBezTo>
                    <a:pt x="4222" y="1206"/>
                    <a:pt x="3434" y="1584"/>
                    <a:pt x="2836" y="2119"/>
                  </a:cubicBezTo>
                  <a:lnTo>
                    <a:pt x="2458" y="1773"/>
                  </a:lnTo>
                  <a:cubicBezTo>
                    <a:pt x="2710" y="1269"/>
                    <a:pt x="2584" y="733"/>
                    <a:pt x="2237" y="355"/>
                  </a:cubicBezTo>
                  <a:cubicBezTo>
                    <a:pt x="2001" y="119"/>
                    <a:pt x="1686" y="1"/>
                    <a:pt x="13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5955;p58">
            <a:extLst>
              <a:ext uri="{FF2B5EF4-FFF2-40B4-BE49-F238E27FC236}">
                <a16:creationId xmlns:a16="http://schemas.microsoft.com/office/drawing/2014/main" id="{F038C980-716F-4C60-B6B0-5FC39C8DD43B}"/>
              </a:ext>
            </a:extLst>
          </p:cNvPr>
          <p:cNvSpPr/>
          <p:nvPr/>
        </p:nvSpPr>
        <p:spPr>
          <a:xfrm>
            <a:off x="4338708" y="1759378"/>
            <a:ext cx="366335" cy="286155"/>
          </a:xfrm>
          <a:custGeom>
            <a:avLst/>
            <a:gdLst/>
            <a:ahLst/>
            <a:cxnLst/>
            <a:rect l="l" t="t" r="r" b="b"/>
            <a:pathLst>
              <a:path w="12665" h="9893" extrusionOk="0">
                <a:moveTo>
                  <a:pt x="8538" y="2458"/>
                </a:moveTo>
                <a:cubicBezTo>
                  <a:pt x="8758" y="2458"/>
                  <a:pt x="8916" y="2678"/>
                  <a:pt x="8916" y="2899"/>
                </a:cubicBezTo>
                <a:lnTo>
                  <a:pt x="8916" y="4569"/>
                </a:lnTo>
                <a:cubicBezTo>
                  <a:pt x="8916" y="4789"/>
                  <a:pt x="8727" y="4978"/>
                  <a:pt x="8538" y="4978"/>
                </a:cubicBezTo>
                <a:cubicBezTo>
                  <a:pt x="8349" y="4978"/>
                  <a:pt x="8128" y="4789"/>
                  <a:pt x="8128" y="4569"/>
                </a:cubicBezTo>
                <a:lnTo>
                  <a:pt x="8128" y="3875"/>
                </a:lnTo>
                <a:lnTo>
                  <a:pt x="6364" y="5671"/>
                </a:lnTo>
                <a:cubicBezTo>
                  <a:pt x="6285" y="5750"/>
                  <a:pt x="6175" y="5789"/>
                  <a:pt x="6065" y="5789"/>
                </a:cubicBezTo>
                <a:cubicBezTo>
                  <a:pt x="5954" y="5789"/>
                  <a:pt x="5844" y="5750"/>
                  <a:pt x="5765" y="5671"/>
                </a:cubicBezTo>
                <a:lnTo>
                  <a:pt x="5230" y="5104"/>
                </a:lnTo>
                <a:lnTo>
                  <a:pt x="3844" y="6490"/>
                </a:lnTo>
                <a:cubicBezTo>
                  <a:pt x="3765" y="6569"/>
                  <a:pt x="3655" y="6608"/>
                  <a:pt x="3544" y="6608"/>
                </a:cubicBezTo>
                <a:cubicBezTo>
                  <a:pt x="3434" y="6608"/>
                  <a:pt x="3324" y="6569"/>
                  <a:pt x="3245" y="6490"/>
                </a:cubicBezTo>
                <a:cubicBezTo>
                  <a:pt x="3087" y="6333"/>
                  <a:pt x="3087" y="6049"/>
                  <a:pt x="3245" y="5892"/>
                </a:cubicBezTo>
                <a:lnTo>
                  <a:pt x="4915" y="4254"/>
                </a:lnTo>
                <a:cubicBezTo>
                  <a:pt x="4994" y="4175"/>
                  <a:pt x="5104" y="4135"/>
                  <a:pt x="5214" y="4135"/>
                </a:cubicBezTo>
                <a:cubicBezTo>
                  <a:pt x="5324" y="4135"/>
                  <a:pt x="5435" y="4175"/>
                  <a:pt x="5513" y="4254"/>
                </a:cubicBezTo>
                <a:lnTo>
                  <a:pt x="6049" y="4789"/>
                </a:lnTo>
                <a:lnTo>
                  <a:pt x="7561" y="3308"/>
                </a:lnTo>
                <a:lnTo>
                  <a:pt x="6868" y="3308"/>
                </a:lnTo>
                <a:cubicBezTo>
                  <a:pt x="6648" y="3308"/>
                  <a:pt x="6490" y="3088"/>
                  <a:pt x="6490" y="2899"/>
                </a:cubicBezTo>
                <a:cubicBezTo>
                  <a:pt x="6490" y="2678"/>
                  <a:pt x="6679" y="2458"/>
                  <a:pt x="6868" y="2458"/>
                </a:cubicBezTo>
                <a:close/>
                <a:moveTo>
                  <a:pt x="11814" y="8255"/>
                </a:moveTo>
                <a:cubicBezTo>
                  <a:pt x="11814" y="8538"/>
                  <a:pt x="11877" y="9105"/>
                  <a:pt x="11405" y="9105"/>
                </a:cubicBezTo>
                <a:lnTo>
                  <a:pt x="1197" y="9105"/>
                </a:lnTo>
                <a:cubicBezTo>
                  <a:pt x="977" y="9105"/>
                  <a:pt x="788" y="8885"/>
                  <a:pt x="788" y="8664"/>
                </a:cubicBezTo>
                <a:lnTo>
                  <a:pt x="788" y="8255"/>
                </a:lnTo>
                <a:close/>
                <a:moveTo>
                  <a:pt x="2048" y="0"/>
                </a:moveTo>
                <a:cubicBezTo>
                  <a:pt x="1355" y="0"/>
                  <a:pt x="819" y="536"/>
                  <a:pt x="819" y="1229"/>
                </a:cubicBezTo>
                <a:lnTo>
                  <a:pt x="819" y="7435"/>
                </a:lnTo>
                <a:lnTo>
                  <a:pt x="410" y="7435"/>
                </a:lnTo>
                <a:cubicBezTo>
                  <a:pt x="189" y="7435"/>
                  <a:pt x="0" y="7625"/>
                  <a:pt x="0" y="7845"/>
                </a:cubicBezTo>
                <a:lnTo>
                  <a:pt x="0" y="8664"/>
                </a:lnTo>
                <a:cubicBezTo>
                  <a:pt x="0" y="9326"/>
                  <a:pt x="536" y="9893"/>
                  <a:pt x="1260" y="9893"/>
                </a:cubicBezTo>
                <a:lnTo>
                  <a:pt x="11436" y="9893"/>
                </a:lnTo>
                <a:cubicBezTo>
                  <a:pt x="12129" y="9893"/>
                  <a:pt x="12665" y="9326"/>
                  <a:pt x="12665" y="8664"/>
                </a:cubicBezTo>
                <a:lnTo>
                  <a:pt x="12665" y="7845"/>
                </a:lnTo>
                <a:cubicBezTo>
                  <a:pt x="12634" y="7593"/>
                  <a:pt x="12444" y="7435"/>
                  <a:pt x="12224" y="7435"/>
                </a:cubicBezTo>
                <a:lnTo>
                  <a:pt x="11814" y="7435"/>
                </a:lnTo>
                <a:lnTo>
                  <a:pt x="11814" y="1229"/>
                </a:lnTo>
                <a:cubicBezTo>
                  <a:pt x="11814" y="536"/>
                  <a:pt x="11247" y="0"/>
                  <a:pt x="1058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" name="Google Shape;6048;p58">
            <a:extLst>
              <a:ext uri="{FF2B5EF4-FFF2-40B4-BE49-F238E27FC236}">
                <a16:creationId xmlns:a16="http://schemas.microsoft.com/office/drawing/2014/main" id="{93643675-1796-4BAE-8437-3C6942C57D72}"/>
              </a:ext>
            </a:extLst>
          </p:cNvPr>
          <p:cNvGrpSpPr/>
          <p:nvPr/>
        </p:nvGrpSpPr>
        <p:grpSpPr>
          <a:xfrm>
            <a:off x="6826215" y="1675254"/>
            <a:ext cx="368186" cy="366364"/>
            <a:chOff x="-62151950" y="4111775"/>
            <a:chExt cx="318225" cy="316650"/>
          </a:xfrm>
        </p:grpSpPr>
        <p:sp>
          <p:nvSpPr>
            <p:cNvPr id="27" name="Google Shape;6049;p58">
              <a:extLst>
                <a:ext uri="{FF2B5EF4-FFF2-40B4-BE49-F238E27FC236}">
                  <a16:creationId xmlns:a16="http://schemas.microsoft.com/office/drawing/2014/main" id="{747006CD-A3B9-409C-A11C-96141A782A00}"/>
                </a:ext>
              </a:extLst>
            </p:cNvPr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050;p58">
              <a:extLst>
                <a:ext uri="{FF2B5EF4-FFF2-40B4-BE49-F238E27FC236}">
                  <a16:creationId xmlns:a16="http://schemas.microsoft.com/office/drawing/2014/main" id="{D3DBFCB6-6233-45D0-9E6D-A71DCC0BC421}"/>
                </a:ext>
              </a:extLst>
            </p:cNvPr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051;p58">
              <a:extLst>
                <a:ext uri="{FF2B5EF4-FFF2-40B4-BE49-F238E27FC236}">
                  <a16:creationId xmlns:a16="http://schemas.microsoft.com/office/drawing/2014/main" id="{B0351784-708A-4A62-82E0-D6D078F5F93F}"/>
                </a:ext>
              </a:extLst>
            </p:cNvPr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052;p58">
              <a:extLst>
                <a:ext uri="{FF2B5EF4-FFF2-40B4-BE49-F238E27FC236}">
                  <a16:creationId xmlns:a16="http://schemas.microsoft.com/office/drawing/2014/main" id="{056278E3-2673-411A-892C-E80F050AEC94}"/>
                </a:ext>
              </a:extLst>
            </p:cNvPr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6"/>
          <p:cNvSpPr txBox="1">
            <a:spLocks noGrp="1"/>
          </p:cNvSpPr>
          <p:nvPr>
            <p:ph type="title"/>
          </p:nvPr>
        </p:nvSpPr>
        <p:spPr>
          <a:xfrm>
            <a:off x="713225" y="2278340"/>
            <a:ext cx="3824363" cy="15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dirty="0"/>
              <a:t>Building the </a:t>
            </a:r>
            <a:r>
              <a:rPr lang="en-US" sz="4000" dirty="0">
                <a:solidFill>
                  <a:srgbClr val="EB9921"/>
                </a:solidFill>
              </a:rPr>
              <a:t>GPT</a:t>
            </a:r>
            <a:endParaRPr sz="4000" dirty="0">
              <a:solidFill>
                <a:srgbClr val="EB9921"/>
              </a:solidFill>
            </a:endParaRPr>
          </a:p>
        </p:txBody>
      </p:sp>
      <p:sp>
        <p:nvSpPr>
          <p:cNvPr id="537" name="Google Shape;537;p36"/>
          <p:cNvSpPr txBox="1">
            <a:spLocks noGrp="1"/>
          </p:cNvSpPr>
          <p:nvPr>
            <p:ph type="title" idx="2"/>
          </p:nvPr>
        </p:nvSpPr>
        <p:spPr>
          <a:xfrm>
            <a:off x="713222" y="1337860"/>
            <a:ext cx="1261800" cy="113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  <p:grpSp>
        <p:nvGrpSpPr>
          <p:cNvPr id="46" name="Google Shape;450;p33">
            <a:extLst>
              <a:ext uri="{FF2B5EF4-FFF2-40B4-BE49-F238E27FC236}">
                <a16:creationId xmlns:a16="http://schemas.microsoft.com/office/drawing/2014/main" id="{FDE4A771-C912-4673-8965-23708A6A0733}"/>
              </a:ext>
            </a:extLst>
          </p:cNvPr>
          <p:cNvGrpSpPr/>
          <p:nvPr/>
        </p:nvGrpSpPr>
        <p:grpSpPr>
          <a:xfrm>
            <a:off x="4804558" y="1322207"/>
            <a:ext cx="3368003" cy="3003320"/>
            <a:chOff x="892385" y="1070090"/>
            <a:chExt cx="3368003" cy="3003320"/>
          </a:xfrm>
        </p:grpSpPr>
        <p:sp>
          <p:nvSpPr>
            <p:cNvPr id="47" name="Google Shape;451;p33">
              <a:extLst>
                <a:ext uri="{FF2B5EF4-FFF2-40B4-BE49-F238E27FC236}">
                  <a16:creationId xmlns:a16="http://schemas.microsoft.com/office/drawing/2014/main" id="{877B1F2B-8F08-4E47-BDD8-31F6EA89BC52}"/>
                </a:ext>
              </a:extLst>
            </p:cNvPr>
            <p:cNvSpPr/>
            <p:nvPr/>
          </p:nvSpPr>
          <p:spPr>
            <a:xfrm>
              <a:off x="892385" y="1070090"/>
              <a:ext cx="3368003" cy="3003320"/>
            </a:xfrm>
            <a:custGeom>
              <a:avLst/>
              <a:gdLst/>
              <a:ahLst/>
              <a:cxnLst/>
              <a:rect l="l" t="t" r="r" b="b"/>
              <a:pathLst>
                <a:path w="51469" h="45896" extrusionOk="0">
                  <a:moveTo>
                    <a:pt x="18311" y="1"/>
                  </a:moveTo>
                  <a:cubicBezTo>
                    <a:pt x="17466" y="1"/>
                    <a:pt x="16641" y="49"/>
                    <a:pt x="15843" y="143"/>
                  </a:cubicBezTo>
                  <a:cubicBezTo>
                    <a:pt x="7768" y="1097"/>
                    <a:pt x="2134" y="6974"/>
                    <a:pt x="637" y="14928"/>
                  </a:cubicBezTo>
                  <a:cubicBezTo>
                    <a:pt x="534" y="15480"/>
                    <a:pt x="450" y="16041"/>
                    <a:pt x="394" y="16603"/>
                  </a:cubicBezTo>
                  <a:cubicBezTo>
                    <a:pt x="1" y="20187"/>
                    <a:pt x="468" y="24230"/>
                    <a:pt x="1975" y="28347"/>
                  </a:cubicBezTo>
                  <a:cubicBezTo>
                    <a:pt x="6554" y="40892"/>
                    <a:pt x="18195" y="45895"/>
                    <a:pt x="27825" y="45895"/>
                  </a:cubicBezTo>
                  <a:cubicBezTo>
                    <a:pt x="30673" y="45895"/>
                    <a:pt x="33345" y="45458"/>
                    <a:pt x="35607" y="44648"/>
                  </a:cubicBezTo>
                  <a:cubicBezTo>
                    <a:pt x="46471" y="40756"/>
                    <a:pt x="51468" y="23996"/>
                    <a:pt x="38882" y="9734"/>
                  </a:cubicBezTo>
                  <a:cubicBezTo>
                    <a:pt x="32912" y="2966"/>
                    <a:pt x="24973" y="1"/>
                    <a:pt x="18311" y="1"/>
                  </a:cubicBezTo>
                  <a:close/>
                </a:path>
              </a:pathLst>
            </a:custGeom>
            <a:solidFill>
              <a:srgbClr val="DFE6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" name="Google Shape;452;p33">
              <a:extLst>
                <a:ext uri="{FF2B5EF4-FFF2-40B4-BE49-F238E27FC236}">
                  <a16:creationId xmlns:a16="http://schemas.microsoft.com/office/drawing/2014/main" id="{AE6CB5D3-0FD0-400E-9A4C-42EFBF387D57}"/>
                </a:ext>
              </a:extLst>
            </p:cNvPr>
            <p:cNvGrpSpPr/>
            <p:nvPr/>
          </p:nvGrpSpPr>
          <p:grpSpPr>
            <a:xfrm>
              <a:off x="2800235" y="1227928"/>
              <a:ext cx="966316" cy="1616241"/>
              <a:chOff x="3079110" y="1307628"/>
              <a:chExt cx="966316" cy="1616241"/>
            </a:xfrm>
          </p:grpSpPr>
          <p:sp>
            <p:nvSpPr>
              <p:cNvPr id="82" name="Google Shape;453;p33">
                <a:extLst>
                  <a:ext uri="{FF2B5EF4-FFF2-40B4-BE49-F238E27FC236}">
                    <a16:creationId xmlns:a16="http://schemas.microsoft.com/office/drawing/2014/main" id="{9E4258F3-62DB-4428-8A3C-BE30C30E770B}"/>
                  </a:ext>
                </a:extLst>
              </p:cNvPr>
              <p:cNvSpPr/>
              <p:nvPr/>
            </p:nvSpPr>
            <p:spPr>
              <a:xfrm>
                <a:off x="3079110" y="1307628"/>
                <a:ext cx="966316" cy="1616241"/>
              </a:xfrm>
              <a:custGeom>
                <a:avLst/>
                <a:gdLst/>
                <a:ahLst/>
                <a:cxnLst/>
                <a:rect l="l" t="t" r="r" b="b"/>
                <a:pathLst>
                  <a:path w="14767" h="24699" extrusionOk="0">
                    <a:moveTo>
                      <a:pt x="12830" y="0"/>
                    </a:moveTo>
                    <a:cubicBezTo>
                      <a:pt x="11135" y="0"/>
                      <a:pt x="8732" y="53"/>
                      <a:pt x="7649" y="53"/>
                    </a:cubicBezTo>
                    <a:cubicBezTo>
                      <a:pt x="7504" y="53"/>
                      <a:pt x="7383" y="52"/>
                      <a:pt x="7290" y="50"/>
                    </a:cubicBezTo>
                    <a:cubicBezTo>
                      <a:pt x="7172" y="48"/>
                      <a:pt x="7007" y="47"/>
                      <a:pt x="6805" y="47"/>
                    </a:cubicBezTo>
                    <a:cubicBezTo>
                      <a:pt x="4985" y="47"/>
                      <a:pt x="184" y="115"/>
                      <a:pt x="150" y="115"/>
                    </a:cubicBezTo>
                    <a:cubicBezTo>
                      <a:pt x="0" y="125"/>
                      <a:pt x="28" y="677"/>
                      <a:pt x="28" y="677"/>
                    </a:cubicBezTo>
                    <a:cubicBezTo>
                      <a:pt x="28" y="752"/>
                      <a:pt x="10" y="16632"/>
                      <a:pt x="10" y="24595"/>
                    </a:cubicBezTo>
                    <a:cubicBezTo>
                      <a:pt x="47" y="24698"/>
                      <a:pt x="2564" y="24670"/>
                      <a:pt x="3734" y="24680"/>
                    </a:cubicBezTo>
                    <a:cubicBezTo>
                      <a:pt x="4951" y="24680"/>
                      <a:pt x="6158" y="24670"/>
                      <a:pt x="7374" y="24652"/>
                    </a:cubicBezTo>
                    <a:cubicBezTo>
                      <a:pt x="7450" y="24651"/>
                      <a:pt x="7543" y="24651"/>
                      <a:pt x="7650" y="24651"/>
                    </a:cubicBezTo>
                    <a:cubicBezTo>
                      <a:pt x="8280" y="24651"/>
                      <a:pt x="9415" y="24659"/>
                      <a:pt x="10589" y="24659"/>
                    </a:cubicBezTo>
                    <a:cubicBezTo>
                      <a:pt x="12363" y="24659"/>
                      <a:pt x="14225" y="24639"/>
                      <a:pt x="14552" y="24539"/>
                    </a:cubicBezTo>
                    <a:cubicBezTo>
                      <a:pt x="14561" y="24539"/>
                      <a:pt x="14589" y="24511"/>
                      <a:pt x="14598" y="24502"/>
                    </a:cubicBezTo>
                    <a:cubicBezTo>
                      <a:pt x="14645" y="24492"/>
                      <a:pt x="14692" y="24446"/>
                      <a:pt x="14729" y="24389"/>
                    </a:cubicBezTo>
                    <a:cubicBezTo>
                      <a:pt x="14748" y="20656"/>
                      <a:pt x="14748" y="16913"/>
                      <a:pt x="14739" y="13207"/>
                    </a:cubicBezTo>
                    <a:cubicBezTo>
                      <a:pt x="14729" y="10353"/>
                      <a:pt x="14739" y="7508"/>
                      <a:pt x="14767" y="4673"/>
                    </a:cubicBezTo>
                    <a:lnTo>
                      <a:pt x="14729" y="1098"/>
                    </a:lnTo>
                    <a:cubicBezTo>
                      <a:pt x="14729" y="967"/>
                      <a:pt x="14701" y="171"/>
                      <a:pt x="14683" y="87"/>
                    </a:cubicBezTo>
                    <a:cubicBezTo>
                      <a:pt x="14669" y="21"/>
                      <a:pt x="13888" y="0"/>
                      <a:pt x="12830" y="0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454;p33">
                <a:extLst>
                  <a:ext uri="{FF2B5EF4-FFF2-40B4-BE49-F238E27FC236}">
                    <a16:creationId xmlns:a16="http://schemas.microsoft.com/office/drawing/2014/main" id="{57812310-40CE-427C-AAEF-7B3114AF4202}"/>
                  </a:ext>
                </a:extLst>
              </p:cNvPr>
              <p:cNvSpPr/>
              <p:nvPr/>
            </p:nvSpPr>
            <p:spPr>
              <a:xfrm>
                <a:off x="3079110" y="1307628"/>
                <a:ext cx="963894" cy="94099"/>
              </a:xfrm>
              <a:custGeom>
                <a:avLst/>
                <a:gdLst/>
                <a:ahLst/>
                <a:cxnLst/>
                <a:rect l="l" t="t" r="r" b="b"/>
                <a:pathLst>
                  <a:path w="14730" h="1438" extrusionOk="0">
                    <a:moveTo>
                      <a:pt x="12830" y="0"/>
                    </a:moveTo>
                    <a:cubicBezTo>
                      <a:pt x="11135" y="0"/>
                      <a:pt x="8732" y="53"/>
                      <a:pt x="7649" y="53"/>
                    </a:cubicBezTo>
                    <a:cubicBezTo>
                      <a:pt x="7504" y="53"/>
                      <a:pt x="7383" y="52"/>
                      <a:pt x="7290" y="50"/>
                    </a:cubicBezTo>
                    <a:cubicBezTo>
                      <a:pt x="7172" y="48"/>
                      <a:pt x="7007" y="47"/>
                      <a:pt x="6805" y="47"/>
                    </a:cubicBezTo>
                    <a:cubicBezTo>
                      <a:pt x="4985" y="47"/>
                      <a:pt x="184" y="115"/>
                      <a:pt x="150" y="115"/>
                    </a:cubicBezTo>
                    <a:cubicBezTo>
                      <a:pt x="0" y="125"/>
                      <a:pt x="28" y="677"/>
                      <a:pt x="28" y="677"/>
                    </a:cubicBezTo>
                    <a:lnTo>
                      <a:pt x="28" y="1425"/>
                    </a:lnTo>
                    <a:cubicBezTo>
                      <a:pt x="501" y="1435"/>
                      <a:pt x="1114" y="1437"/>
                      <a:pt x="1717" y="1437"/>
                    </a:cubicBezTo>
                    <a:cubicBezTo>
                      <a:pt x="2321" y="1437"/>
                      <a:pt x="2915" y="1435"/>
                      <a:pt x="3350" y="1435"/>
                    </a:cubicBezTo>
                    <a:cubicBezTo>
                      <a:pt x="4707" y="1435"/>
                      <a:pt x="6064" y="1425"/>
                      <a:pt x="7430" y="1416"/>
                    </a:cubicBezTo>
                    <a:cubicBezTo>
                      <a:pt x="7954" y="1416"/>
                      <a:pt x="9200" y="1424"/>
                      <a:pt x="10560" y="1424"/>
                    </a:cubicBezTo>
                    <a:cubicBezTo>
                      <a:pt x="12091" y="1424"/>
                      <a:pt x="13768" y="1414"/>
                      <a:pt x="14729" y="1369"/>
                    </a:cubicBezTo>
                    <a:lnTo>
                      <a:pt x="14729" y="1098"/>
                    </a:lnTo>
                    <a:cubicBezTo>
                      <a:pt x="14729" y="967"/>
                      <a:pt x="14701" y="171"/>
                      <a:pt x="14683" y="87"/>
                    </a:cubicBezTo>
                    <a:cubicBezTo>
                      <a:pt x="14669" y="21"/>
                      <a:pt x="13888" y="0"/>
                      <a:pt x="12830" y="0"/>
                    </a:cubicBezTo>
                    <a:close/>
                  </a:path>
                </a:pathLst>
              </a:custGeom>
              <a:solidFill>
                <a:srgbClr val="B345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455;p33">
                <a:extLst>
                  <a:ext uri="{FF2B5EF4-FFF2-40B4-BE49-F238E27FC236}">
                    <a16:creationId xmlns:a16="http://schemas.microsoft.com/office/drawing/2014/main" id="{356CC008-99FF-4699-A8D9-8ECBC58D7F41}"/>
                  </a:ext>
                </a:extLst>
              </p:cNvPr>
              <p:cNvSpPr/>
              <p:nvPr/>
            </p:nvSpPr>
            <p:spPr>
              <a:xfrm>
                <a:off x="3978025" y="1335963"/>
                <a:ext cx="41684" cy="38216"/>
              </a:xfrm>
              <a:custGeom>
                <a:avLst/>
                <a:gdLst/>
                <a:ahLst/>
                <a:cxnLst/>
                <a:rect l="l" t="t" r="r" b="b"/>
                <a:pathLst>
                  <a:path w="637" h="584" extrusionOk="0">
                    <a:moveTo>
                      <a:pt x="300" y="0"/>
                    </a:moveTo>
                    <a:cubicBezTo>
                      <a:pt x="272" y="0"/>
                      <a:pt x="253" y="10"/>
                      <a:pt x="225" y="10"/>
                    </a:cubicBezTo>
                    <a:cubicBezTo>
                      <a:pt x="197" y="19"/>
                      <a:pt x="169" y="29"/>
                      <a:pt x="132" y="57"/>
                    </a:cubicBezTo>
                    <a:cubicBezTo>
                      <a:pt x="113" y="66"/>
                      <a:pt x="103" y="75"/>
                      <a:pt x="94" y="94"/>
                    </a:cubicBezTo>
                    <a:cubicBezTo>
                      <a:pt x="75" y="103"/>
                      <a:pt x="57" y="141"/>
                      <a:pt x="47" y="160"/>
                    </a:cubicBezTo>
                    <a:cubicBezTo>
                      <a:pt x="1" y="244"/>
                      <a:pt x="10" y="337"/>
                      <a:pt x="57" y="422"/>
                    </a:cubicBezTo>
                    <a:cubicBezTo>
                      <a:pt x="75" y="450"/>
                      <a:pt x="113" y="487"/>
                      <a:pt x="160" y="534"/>
                    </a:cubicBezTo>
                    <a:cubicBezTo>
                      <a:pt x="210" y="567"/>
                      <a:pt x="267" y="584"/>
                      <a:pt x="324" y="584"/>
                    </a:cubicBezTo>
                    <a:cubicBezTo>
                      <a:pt x="426" y="584"/>
                      <a:pt x="527" y="530"/>
                      <a:pt x="581" y="422"/>
                    </a:cubicBezTo>
                    <a:cubicBezTo>
                      <a:pt x="637" y="300"/>
                      <a:pt x="618" y="169"/>
                      <a:pt x="534" y="94"/>
                    </a:cubicBezTo>
                    <a:cubicBezTo>
                      <a:pt x="497" y="47"/>
                      <a:pt x="440" y="10"/>
                      <a:pt x="365" y="0"/>
                    </a:cubicBezTo>
                    <a:close/>
                  </a:path>
                </a:pathLst>
              </a:custGeom>
              <a:solidFill>
                <a:srgbClr val="FFD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456;p33">
                <a:extLst>
                  <a:ext uri="{FF2B5EF4-FFF2-40B4-BE49-F238E27FC236}">
                    <a16:creationId xmlns:a16="http://schemas.microsoft.com/office/drawing/2014/main" id="{30286296-8DD3-4A62-8E2A-72E92EA16718}"/>
                  </a:ext>
                </a:extLst>
              </p:cNvPr>
              <p:cNvSpPr/>
              <p:nvPr/>
            </p:nvSpPr>
            <p:spPr>
              <a:xfrm>
                <a:off x="3921094" y="1335963"/>
                <a:ext cx="42273" cy="38216"/>
              </a:xfrm>
              <a:custGeom>
                <a:avLst/>
                <a:gdLst/>
                <a:ahLst/>
                <a:cxnLst/>
                <a:rect l="l" t="t" r="r" b="b"/>
                <a:pathLst>
                  <a:path w="646" h="584" extrusionOk="0">
                    <a:moveTo>
                      <a:pt x="300" y="0"/>
                    </a:moveTo>
                    <a:cubicBezTo>
                      <a:pt x="281" y="0"/>
                      <a:pt x="262" y="10"/>
                      <a:pt x="234" y="10"/>
                    </a:cubicBezTo>
                    <a:cubicBezTo>
                      <a:pt x="197" y="19"/>
                      <a:pt x="178" y="29"/>
                      <a:pt x="141" y="57"/>
                    </a:cubicBezTo>
                    <a:cubicBezTo>
                      <a:pt x="122" y="66"/>
                      <a:pt x="103" y="75"/>
                      <a:pt x="94" y="94"/>
                    </a:cubicBezTo>
                    <a:cubicBezTo>
                      <a:pt x="84" y="103"/>
                      <a:pt x="56" y="141"/>
                      <a:pt x="47" y="160"/>
                    </a:cubicBezTo>
                    <a:cubicBezTo>
                      <a:pt x="0" y="244"/>
                      <a:pt x="10" y="337"/>
                      <a:pt x="56" y="422"/>
                    </a:cubicBezTo>
                    <a:cubicBezTo>
                      <a:pt x="84" y="450"/>
                      <a:pt x="122" y="487"/>
                      <a:pt x="159" y="534"/>
                    </a:cubicBezTo>
                    <a:cubicBezTo>
                      <a:pt x="209" y="567"/>
                      <a:pt x="268" y="584"/>
                      <a:pt x="326" y="584"/>
                    </a:cubicBezTo>
                    <a:cubicBezTo>
                      <a:pt x="430" y="584"/>
                      <a:pt x="532" y="530"/>
                      <a:pt x="580" y="422"/>
                    </a:cubicBezTo>
                    <a:cubicBezTo>
                      <a:pt x="646" y="300"/>
                      <a:pt x="618" y="169"/>
                      <a:pt x="534" y="94"/>
                    </a:cubicBezTo>
                    <a:cubicBezTo>
                      <a:pt x="506" y="47"/>
                      <a:pt x="449" y="10"/>
                      <a:pt x="3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457;p33">
                <a:extLst>
                  <a:ext uri="{FF2B5EF4-FFF2-40B4-BE49-F238E27FC236}">
                    <a16:creationId xmlns:a16="http://schemas.microsoft.com/office/drawing/2014/main" id="{C14113E5-4527-4D5B-81E6-CCE9EF566773}"/>
                  </a:ext>
                </a:extLst>
              </p:cNvPr>
              <p:cNvSpPr/>
              <p:nvPr/>
            </p:nvSpPr>
            <p:spPr>
              <a:xfrm>
                <a:off x="3865341" y="1335963"/>
                <a:ext cx="42338" cy="38216"/>
              </a:xfrm>
              <a:custGeom>
                <a:avLst/>
                <a:gdLst/>
                <a:ahLst/>
                <a:cxnLst/>
                <a:rect l="l" t="t" r="r" b="b"/>
                <a:pathLst>
                  <a:path w="647" h="584" extrusionOk="0">
                    <a:moveTo>
                      <a:pt x="300" y="0"/>
                    </a:moveTo>
                    <a:cubicBezTo>
                      <a:pt x="281" y="0"/>
                      <a:pt x="253" y="10"/>
                      <a:pt x="235" y="10"/>
                    </a:cubicBezTo>
                    <a:cubicBezTo>
                      <a:pt x="197" y="19"/>
                      <a:pt x="169" y="29"/>
                      <a:pt x="141" y="57"/>
                    </a:cubicBezTo>
                    <a:cubicBezTo>
                      <a:pt x="113" y="66"/>
                      <a:pt x="104" y="75"/>
                      <a:pt x="94" y="94"/>
                    </a:cubicBezTo>
                    <a:cubicBezTo>
                      <a:pt x="85" y="103"/>
                      <a:pt x="57" y="141"/>
                      <a:pt x="47" y="160"/>
                    </a:cubicBezTo>
                    <a:cubicBezTo>
                      <a:pt x="1" y="244"/>
                      <a:pt x="10" y="337"/>
                      <a:pt x="57" y="422"/>
                    </a:cubicBezTo>
                    <a:cubicBezTo>
                      <a:pt x="85" y="450"/>
                      <a:pt x="104" y="487"/>
                      <a:pt x="160" y="534"/>
                    </a:cubicBezTo>
                    <a:cubicBezTo>
                      <a:pt x="210" y="567"/>
                      <a:pt x="267" y="584"/>
                      <a:pt x="324" y="584"/>
                    </a:cubicBezTo>
                    <a:cubicBezTo>
                      <a:pt x="426" y="584"/>
                      <a:pt x="527" y="530"/>
                      <a:pt x="581" y="422"/>
                    </a:cubicBezTo>
                    <a:cubicBezTo>
                      <a:pt x="646" y="300"/>
                      <a:pt x="618" y="169"/>
                      <a:pt x="534" y="94"/>
                    </a:cubicBezTo>
                    <a:cubicBezTo>
                      <a:pt x="497" y="47"/>
                      <a:pt x="441" y="10"/>
                      <a:pt x="3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458;p33">
                <a:extLst>
                  <a:ext uri="{FF2B5EF4-FFF2-40B4-BE49-F238E27FC236}">
                    <a16:creationId xmlns:a16="http://schemas.microsoft.com/office/drawing/2014/main" id="{976FF2D4-BA44-49A2-883A-BCE9EB98BD8F}"/>
                  </a:ext>
                </a:extLst>
              </p:cNvPr>
              <p:cNvSpPr/>
              <p:nvPr/>
            </p:nvSpPr>
            <p:spPr>
              <a:xfrm>
                <a:off x="3137873" y="1455386"/>
                <a:ext cx="341780" cy="32064"/>
              </a:xfrm>
              <a:custGeom>
                <a:avLst/>
                <a:gdLst/>
                <a:ahLst/>
                <a:cxnLst/>
                <a:rect l="l" t="t" r="r" b="b"/>
                <a:pathLst>
                  <a:path w="5223" h="490" extrusionOk="0">
                    <a:moveTo>
                      <a:pt x="5194" y="0"/>
                    </a:moveTo>
                    <a:cubicBezTo>
                      <a:pt x="4862" y="10"/>
                      <a:pt x="4312" y="12"/>
                      <a:pt x="3798" y="12"/>
                    </a:cubicBezTo>
                    <a:cubicBezTo>
                      <a:pt x="3283" y="12"/>
                      <a:pt x="2803" y="10"/>
                      <a:pt x="2611" y="10"/>
                    </a:cubicBezTo>
                    <a:lnTo>
                      <a:pt x="19" y="10"/>
                    </a:lnTo>
                    <a:cubicBezTo>
                      <a:pt x="1" y="47"/>
                      <a:pt x="1" y="113"/>
                      <a:pt x="1" y="113"/>
                    </a:cubicBezTo>
                    <a:lnTo>
                      <a:pt x="1" y="487"/>
                    </a:lnTo>
                    <a:lnTo>
                      <a:pt x="2611" y="487"/>
                    </a:lnTo>
                    <a:cubicBezTo>
                      <a:pt x="2813" y="487"/>
                      <a:pt x="3316" y="489"/>
                      <a:pt x="3843" y="489"/>
                    </a:cubicBezTo>
                    <a:cubicBezTo>
                      <a:pt x="4371" y="489"/>
                      <a:pt x="4923" y="487"/>
                      <a:pt x="5222" y="477"/>
                    </a:cubicBezTo>
                    <a:lnTo>
                      <a:pt x="5222" y="215"/>
                    </a:lnTo>
                    <a:cubicBezTo>
                      <a:pt x="5222" y="187"/>
                      <a:pt x="5213" y="47"/>
                      <a:pt x="5194" y="0"/>
                    </a:cubicBezTo>
                    <a:close/>
                  </a:path>
                </a:pathLst>
              </a:custGeom>
              <a:solidFill>
                <a:srgbClr val="D66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459;p33">
                <a:extLst>
                  <a:ext uri="{FF2B5EF4-FFF2-40B4-BE49-F238E27FC236}">
                    <a16:creationId xmlns:a16="http://schemas.microsoft.com/office/drawing/2014/main" id="{61E8057E-7868-436E-AE4A-E54E7E0DF3FA}"/>
                  </a:ext>
                </a:extLst>
              </p:cNvPr>
              <p:cNvSpPr/>
              <p:nvPr/>
            </p:nvSpPr>
            <p:spPr>
              <a:xfrm>
                <a:off x="3272609" y="1538623"/>
                <a:ext cx="164183" cy="31475"/>
              </a:xfrm>
              <a:custGeom>
                <a:avLst/>
                <a:gdLst/>
                <a:ahLst/>
                <a:cxnLst/>
                <a:rect l="l" t="t" r="r" b="b"/>
                <a:pathLst>
                  <a:path w="2509" h="481" extrusionOk="0">
                    <a:moveTo>
                      <a:pt x="2499" y="1"/>
                    </a:moveTo>
                    <a:cubicBezTo>
                      <a:pt x="2340" y="10"/>
                      <a:pt x="2075" y="13"/>
                      <a:pt x="1827" y="13"/>
                    </a:cubicBezTo>
                    <a:cubicBezTo>
                      <a:pt x="1579" y="13"/>
                      <a:pt x="1348" y="10"/>
                      <a:pt x="1254" y="10"/>
                    </a:cubicBezTo>
                    <a:lnTo>
                      <a:pt x="19" y="10"/>
                    </a:lnTo>
                    <a:cubicBezTo>
                      <a:pt x="2" y="45"/>
                      <a:pt x="17" y="105"/>
                      <a:pt x="4" y="105"/>
                    </a:cubicBezTo>
                    <a:cubicBezTo>
                      <a:pt x="3" y="105"/>
                      <a:pt x="2" y="104"/>
                      <a:pt x="0" y="104"/>
                    </a:cubicBezTo>
                    <a:lnTo>
                      <a:pt x="0" y="478"/>
                    </a:lnTo>
                    <a:lnTo>
                      <a:pt x="1245" y="478"/>
                    </a:lnTo>
                    <a:cubicBezTo>
                      <a:pt x="1339" y="478"/>
                      <a:pt x="1577" y="480"/>
                      <a:pt x="1829" y="480"/>
                    </a:cubicBezTo>
                    <a:cubicBezTo>
                      <a:pt x="2080" y="480"/>
                      <a:pt x="2344" y="478"/>
                      <a:pt x="2490" y="469"/>
                    </a:cubicBezTo>
                    <a:lnTo>
                      <a:pt x="2490" y="207"/>
                    </a:lnTo>
                    <a:cubicBezTo>
                      <a:pt x="2508" y="188"/>
                      <a:pt x="2499" y="57"/>
                      <a:pt x="2499" y="1"/>
                    </a:cubicBezTo>
                    <a:close/>
                  </a:path>
                </a:pathLst>
              </a:custGeom>
              <a:solidFill>
                <a:srgbClr val="FFD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460;p33">
                <a:extLst>
                  <a:ext uri="{FF2B5EF4-FFF2-40B4-BE49-F238E27FC236}">
                    <a16:creationId xmlns:a16="http://schemas.microsoft.com/office/drawing/2014/main" id="{FD36F5C5-1F3E-492E-891C-66DAC510AEEB}"/>
                  </a:ext>
                </a:extLst>
              </p:cNvPr>
              <p:cNvSpPr/>
              <p:nvPr/>
            </p:nvSpPr>
            <p:spPr>
              <a:xfrm>
                <a:off x="3455703" y="1538623"/>
                <a:ext cx="110262" cy="3147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481" extrusionOk="0">
                    <a:moveTo>
                      <a:pt x="1675" y="1"/>
                    </a:moveTo>
                    <a:cubicBezTo>
                      <a:pt x="1568" y="10"/>
                      <a:pt x="1390" y="13"/>
                      <a:pt x="1223" y="13"/>
                    </a:cubicBezTo>
                    <a:cubicBezTo>
                      <a:pt x="1055" y="13"/>
                      <a:pt x="899" y="10"/>
                      <a:pt x="833" y="10"/>
                    </a:cubicBezTo>
                    <a:lnTo>
                      <a:pt x="0" y="10"/>
                    </a:lnTo>
                    <a:lnTo>
                      <a:pt x="0" y="104"/>
                    </a:lnTo>
                    <a:lnTo>
                      <a:pt x="0" y="478"/>
                    </a:lnTo>
                    <a:lnTo>
                      <a:pt x="843" y="478"/>
                    </a:lnTo>
                    <a:cubicBezTo>
                      <a:pt x="908" y="478"/>
                      <a:pt x="1072" y="480"/>
                      <a:pt x="1243" y="480"/>
                    </a:cubicBezTo>
                    <a:cubicBezTo>
                      <a:pt x="1413" y="480"/>
                      <a:pt x="1591" y="478"/>
                      <a:pt x="1685" y="469"/>
                    </a:cubicBezTo>
                    <a:lnTo>
                      <a:pt x="1685" y="207"/>
                    </a:lnTo>
                    <a:cubicBezTo>
                      <a:pt x="1675" y="188"/>
                      <a:pt x="1675" y="57"/>
                      <a:pt x="1675" y="1"/>
                    </a:cubicBezTo>
                    <a:close/>
                  </a:path>
                </a:pathLst>
              </a:custGeom>
              <a:solidFill>
                <a:srgbClr val="799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461;p33">
                <a:extLst>
                  <a:ext uri="{FF2B5EF4-FFF2-40B4-BE49-F238E27FC236}">
                    <a16:creationId xmlns:a16="http://schemas.microsoft.com/office/drawing/2014/main" id="{317CB3C7-7F7E-4684-A27A-175A11956381}"/>
                  </a:ext>
                </a:extLst>
              </p:cNvPr>
              <p:cNvSpPr/>
              <p:nvPr/>
            </p:nvSpPr>
            <p:spPr>
              <a:xfrm>
                <a:off x="3330128" y="1602948"/>
                <a:ext cx="594696" cy="32326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494" extrusionOk="0">
                    <a:moveTo>
                      <a:pt x="9059" y="0"/>
                    </a:moveTo>
                    <a:cubicBezTo>
                      <a:pt x="8479" y="10"/>
                      <a:pt x="7520" y="12"/>
                      <a:pt x="6620" y="12"/>
                    </a:cubicBezTo>
                    <a:cubicBezTo>
                      <a:pt x="5721" y="12"/>
                      <a:pt x="4881" y="10"/>
                      <a:pt x="4540" y="10"/>
                    </a:cubicBezTo>
                    <a:lnTo>
                      <a:pt x="29" y="10"/>
                    </a:lnTo>
                    <a:cubicBezTo>
                      <a:pt x="1" y="47"/>
                      <a:pt x="1" y="113"/>
                      <a:pt x="1" y="113"/>
                    </a:cubicBezTo>
                    <a:lnTo>
                      <a:pt x="1" y="487"/>
                    </a:lnTo>
                    <a:lnTo>
                      <a:pt x="4540" y="487"/>
                    </a:lnTo>
                    <a:cubicBezTo>
                      <a:pt x="4941" y="487"/>
                      <a:pt x="6029" y="493"/>
                      <a:pt x="7082" y="493"/>
                    </a:cubicBezTo>
                    <a:cubicBezTo>
                      <a:pt x="7872" y="493"/>
                      <a:pt x="8642" y="490"/>
                      <a:pt x="9087" y="478"/>
                    </a:cubicBezTo>
                    <a:cubicBezTo>
                      <a:pt x="9087" y="393"/>
                      <a:pt x="9087" y="300"/>
                      <a:pt x="9078" y="225"/>
                    </a:cubicBezTo>
                    <a:cubicBezTo>
                      <a:pt x="9078" y="188"/>
                      <a:pt x="9078" y="47"/>
                      <a:pt x="90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462;p33">
                <a:extLst>
                  <a:ext uri="{FF2B5EF4-FFF2-40B4-BE49-F238E27FC236}">
                    <a16:creationId xmlns:a16="http://schemas.microsoft.com/office/drawing/2014/main" id="{1D61B655-4361-40B3-82A7-1077BED96DCA}"/>
                  </a:ext>
                </a:extLst>
              </p:cNvPr>
              <p:cNvSpPr/>
              <p:nvPr/>
            </p:nvSpPr>
            <p:spPr>
              <a:xfrm>
                <a:off x="3330128" y="1653138"/>
                <a:ext cx="594696" cy="32719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500" extrusionOk="0">
                    <a:moveTo>
                      <a:pt x="9059" y="1"/>
                    </a:moveTo>
                    <a:cubicBezTo>
                      <a:pt x="8363" y="18"/>
                      <a:pt x="7121" y="21"/>
                      <a:pt x="6091" y="21"/>
                    </a:cubicBezTo>
                    <a:cubicBezTo>
                      <a:pt x="5405" y="21"/>
                      <a:pt x="4813" y="20"/>
                      <a:pt x="4540" y="20"/>
                    </a:cubicBezTo>
                    <a:lnTo>
                      <a:pt x="29" y="20"/>
                    </a:lnTo>
                    <a:cubicBezTo>
                      <a:pt x="1" y="48"/>
                      <a:pt x="1" y="122"/>
                      <a:pt x="1" y="122"/>
                    </a:cubicBezTo>
                    <a:lnTo>
                      <a:pt x="1" y="497"/>
                    </a:lnTo>
                    <a:lnTo>
                      <a:pt x="4540" y="497"/>
                    </a:lnTo>
                    <a:cubicBezTo>
                      <a:pt x="4890" y="497"/>
                      <a:pt x="5768" y="499"/>
                      <a:pt x="6687" y="499"/>
                    </a:cubicBezTo>
                    <a:cubicBezTo>
                      <a:pt x="7607" y="499"/>
                      <a:pt x="8568" y="497"/>
                      <a:pt x="9087" y="487"/>
                    </a:cubicBezTo>
                    <a:cubicBezTo>
                      <a:pt x="9087" y="403"/>
                      <a:pt x="9087" y="310"/>
                      <a:pt x="9078" y="225"/>
                    </a:cubicBezTo>
                    <a:cubicBezTo>
                      <a:pt x="9078" y="188"/>
                      <a:pt x="9078" y="48"/>
                      <a:pt x="90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463;p33">
                <a:extLst>
                  <a:ext uri="{FF2B5EF4-FFF2-40B4-BE49-F238E27FC236}">
                    <a16:creationId xmlns:a16="http://schemas.microsoft.com/office/drawing/2014/main" id="{6A8D18A0-4E8A-4C12-A40B-BD4E3BD543DA}"/>
                  </a:ext>
                </a:extLst>
              </p:cNvPr>
              <p:cNvSpPr/>
              <p:nvPr/>
            </p:nvSpPr>
            <p:spPr>
              <a:xfrm>
                <a:off x="3330128" y="1703983"/>
                <a:ext cx="594696" cy="32326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494" extrusionOk="0">
                    <a:moveTo>
                      <a:pt x="9059" y="0"/>
                    </a:moveTo>
                    <a:cubicBezTo>
                      <a:pt x="8479" y="10"/>
                      <a:pt x="7520" y="12"/>
                      <a:pt x="6620" y="12"/>
                    </a:cubicBezTo>
                    <a:cubicBezTo>
                      <a:pt x="5721" y="12"/>
                      <a:pt x="4881" y="10"/>
                      <a:pt x="4540" y="10"/>
                    </a:cubicBezTo>
                    <a:lnTo>
                      <a:pt x="29" y="10"/>
                    </a:lnTo>
                    <a:cubicBezTo>
                      <a:pt x="1" y="47"/>
                      <a:pt x="1" y="113"/>
                      <a:pt x="1" y="113"/>
                    </a:cubicBezTo>
                    <a:lnTo>
                      <a:pt x="1" y="487"/>
                    </a:lnTo>
                    <a:lnTo>
                      <a:pt x="4540" y="487"/>
                    </a:lnTo>
                    <a:cubicBezTo>
                      <a:pt x="4941" y="487"/>
                      <a:pt x="6029" y="493"/>
                      <a:pt x="7082" y="493"/>
                    </a:cubicBezTo>
                    <a:cubicBezTo>
                      <a:pt x="7872" y="493"/>
                      <a:pt x="8642" y="490"/>
                      <a:pt x="9087" y="478"/>
                    </a:cubicBezTo>
                    <a:cubicBezTo>
                      <a:pt x="9087" y="394"/>
                      <a:pt x="9087" y="300"/>
                      <a:pt x="9078" y="225"/>
                    </a:cubicBezTo>
                    <a:cubicBezTo>
                      <a:pt x="9078" y="188"/>
                      <a:pt x="9078" y="57"/>
                      <a:pt x="90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464;p33">
                <a:extLst>
                  <a:ext uri="{FF2B5EF4-FFF2-40B4-BE49-F238E27FC236}">
                    <a16:creationId xmlns:a16="http://schemas.microsoft.com/office/drawing/2014/main" id="{DDCFCF00-F2C1-4DAE-9A58-1D44C6157DBC}"/>
                  </a:ext>
                </a:extLst>
              </p:cNvPr>
              <p:cNvSpPr/>
              <p:nvPr/>
            </p:nvSpPr>
            <p:spPr>
              <a:xfrm>
                <a:off x="3329605" y="1754174"/>
                <a:ext cx="401721" cy="31999"/>
              </a:xfrm>
              <a:custGeom>
                <a:avLst/>
                <a:gdLst/>
                <a:ahLst/>
                <a:cxnLst/>
                <a:rect l="l" t="t" r="r" b="b"/>
                <a:pathLst>
                  <a:path w="6139" h="489" extrusionOk="0">
                    <a:moveTo>
                      <a:pt x="6120" y="1"/>
                    </a:moveTo>
                    <a:cubicBezTo>
                      <a:pt x="5648" y="18"/>
                      <a:pt x="4809" y="21"/>
                      <a:pt x="4117" y="21"/>
                    </a:cubicBezTo>
                    <a:cubicBezTo>
                      <a:pt x="3655" y="21"/>
                      <a:pt x="3258" y="20"/>
                      <a:pt x="3078" y="20"/>
                    </a:cubicBezTo>
                    <a:lnTo>
                      <a:pt x="18" y="20"/>
                    </a:lnTo>
                    <a:cubicBezTo>
                      <a:pt x="1" y="46"/>
                      <a:pt x="8" y="114"/>
                      <a:pt x="9" y="114"/>
                    </a:cubicBezTo>
                    <a:cubicBezTo>
                      <a:pt x="9" y="114"/>
                      <a:pt x="9" y="114"/>
                      <a:pt x="9" y="113"/>
                    </a:cubicBezTo>
                    <a:lnTo>
                      <a:pt x="9" y="487"/>
                    </a:lnTo>
                    <a:lnTo>
                      <a:pt x="3060" y="487"/>
                    </a:lnTo>
                    <a:cubicBezTo>
                      <a:pt x="3247" y="487"/>
                      <a:pt x="3663" y="489"/>
                      <a:pt x="4140" y="489"/>
                    </a:cubicBezTo>
                    <a:cubicBezTo>
                      <a:pt x="4856" y="489"/>
                      <a:pt x="5708" y="486"/>
                      <a:pt x="6129" y="469"/>
                    </a:cubicBezTo>
                    <a:lnTo>
                      <a:pt x="6129" y="216"/>
                    </a:lnTo>
                    <a:cubicBezTo>
                      <a:pt x="6138" y="188"/>
                      <a:pt x="6129" y="66"/>
                      <a:pt x="61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465;p33">
                <a:extLst>
                  <a:ext uri="{FF2B5EF4-FFF2-40B4-BE49-F238E27FC236}">
                    <a16:creationId xmlns:a16="http://schemas.microsoft.com/office/drawing/2014/main" id="{9CEA9306-D556-4FB3-8796-6769CF7F4574}"/>
                  </a:ext>
                </a:extLst>
              </p:cNvPr>
              <p:cNvSpPr/>
              <p:nvPr/>
            </p:nvSpPr>
            <p:spPr>
              <a:xfrm>
                <a:off x="3330128" y="1805019"/>
                <a:ext cx="106663" cy="31475"/>
              </a:xfrm>
              <a:custGeom>
                <a:avLst/>
                <a:gdLst/>
                <a:ahLst/>
                <a:cxnLst/>
                <a:rect l="l" t="t" r="r" b="b"/>
                <a:pathLst>
                  <a:path w="1630" h="481" extrusionOk="0">
                    <a:moveTo>
                      <a:pt x="1620" y="1"/>
                    </a:moveTo>
                    <a:cubicBezTo>
                      <a:pt x="1512" y="10"/>
                      <a:pt x="1341" y="12"/>
                      <a:pt x="1181" y="12"/>
                    </a:cubicBezTo>
                    <a:cubicBezTo>
                      <a:pt x="1021" y="12"/>
                      <a:pt x="871" y="10"/>
                      <a:pt x="806" y="10"/>
                    </a:cubicBezTo>
                    <a:lnTo>
                      <a:pt x="1" y="10"/>
                    </a:lnTo>
                    <a:lnTo>
                      <a:pt x="1" y="103"/>
                    </a:lnTo>
                    <a:lnTo>
                      <a:pt x="1" y="478"/>
                    </a:lnTo>
                    <a:lnTo>
                      <a:pt x="806" y="478"/>
                    </a:lnTo>
                    <a:cubicBezTo>
                      <a:pt x="871" y="478"/>
                      <a:pt x="1028" y="480"/>
                      <a:pt x="1192" y="480"/>
                    </a:cubicBezTo>
                    <a:cubicBezTo>
                      <a:pt x="1356" y="480"/>
                      <a:pt x="1526" y="478"/>
                      <a:pt x="1620" y="468"/>
                    </a:cubicBezTo>
                    <a:lnTo>
                      <a:pt x="1620" y="206"/>
                    </a:lnTo>
                    <a:cubicBezTo>
                      <a:pt x="1629" y="188"/>
                      <a:pt x="1620" y="57"/>
                      <a:pt x="1620" y="1"/>
                    </a:cubicBezTo>
                    <a:close/>
                  </a:path>
                </a:pathLst>
              </a:custGeom>
              <a:solidFill>
                <a:srgbClr val="FFD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466;p33">
                <a:extLst>
                  <a:ext uri="{FF2B5EF4-FFF2-40B4-BE49-F238E27FC236}">
                    <a16:creationId xmlns:a16="http://schemas.microsoft.com/office/drawing/2014/main" id="{58C990F4-7E92-41EC-B04A-DE1A23ECCF36}"/>
                  </a:ext>
                </a:extLst>
              </p:cNvPr>
              <p:cNvSpPr/>
              <p:nvPr/>
            </p:nvSpPr>
            <p:spPr>
              <a:xfrm>
                <a:off x="3330128" y="1856453"/>
                <a:ext cx="106663" cy="32064"/>
              </a:xfrm>
              <a:custGeom>
                <a:avLst/>
                <a:gdLst/>
                <a:ahLst/>
                <a:cxnLst/>
                <a:rect l="l" t="t" r="r" b="b"/>
                <a:pathLst>
                  <a:path w="1630" h="490" extrusionOk="0">
                    <a:moveTo>
                      <a:pt x="1620" y="1"/>
                    </a:moveTo>
                    <a:cubicBezTo>
                      <a:pt x="1512" y="10"/>
                      <a:pt x="1341" y="12"/>
                      <a:pt x="1181" y="12"/>
                    </a:cubicBezTo>
                    <a:cubicBezTo>
                      <a:pt x="1021" y="12"/>
                      <a:pt x="871" y="10"/>
                      <a:pt x="806" y="10"/>
                    </a:cubicBezTo>
                    <a:lnTo>
                      <a:pt x="1" y="10"/>
                    </a:lnTo>
                    <a:lnTo>
                      <a:pt x="1" y="113"/>
                    </a:lnTo>
                    <a:lnTo>
                      <a:pt x="1" y="487"/>
                    </a:lnTo>
                    <a:lnTo>
                      <a:pt x="806" y="487"/>
                    </a:lnTo>
                    <a:cubicBezTo>
                      <a:pt x="871" y="487"/>
                      <a:pt x="1028" y="490"/>
                      <a:pt x="1192" y="490"/>
                    </a:cubicBezTo>
                    <a:cubicBezTo>
                      <a:pt x="1356" y="490"/>
                      <a:pt x="1526" y="487"/>
                      <a:pt x="1620" y="478"/>
                    </a:cubicBezTo>
                    <a:lnTo>
                      <a:pt x="1620" y="216"/>
                    </a:lnTo>
                    <a:cubicBezTo>
                      <a:pt x="1629" y="169"/>
                      <a:pt x="1620" y="47"/>
                      <a:pt x="1620" y="1"/>
                    </a:cubicBezTo>
                    <a:close/>
                  </a:path>
                </a:pathLst>
              </a:custGeom>
              <a:solidFill>
                <a:srgbClr val="799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467;p33">
                <a:extLst>
                  <a:ext uri="{FF2B5EF4-FFF2-40B4-BE49-F238E27FC236}">
                    <a16:creationId xmlns:a16="http://schemas.microsoft.com/office/drawing/2014/main" id="{F885F432-75CF-46E6-9CF5-BF3AB7A4382F}"/>
                  </a:ext>
                </a:extLst>
              </p:cNvPr>
              <p:cNvSpPr/>
              <p:nvPr/>
            </p:nvSpPr>
            <p:spPr>
              <a:xfrm>
                <a:off x="3330128" y="1906643"/>
                <a:ext cx="594696" cy="32653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499" extrusionOk="0">
                    <a:moveTo>
                      <a:pt x="9059" y="1"/>
                    </a:moveTo>
                    <a:cubicBezTo>
                      <a:pt x="8562" y="13"/>
                      <a:pt x="7786" y="16"/>
                      <a:pt x="7008" y="16"/>
                    </a:cubicBezTo>
                    <a:cubicBezTo>
                      <a:pt x="5971" y="16"/>
                      <a:pt x="4930" y="10"/>
                      <a:pt x="4540" y="10"/>
                    </a:cubicBezTo>
                    <a:lnTo>
                      <a:pt x="29" y="10"/>
                    </a:lnTo>
                    <a:cubicBezTo>
                      <a:pt x="1" y="48"/>
                      <a:pt x="1" y="123"/>
                      <a:pt x="1" y="123"/>
                    </a:cubicBezTo>
                    <a:lnTo>
                      <a:pt x="1" y="497"/>
                    </a:lnTo>
                    <a:lnTo>
                      <a:pt x="4540" y="497"/>
                    </a:lnTo>
                    <a:cubicBezTo>
                      <a:pt x="4820" y="497"/>
                      <a:pt x="5438" y="498"/>
                      <a:pt x="6144" y="498"/>
                    </a:cubicBezTo>
                    <a:cubicBezTo>
                      <a:pt x="7204" y="498"/>
                      <a:pt x="8464" y="495"/>
                      <a:pt x="9087" y="478"/>
                    </a:cubicBezTo>
                    <a:cubicBezTo>
                      <a:pt x="9087" y="403"/>
                      <a:pt x="9087" y="310"/>
                      <a:pt x="9078" y="226"/>
                    </a:cubicBezTo>
                    <a:cubicBezTo>
                      <a:pt x="9078" y="179"/>
                      <a:pt x="9078" y="48"/>
                      <a:pt x="90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468;p33">
                <a:extLst>
                  <a:ext uri="{FF2B5EF4-FFF2-40B4-BE49-F238E27FC236}">
                    <a16:creationId xmlns:a16="http://schemas.microsoft.com/office/drawing/2014/main" id="{3B8E1763-5473-40FB-ADDA-2113E05544EA}"/>
                  </a:ext>
                </a:extLst>
              </p:cNvPr>
              <p:cNvSpPr/>
              <p:nvPr/>
            </p:nvSpPr>
            <p:spPr>
              <a:xfrm>
                <a:off x="3584287" y="1538623"/>
                <a:ext cx="159275" cy="31475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481" extrusionOk="0">
                    <a:moveTo>
                      <a:pt x="2424" y="1"/>
                    </a:moveTo>
                    <a:cubicBezTo>
                      <a:pt x="2270" y="10"/>
                      <a:pt x="2015" y="13"/>
                      <a:pt x="1775" y="13"/>
                    </a:cubicBezTo>
                    <a:cubicBezTo>
                      <a:pt x="1535" y="13"/>
                      <a:pt x="1311" y="10"/>
                      <a:pt x="1217" y="10"/>
                    </a:cubicBezTo>
                    <a:lnTo>
                      <a:pt x="10" y="10"/>
                    </a:lnTo>
                    <a:cubicBezTo>
                      <a:pt x="1" y="45"/>
                      <a:pt x="9" y="105"/>
                      <a:pt x="2" y="105"/>
                    </a:cubicBezTo>
                    <a:cubicBezTo>
                      <a:pt x="2" y="105"/>
                      <a:pt x="1" y="104"/>
                      <a:pt x="0" y="104"/>
                    </a:cubicBezTo>
                    <a:lnTo>
                      <a:pt x="0" y="478"/>
                    </a:lnTo>
                    <a:lnTo>
                      <a:pt x="1217" y="478"/>
                    </a:lnTo>
                    <a:cubicBezTo>
                      <a:pt x="1311" y="478"/>
                      <a:pt x="1545" y="480"/>
                      <a:pt x="1789" y="480"/>
                    </a:cubicBezTo>
                    <a:cubicBezTo>
                      <a:pt x="2033" y="480"/>
                      <a:pt x="2288" y="478"/>
                      <a:pt x="2424" y="469"/>
                    </a:cubicBezTo>
                    <a:lnTo>
                      <a:pt x="2424" y="207"/>
                    </a:lnTo>
                    <a:cubicBezTo>
                      <a:pt x="2434" y="188"/>
                      <a:pt x="2434" y="57"/>
                      <a:pt x="2424" y="1"/>
                    </a:cubicBezTo>
                    <a:close/>
                  </a:path>
                </a:pathLst>
              </a:custGeom>
              <a:solidFill>
                <a:srgbClr val="799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469;p33">
                <a:extLst>
                  <a:ext uri="{FF2B5EF4-FFF2-40B4-BE49-F238E27FC236}">
                    <a16:creationId xmlns:a16="http://schemas.microsoft.com/office/drawing/2014/main" id="{AFD1DC6F-173B-468E-B2A8-39D6F309EE60}"/>
                  </a:ext>
                </a:extLst>
              </p:cNvPr>
              <p:cNvSpPr/>
              <p:nvPr/>
            </p:nvSpPr>
            <p:spPr>
              <a:xfrm>
                <a:off x="3272609" y="2026067"/>
                <a:ext cx="164183" cy="31737"/>
              </a:xfrm>
              <a:custGeom>
                <a:avLst/>
                <a:gdLst/>
                <a:ahLst/>
                <a:cxnLst/>
                <a:rect l="l" t="t" r="r" b="b"/>
                <a:pathLst>
                  <a:path w="2509" h="485" extrusionOk="0">
                    <a:moveTo>
                      <a:pt x="2499" y="1"/>
                    </a:moveTo>
                    <a:cubicBezTo>
                      <a:pt x="2363" y="13"/>
                      <a:pt x="2149" y="16"/>
                      <a:pt x="1934" y="16"/>
                    </a:cubicBezTo>
                    <a:cubicBezTo>
                      <a:pt x="1648" y="16"/>
                      <a:pt x="1361" y="10"/>
                      <a:pt x="1254" y="10"/>
                    </a:cubicBezTo>
                    <a:lnTo>
                      <a:pt x="19" y="10"/>
                    </a:lnTo>
                    <a:cubicBezTo>
                      <a:pt x="2" y="43"/>
                      <a:pt x="15" y="107"/>
                      <a:pt x="5" y="107"/>
                    </a:cubicBezTo>
                    <a:cubicBezTo>
                      <a:pt x="4" y="107"/>
                      <a:pt x="2" y="106"/>
                      <a:pt x="0" y="104"/>
                    </a:cubicBezTo>
                    <a:lnTo>
                      <a:pt x="0" y="478"/>
                    </a:lnTo>
                    <a:lnTo>
                      <a:pt x="1245" y="478"/>
                    </a:lnTo>
                    <a:cubicBezTo>
                      <a:pt x="1352" y="478"/>
                      <a:pt x="1648" y="484"/>
                      <a:pt x="1937" y="484"/>
                    </a:cubicBezTo>
                    <a:cubicBezTo>
                      <a:pt x="2153" y="484"/>
                      <a:pt x="2365" y="481"/>
                      <a:pt x="2490" y="469"/>
                    </a:cubicBezTo>
                    <a:lnTo>
                      <a:pt x="2490" y="216"/>
                    </a:lnTo>
                    <a:cubicBezTo>
                      <a:pt x="2508" y="188"/>
                      <a:pt x="2499" y="57"/>
                      <a:pt x="2499" y="1"/>
                    </a:cubicBezTo>
                    <a:close/>
                  </a:path>
                </a:pathLst>
              </a:custGeom>
              <a:solidFill>
                <a:srgbClr val="FFD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470;p33">
                <a:extLst>
                  <a:ext uri="{FF2B5EF4-FFF2-40B4-BE49-F238E27FC236}">
                    <a16:creationId xmlns:a16="http://schemas.microsoft.com/office/drawing/2014/main" id="{2EC43B59-6ED1-4687-817F-F212BA4D48F6}"/>
                  </a:ext>
                </a:extLst>
              </p:cNvPr>
              <p:cNvSpPr/>
              <p:nvPr/>
            </p:nvSpPr>
            <p:spPr>
              <a:xfrm>
                <a:off x="3272609" y="2095889"/>
                <a:ext cx="164183" cy="32064"/>
              </a:xfrm>
              <a:custGeom>
                <a:avLst/>
                <a:gdLst/>
                <a:ahLst/>
                <a:cxnLst/>
                <a:rect l="l" t="t" r="r" b="b"/>
                <a:pathLst>
                  <a:path w="2509" h="490" extrusionOk="0">
                    <a:moveTo>
                      <a:pt x="2499" y="1"/>
                    </a:moveTo>
                    <a:cubicBezTo>
                      <a:pt x="2340" y="10"/>
                      <a:pt x="2075" y="12"/>
                      <a:pt x="1827" y="12"/>
                    </a:cubicBezTo>
                    <a:cubicBezTo>
                      <a:pt x="1579" y="12"/>
                      <a:pt x="1348" y="10"/>
                      <a:pt x="1254" y="10"/>
                    </a:cubicBezTo>
                    <a:lnTo>
                      <a:pt x="19" y="10"/>
                    </a:lnTo>
                    <a:cubicBezTo>
                      <a:pt x="0" y="47"/>
                      <a:pt x="19" y="113"/>
                      <a:pt x="0" y="113"/>
                    </a:cubicBezTo>
                    <a:lnTo>
                      <a:pt x="0" y="487"/>
                    </a:lnTo>
                    <a:lnTo>
                      <a:pt x="1245" y="487"/>
                    </a:lnTo>
                    <a:cubicBezTo>
                      <a:pt x="1339" y="487"/>
                      <a:pt x="1577" y="489"/>
                      <a:pt x="1829" y="489"/>
                    </a:cubicBezTo>
                    <a:cubicBezTo>
                      <a:pt x="2080" y="489"/>
                      <a:pt x="2344" y="487"/>
                      <a:pt x="2490" y="478"/>
                    </a:cubicBezTo>
                    <a:lnTo>
                      <a:pt x="2490" y="225"/>
                    </a:lnTo>
                    <a:cubicBezTo>
                      <a:pt x="2508" y="178"/>
                      <a:pt x="2499" y="47"/>
                      <a:pt x="24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471;p33">
                <a:extLst>
                  <a:ext uri="{FF2B5EF4-FFF2-40B4-BE49-F238E27FC236}">
                    <a16:creationId xmlns:a16="http://schemas.microsoft.com/office/drawing/2014/main" id="{7287B212-8419-4DE8-8DDA-00E7521610E4}"/>
                  </a:ext>
                </a:extLst>
              </p:cNvPr>
              <p:cNvSpPr/>
              <p:nvPr/>
            </p:nvSpPr>
            <p:spPr>
              <a:xfrm>
                <a:off x="3272609" y="2156484"/>
                <a:ext cx="139055" cy="32064"/>
              </a:xfrm>
              <a:custGeom>
                <a:avLst/>
                <a:gdLst/>
                <a:ahLst/>
                <a:cxnLst/>
                <a:rect l="l" t="t" r="r" b="b"/>
                <a:pathLst>
                  <a:path w="2125" h="490" extrusionOk="0">
                    <a:moveTo>
                      <a:pt x="2096" y="1"/>
                    </a:moveTo>
                    <a:cubicBezTo>
                      <a:pt x="1961" y="10"/>
                      <a:pt x="1739" y="13"/>
                      <a:pt x="1532" y="13"/>
                    </a:cubicBezTo>
                    <a:cubicBezTo>
                      <a:pt x="1324" y="13"/>
                      <a:pt x="1133" y="10"/>
                      <a:pt x="1058" y="10"/>
                    </a:cubicBezTo>
                    <a:lnTo>
                      <a:pt x="19" y="10"/>
                    </a:lnTo>
                    <a:cubicBezTo>
                      <a:pt x="0" y="48"/>
                      <a:pt x="19" y="113"/>
                      <a:pt x="19" y="113"/>
                    </a:cubicBezTo>
                    <a:lnTo>
                      <a:pt x="19" y="488"/>
                    </a:lnTo>
                    <a:lnTo>
                      <a:pt x="1067" y="488"/>
                    </a:lnTo>
                    <a:cubicBezTo>
                      <a:pt x="1151" y="488"/>
                      <a:pt x="1353" y="490"/>
                      <a:pt x="1564" y="490"/>
                    </a:cubicBezTo>
                    <a:cubicBezTo>
                      <a:pt x="1776" y="490"/>
                      <a:pt x="1998" y="488"/>
                      <a:pt x="2125" y="478"/>
                    </a:cubicBezTo>
                    <a:lnTo>
                      <a:pt x="2125" y="216"/>
                    </a:lnTo>
                    <a:cubicBezTo>
                      <a:pt x="2096" y="188"/>
                      <a:pt x="2096" y="48"/>
                      <a:pt x="2096" y="1"/>
                    </a:cubicBezTo>
                    <a:close/>
                  </a:path>
                </a:pathLst>
              </a:custGeom>
              <a:solidFill>
                <a:srgbClr val="FFD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472;p33">
                <a:extLst>
                  <a:ext uri="{FF2B5EF4-FFF2-40B4-BE49-F238E27FC236}">
                    <a16:creationId xmlns:a16="http://schemas.microsoft.com/office/drawing/2014/main" id="{3580431B-762D-4B09-9998-475F6675AE21}"/>
                  </a:ext>
                </a:extLst>
              </p:cNvPr>
              <p:cNvSpPr/>
              <p:nvPr/>
            </p:nvSpPr>
            <p:spPr>
              <a:xfrm>
                <a:off x="3455703" y="2026067"/>
                <a:ext cx="110262" cy="31737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485" extrusionOk="0">
                    <a:moveTo>
                      <a:pt x="1675" y="1"/>
                    </a:moveTo>
                    <a:cubicBezTo>
                      <a:pt x="1583" y="13"/>
                      <a:pt x="1439" y="16"/>
                      <a:pt x="1295" y="16"/>
                    </a:cubicBezTo>
                    <a:cubicBezTo>
                      <a:pt x="1102" y="16"/>
                      <a:pt x="908" y="10"/>
                      <a:pt x="833" y="10"/>
                    </a:cubicBezTo>
                    <a:lnTo>
                      <a:pt x="0" y="10"/>
                    </a:lnTo>
                    <a:lnTo>
                      <a:pt x="0" y="104"/>
                    </a:lnTo>
                    <a:lnTo>
                      <a:pt x="0" y="478"/>
                    </a:lnTo>
                    <a:lnTo>
                      <a:pt x="843" y="478"/>
                    </a:lnTo>
                    <a:cubicBezTo>
                      <a:pt x="917" y="478"/>
                      <a:pt x="1121" y="484"/>
                      <a:pt x="1316" y="484"/>
                    </a:cubicBezTo>
                    <a:cubicBezTo>
                      <a:pt x="1462" y="484"/>
                      <a:pt x="1605" y="481"/>
                      <a:pt x="1685" y="469"/>
                    </a:cubicBezTo>
                    <a:lnTo>
                      <a:pt x="1685" y="216"/>
                    </a:lnTo>
                    <a:cubicBezTo>
                      <a:pt x="1675" y="188"/>
                      <a:pt x="1675" y="57"/>
                      <a:pt x="1675" y="1"/>
                    </a:cubicBezTo>
                    <a:close/>
                  </a:path>
                </a:pathLst>
              </a:custGeom>
              <a:solidFill>
                <a:srgbClr val="799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473;p33">
                <a:extLst>
                  <a:ext uri="{FF2B5EF4-FFF2-40B4-BE49-F238E27FC236}">
                    <a16:creationId xmlns:a16="http://schemas.microsoft.com/office/drawing/2014/main" id="{FC403CF8-D844-4B51-A1DB-FF39AB216BFB}"/>
                  </a:ext>
                </a:extLst>
              </p:cNvPr>
              <p:cNvSpPr/>
              <p:nvPr/>
            </p:nvSpPr>
            <p:spPr>
              <a:xfrm>
                <a:off x="3330128" y="2269167"/>
                <a:ext cx="594696" cy="31999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489" extrusionOk="0">
                    <a:moveTo>
                      <a:pt x="9059" y="1"/>
                    </a:moveTo>
                    <a:cubicBezTo>
                      <a:pt x="8363" y="18"/>
                      <a:pt x="7121" y="21"/>
                      <a:pt x="6091" y="21"/>
                    </a:cubicBezTo>
                    <a:cubicBezTo>
                      <a:pt x="5405" y="21"/>
                      <a:pt x="4813" y="19"/>
                      <a:pt x="4540" y="19"/>
                    </a:cubicBezTo>
                    <a:lnTo>
                      <a:pt x="29" y="19"/>
                    </a:lnTo>
                    <a:cubicBezTo>
                      <a:pt x="3" y="54"/>
                      <a:pt x="1" y="114"/>
                      <a:pt x="1" y="114"/>
                    </a:cubicBezTo>
                    <a:cubicBezTo>
                      <a:pt x="1" y="114"/>
                      <a:pt x="1" y="114"/>
                      <a:pt x="1" y="113"/>
                    </a:cubicBezTo>
                    <a:lnTo>
                      <a:pt x="1" y="487"/>
                    </a:lnTo>
                    <a:lnTo>
                      <a:pt x="4540" y="487"/>
                    </a:lnTo>
                    <a:cubicBezTo>
                      <a:pt x="4820" y="487"/>
                      <a:pt x="5438" y="489"/>
                      <a:pt x="6144" y="489"/>
                    </a:cubicBezTo>
                    <a:cubicBezTo>
                      <a:pt x="7204" y="489"/>
                      <a:pt x="8464" y="486"/>
                      <a:pt x="9087" y="469"/>
                    </a:cubicBezTo>
                    <a:cubicBezTo>
                      <a:pt x="9087" y="394"/>
                      <a:pt x="9087" y="300"/>
                      <a:pt x="9078" y="216"/>
                    </a:cubicBezTo>
                    <a:cubicBezTo>
                      <a:pt x="9078" y="179"/>
                      <a:pt x="9078" y="57"/>
                      <a:pt x="90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474;p33">
                <a:extLst>
                  <a:ext uri="{FF2B5EF4-FFF2-40B4-BE49-F238E27FC236}">
                    <a16:creationId xmlns:a16="http://schemas.microsoft.com/office/drawing/2014/main" id="{54351669-EAFD-45B9-BA8E-00E76213710C}"/>
                  </a:ext>
                </a:extLst>
              </p:cNvPr>
              <p:cNvSpPr/>
              <p:nvPr/>
            </p:nvSpPr>
            <p:spPr>
              <a:xfrm>
                <a:off x="3330128" y="2320012"/>
                <a:ext cx="594696" cy="31672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484" extrusionOk="0">
                    <a:moveTo>
                      <a:pt x="9059" y="0"/>
                    </a:moveTo>
                    <a:cubicBezTo>
                      <a:pt x="8562" y="13"/>
                      <a:pt x="7786" y="16"/>
                      <a:pt x="7008" y="16"/>
                    </a:cubicBezTo>
                    <a:cubicBezTo>
                      <a:pt x="5971" y="16"/>
                      <a:pt x="4930" y="10"/>
                      <a:pt x="4540" y="10"/>
                    </a:cubicBezTo>
                    <a:lnTo>
                      <a:pt x="29" y="10"/>
                    </a:lnTo>
                    <a:cubicBezTo>
                      <a:pt x="4" y="43"/>
                      <a:pt x="1" y="106"/>
                      <a:pt x="1" y="106"/>
                    </a:cubicBezTo>
                    <a:cubicBezTo>
                      <a:pt x="1" y="106"/>
                      <a:pt x="1" y="105"/>
                      <a:pt x="1" y="103"/>
                    </a:cubicBezTo>
                    <a:lnTo>
                      <a:pt x="1" y="478"/>
                    </a:lnTo>
                    <a:lnTo>
                      <a:pt x="4540" y="478"/>
                    </a:lnTo>
                    <a:cubicBezTo>
                      <a:pt x="4941" y="478"/>
                      <a:pt x="6029" y="484"/>
                      <a:pt x="7082" y="484"/>
                    </a:cubicBezTo>
                    <a:cubicBezTo>
                      <a:pt x="7872" y="484"/>
                      <a:pt x="8642" y="480"/>
                      <a:pt x="9087" y="468"/>
                    </a:cubicBezTo>
                    <a:cubicBezTo>
                      <a:pt x="9087" y="384"/>
                      <a:pt x="9087" y="291"/>
                      <a:pt x="9078" y="216"/>
                    </a:cubicBezTo>
                    <a:cubicBezTo>
                      <a:pt x="9078" y="188"/>
                      <a:pt x="9078" y="47"/>
                      <a:pt x="90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475;p33">
                <a:extLst>
                  <a:ext uri="{FF2B5EF4-FFF2-40B4-BE49-F238E27FC236}">
                    <a16:creationId xmlns:a16="http://schemas.microsoft.com/office/drawing/2014/main" id="{C16A3BE6-71CC-4EAF-A43B-12A621055372}"/>
                  </a:ext>
                </a:extLst>
              </p:cNvPr>
              <p:cNvSpPr/>
              <p:nvPr/>
            </p:nvSpPr>
            <p:spPr>
              <a:xfrm>
                <a:off x="3330128" y="2770091"/>
                <a:ext cx="594696" cy="32588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498" extrusionOk="0">
                    <a:moveTo>
                      <a:pt x="9059" y="0"/>
                    </a:moveTo>
                    <a:cubicBezTo>
                      <a:pt x="8562" y="13"/>
                      <a:pt x="7786" y="16"/>
                      <a:pt x="7008" y="16"/>
                    </a:cubicBezTo>
                    <a:cubicBezTo>
                      <a:pt x="5971" y="16"/>
                      <a:pt x="4930" y="10"/>
                      <a:pt x="4540" y="10"/>
                    </a:cubicBezTo>
                    <a:lnTo>
                      <a:pt x="29" y="10"/>
                    </a:lnTo>
                    <a:cubicBezTo>
                      <a:pt x="1" y="47"/>
                      <a:pt x="1" y="122"/>
                      <a:pt x="1" y="122"/>
                    </a:cubicBezTo>
                    <a:lnTo>
                      <a:pt x="1" y="496"/>
                    </a:lnTo>
                    <a:lnTo>
                      <a:pt x="4540" y="496"/>
                    </a:lnTo>
                    <a:cubicBezTo>
                      <a:pt x="4820" y="496"/>
                      <a:pt x="5438" y="498"/>
                      <a:pt x="6144" y="498"/>
                    </a:cubicBezTo>
                    <a:cubicBezTo>
                      <a:pt x="7204" y="498"/>
                      <a:pt x="8464" y="495"/>
                      <a:pt x="9087" y="478"/>
                    </a:cubicBezTo>
                    <a:cubicBezTo>
                      <a:pt x="9087" y="403"/>
                      <a:pt x="9087" y="309"/>
                      <a:pt x="9078" y="225"/>
                    </a:cubicBezTo>
                    <a:cubicBezTo>
                      <a:pt x="9078" y="188"/>
                      <a:pt x="9078" y="57"/>
                      <a:pt x="90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476;p33">
                <a:extLst>
                  <a:ext uri="{FF2B5EF4-FFF2-40B4-BE49-F238E27FC236}">
                    <a16:creationId xmlns:a16="http://schemas.microsoft.com/office/drawing/2014/main" id="{95231291-25C3-480E-9A4D-6DC77A290EF4}"/>
                  </a:ext>
                </a:extLst>
              </p:cNvPr>
              <p:cNvSpPr/>
              <p:nvPr/>
            </p:nvSpPr>
            <p:spPr>
              <a:xfrm>
                <a:off x="3330128" y="2824601"/>
                <a:ext cx="594696" cy="31410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480" extrusionOk="0">
                    <a:moveTo>
                      <a:pt x="9059" y="0"/>
                    </a:moveTo>
                    <a:cubicBezTo>
                      <a:pt x="8479" y="10"/>
                      <a:pt x="7520" y="12"/>
                      <a:pt x="6620" y="12"/>
                    </a:cubicBezTo>
                    <a:cubicBezTo>
                      <a:pt x="5721" y="12"/>
                      <a:pt x="4881" y="10"/>
                      <a:pt x="4540" y="10"/>
                    </a:cubicBezTo>
                    <a:lnTo>
                      <a:pt x="29" y="10"/>
                    </a:lnTo>
                    <a:cubicBezTo>
                      <a:pt x="3" y="45"/>
                      <a:pt x="1" y="104"/>
                      <a:pt x="1" y="104"/>
                    </a:cubicBezTo>
                    <a:cubicBezTo>
                      <a:pt x="1" y="104"/>
                      <a:pt x="1" y="104"/>
                      <a:pt x="1" y="103"/>
                    </a:cubicBezTo>
                    <a:lnTo>
                      <a:pt x="1" y="478"/>
                    </a:lnTo>
                    <a:lnTo>
                      <a:pt x="4540" y="478"/>
                    </a:lnTo>
                    <a:cubicBezTo>
                      <a:pt x="4890" y="478"/>
                      <a:pt x="5768" y="480"/>
                      <a:pt x="6687" y="480"/>
                    </a:cubicBezTo>
                    <a:cubicBezTo>
                      <a:pt x="7607" y="480"/>
                      <a:pt x="8568" y="478"/>
                      <a:pt x="9087" y="468"/>
                    </a:cubicBezTo>
                    <a:cubicBezTo>
                      <a:pt x="9087" y="384"/>
                      <a:pt x="9087" y="290"/>
                      <a:pt x="9078" y="206"/>
                    </a:cubicBezTo>
                    <a:cubicBezTo>
                      <a:pt x="9078" y="187"/>
                      <a:pt x="9078" y="47"/>
                      <a:pt x="90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477;p33">
                <a:extLst>
                  <a:ext uri="{FF2B5EF4-FFF2-40B4-BE49-F238E27FC236}">
                    <a16:creationId xmlns:a16="http://schemas.microsoft.com/office/drawing/2014/main" id="{E649D5F4-A271-49E8-AA12-C1B343D306EC}"/>
                  </a:ext>
                </a:extLst>
              </p:cNvPr>
              <p:cNvSpPr/>
              <p:nvPr/>
            </p:nvSpPr>
            <p:spPr>
              <a:xfrm>
                <a:off x="3330783" y="2370857"/>
                <a:ext cx="336218" cy="32064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490" extrusionOk="0">
                    <a:moveTo>
                      <a:pt x="5119" y="0"/>
                    </a:moveTo>
                    <a:cubicBezTo>
                      <a:pt x="4792" y="10"/>
                      <a:pt x="4249" y="12"/>
                      <a:pt x="3740" y="12"/>
                    </a:cubicBezTo>
                    <a:cubicBezTo>
                      <a:pt x="3231" y="12"/>
                      <a:pt x="2756" y="10"/>
                      <a:pt x="2564" y="10"/>
                    </a:cubicBezTo>
                    <a:lnTo>
                      <a:pt x="19" y="10"/>
                    </a:lnTo>
                    <a:cubicBezTo>
                      <a:pt x="0" y="47"/>
                      <a:pt x="0" y="112"/>
                      <a:pt x="0" y="112"/>
                    </a:cubicBezTo>
                    <a:lnTo>
                      <a:pt x="0" y="487"/>
                    </a:lnTo>
                    <a:lnTo>
                      <a:pt x="2564" y="487"/>
                    </a:lnTo>
                    <a:cubicBezTo>
                      <a:pt x="2761" y="487"/>
                      <a:pt x="3257" y="489"/>
                      <a:pt x="3777" y="489"/>
                    </a:cubicBezTo>
                    <a:cubicBezTo>
                      <a:pt x="4298" y="489"/>
                      <a:pt x="4843" y="487"/>
                      <a:pt x="5138" y="477"/>
                    </a:cubicBezTo>
                    <a:lnTo>
                      <a:pt x="5138" y="215"/>
                    </a:lnTo>
                    <a:cubicBezTo>
                      <a:pt x="5128" y="187"/>
                      <a:pt x="5128" y="47"/>
                      <a:pt x="51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478;p33">
                <a:extLst>
                  <a:ext uri="{FF2B5EF4-FFF2-40B4-BE49-F238E27FC236}">
                    <a16:creationId xmlns:a16="http://schemas.microsoft.com/office/drawing/2014/main" id="{8642DDDF-E9A9-400B-9D6F-338F96709B37}"/>
                  </a:ext>
                </a:extLst>
              </p:cNvPr>
              <p:cNvSpPr/>
              <p:nvPr/>
            </p:nvSpPr>
            <p:spPr>
              <a:xfrm>
                <a:off x="3330783" y="2421047"/>
                <a:ext cx="211298" cy="31672"/>
              </a:xfrm>
              <a:custGeom>
                <a:avLst/>
                <a:gdLst/>
                <a:ahLst/>
                <a:cxnLst/>
                <a:rect l="l" t="t" r="r" b="b"/>
                <a:pathLst>
                  <a:path w="3229" h="484" extrusionOk="0">
                    <a:moveTo>
                      <a:pt x="3219" y="1"/>
                    </a:moveTo>
                    <a:cubicBezTo>
                      <a:pt x="3014" y="10"/>
                      <a:pt x="2672" y="12"/>
                      <a:pt x="2353" y="12"/>
                    </a:cubicBezTo>
                    <a:cubicBezTo>
                      <a:pt x="2033" y="12"/>
                      <a:pt x="1736" y="10"/>
                      <a:pt x="1619" y="10"/>
                    </a:cubicBezTo>
                    <a:lnTo>
                      <a:pt x="19" y="10"/>
                    </a:lnTo>
                    <a:cubicBezTo>
                      <a:pt x="2" y="43"/>
                      <a:pt x="1" y="106"/>
                      <a:pt x="0" y="106"/>
                    </a:cubicBezTo>
                    <a:cubicBezTo>
                      <a:pt x="0" y="106"/>
                      <a:pt x="0" y="105"/>
                      <a:pt x="0" y="103"/>
                    </a:cubicBezTo>
                    <a:lnTo>
                      <a:pt x="0" y="478"/>
                    </a:lnTo>
                    <a:lnTo>
                      <a:pt x="1619" y="478"/>
                    </a:lnTo>
                    <a:cubicBezTo>
                      <a:pt x="1758" y="478"/>
                      <a:pt x="2148" y="484"/>
                      <a:pt x="2523" y="484"/>
                    </a:cubicBezTo>
                    <a:cubicBezTo>
                      <a:pt x="2804" y="484"/>
                      <a:pt x="3076" y="480"/>
                      <a:pt x="3229" y="468"/>
                    </a:cubicBezTo>
                    <a:lnTo>
                      <a:pt x="3229" y="216"/>
                    </a:lnTo>
                    <a:cubicBezTo>
                      <a:pt x="3219" y="188"/>
                      <a:pt x="3219" y="47"/>
                      <a:pt x="3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479;p33">
                <a:extLst>
                  <a:ext uri="{FF2B5EF4-FFF2-40B4-BE49-F238E27FC236}">
                    <a16:creationId xmlns:a16="http://schemas.microsoft.com/office/drawing/2014/main" id="{C61FB0C2-5163-442D-AECB-5961E1B045E6}"/>
                  </a:ext>
                </a:extLst>
              </p:cNvPr>
              <p:cNvSpPr/>
              <p:nvPr/>
            </p:nvSpPr>
            <p:spPr>
              <a:xfrm>
                <a:off x="3330128" y="2471892"/>
                <a:ext cx="162350" cy="32064"/>
              </a:xfrm>
              <a:custGeom>
                <a:avLst/>
                <a:gdLst/>
                <a:ahLst/>
                <a:cxnLst/>
                <a:rect l="l" t="t" r="r" b="b"/>
                <a:pathLst>
                  <a:path w="2481" h="490" extrusionOk="0">
                    <a:moveTo>
                      <a:pt x="2481" y="0"/>
                    </a:moveTo>
                    <a:cubicBezTo>
                      <a:pt x="2322" y="10"/>
                      <a:pt x="2060" y="12"/>
                      <a:pt x="1814" y="12"/>
                    </a:cubicBezTo>
                    <a:cubicBezTo>
                      <a:pt x="1568" y="12"/>
                      <a:pt x="1339" y="10"/>
                      <a:pt x="1246" y="10"/>
                    </a:cubicBezTo>
                    <a:lnTo>
                      <a:pt x="10" y="10"/>
                    </a:lnTo>
                    <a:cubicBezTo>
                      <a:pt x="1" y="47"/>
                      <a:pt x="10" y="113"/>
                      <a:pt x="1" y="113"/>
                    </a:cubicBezTo>
                    <a:lnTo>
                      <a:pt x="1" y="487"/>
                    </a:lnTo>
                    <a:lnTo>
                      <a:pt x="1246" y="487"/>
                    </a:lnTo>
                    <a:cubicBezTo>
                      <a:pt x="1339" y="487"/>
                      <a:pt x="1578" y="489"/>
                      <a:pt x="1828" y="489"/>
                    </a:cubicBezTo>
                    <a:cubicBezTo>
                      <a:pt x="2078" y="489"/>
                      <a:pt x="2340" y="487"/>
                      <a:pt x="2481" y="477"/>
                    </a:cubicBezTo>
                    <a:lnTo>
                      <a:pt x="2481" y="215"/>
                    </a:lnTo>
                    <a:lnTo>
                      <a:pt x="248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480;p33">
                <a:extLst>
                  <a:ext uri="{FF2B5EF4-FFF2-40B4-BE49-F238E27FC236}">
                    <a16:creationId xmlns:a16="http://schemas.microsoft.com/office/drawing/2014/main" id="{FF6CDC5C-F6C3-4DA5-B9E4-B24897B37908}"/>
                  </a:ext>
                </a:extLst>
              </p:cNvPr>
              <p:cNvSpPr/>
              <p:nvPr/>
            </p:nvSpPr>
            <p:spPr>
              <a:xfrm>
                <a:off x="3330128" y="2522083"/>
                <a:ext cx="452042" cy="32326"/>
              </a:xfrm>
              <a:custGeom>
                <a:avLst/>
                <a:gdLst/>
                <a:ahLst/>
                <a:cxnLst/>
                <a:rect l="l" t="t" r="r" b="b"/>
                <a:pathLst>
                  <a:path w="6908" h="494" extrusionOk="0">
                    <a:moveTo>
                      <a:pt x="6879" y="1"/>
                    </a:moveTo>
                    <a:cubicBezTo>
                      <a:pt x="6439" y="10"/>
                      <a:pt x="5712" y="12"/>
                      <a:pt x="5030" y="12"/>
                    </a:cubicBezTo>
                    <a:cubicBezTo>
                      <a:pt x="4348" y="12"/>
                      <a:pt x="3711" y="10"/>
                      <a:pt x="3454" y="10"/>
                    </a:cubicBezTo>
                    <a:lnTo>
                      <a:pt x="29" y="10"/>
                    </a:lnTo>
                    <a:cubicBezTo>
                      <a:pt x="1" y="47"/>
                      <a:pt x="10" y="113"/>
                      <a:pt x="10" y="113"/>
                    </a:cubicBezTo>
                    <a:lnTo>
                      <a:pt x="10" y="487"/>
                    </a:lnTo>
                    <a:lnTo>
                      <a:pt x="3454" y="487"/>
                    </a:lnTo>
                    <a:cubicBezTo>
                      <a:pt x="3753" y="487"/>
                      <a:pt x="4578" y="493"/>
                      <a:pt x="5379" y="493"/>
                    </a:cubicBezTo>
                    <a:cubicBezTo>
                      <a:pt x="5979" y="493"/>
                      <a:pt x="6566" y="490"/>
                      <a:pt x="6907" y="478"/>
                    </a:cubicBezTo>
                    <a:lnTo>
                      <a:pt x="6907" y="225"/>
                    </a:lnTo>
                    <a:cubicBezTo>
                      <a:pt x="6888" y="188"/>
                      <a:pt x="6888" y="57"/>
                      <a:pt x="68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481;p33">
                <a:extLst>
                  <a:ext uri="{FF2B5EF4-FFF2-40B4-BE49-F238E27FC236}">
                    <a16:creationId xmlns:a16="http://schemas.microsoft.com/office/drawing/2014/main" id="{4E753C5A-DE5F-48BF-A8FA-4FF97556345B}"/>
                  </a:ext>
                </a:extLst>
              </p:cNvPr>
              <p:cNvSpPr/>
              <p:nvPr/>
            </p:nvSpPr>
            <p:spPr>
              <a:xfrm>
                <a:off x="3329539" y="2573517"/>
                <a:ext cx="500335" cy="32326"/>
              </a:xfrm>
              <a:custGeom>
                <a:avLst/>
                <a:gdLst/>
                <a:ahLst/>
                <a:cxnLst/>
                <a:rect l="l" t="t" r="r" b="b"/>
                <a:pathLst>
                  <a:path w="7646" h="494" extrusionOk="0">
                    <a:moveTo>
                      <a:pt x="7627" y="1"/>
                    </a:moveTo>
                    <a:cubicBezTo>
                      <a:pt x="7141" y="10"/>
                      <a:pt x="6334" y="12"/>
                      <a:pt x="5577" y="12"/>
                    </a:cubicBezTo>
                    <a:cubicBezTo>
                      <a:pt x="4820" y="12"/>
                      <a:pt x="4113" y="10"/>
                      <a:pt x="3828" y="10"/>
                    </a:cubicBezTo>
                    <a:lnTo>
                      <a:pt x="19" y="10"/>
                    </a:lnTo>
                    <a:cubicBezTo>
                      <a:pt x="1" y="47"/>
                      <a:pt x="1" y="113"/>
                      <a:pt x="1" y="113"/>
                    </a:cubicBezTo>
                    <a:lnTo>
                      <a:pt x="1" y="487"/>
                    </a:lnTo>
                    <a:lnTo>
                      <a:pt x="3828" y="487"/>
                    </a:lnTo>
                    <a:cubicBezTo>
                      <a:pt x="4160" y="487"/>
                      <a:pt x="5075" y="493"/>
                      <a:pt x="5961" y="493"/>
                    </a:cubicBezTo>
                    <a:cubicBezTo>
                      <a:pt x="6625" y="493"/>
                      <a:pt x="7273" y="490"/>
                      <a:pt x="7646" y="478"/>
                    </a:cubicBezTo>
                    <a:lnTo>
                      <a:pt x="7646" y="225"/>
                    </a:lnTo>
                    <a:cubicBezTo>
                      <a:pt x="7646" y="178"/>
                      <a:pt x="7637" y="47"/>
                      <a:pt x="762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482;p33">
                <a:extLst>
                  <a:ext uri="{FF2B5EF4-FFF2-40B4-BE49-F238E27FC236}">
                    <a16:creationId xmlns:a16="http://schemas.microsoft.com/office/drawing/2014/main" id="{00B75938-F9AE-4B8F-9D86-FDA733FEE341}"/>
                  </a:ext>
                </a:extLst>
              </p:cNvPr>
              <p:cNvSpPr/>
              <p:nvPr/>
            </p:nvSpPr>
            <p:spPr>
              <a:xfrm>
                <a:off x="3584287" y="2026067"/>
                <a:ext cx="159275" cy="31737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485" extrusionOk="0">
                    <a:moveTo>
                      <a:pt x="2424" y="1"/>
                    </a:moveTo>
                    <a:cubicBezTo>
                      <a:pt x="2292" y="13"/>
                      <a:pt x="2086" y="16"/>
                      <a:pt x="1878" y="16"/>
                    </a:cubicBezTo>
                    <a:cubicBezTo>
                      <a:pt x="1602" y="16"/>
                      <a:pt x="1324" y="10"/>
                      <a:pt x="1217" y="10"/>
                    </a:cubicBezTo>
                    <a:lnTo>
                      <a:pt x="10" y="10"/>
                    </a:lnTo>
                    <a:cubicBezTo>
                      <a:pt x="1" y="43"/>
                      <a:pt x="8" y="107"/>
                      <a:pt x="3" y="107"/>
                    </a:cubicBezTo>
                    <a:cubicBezTo>
                      <a:pt x="2" y="107"/>
                      <a:pt x="1" y="106"/>
                      <a:pt x="0" y="104"/>
                    </a:cubicBezTo>
                    <a:lnTo>
                      <a:pt x="0" y="478"/>
                    </a:lnTo>
                    <a:lnTo>
                      <a:pt x="1217" y="478"/>
                    </a:lnTo>
                    <a:cubicBezTo>
                      <a:pt x="1324" y="478"/>
                      <a:pt x="1614" y="484"/>
                      <a:pt x="1894" y="484"/>
                    </a:cubicBezTo>
                    <a:cubicBezTo>
                      <a:pt x="2104" y="484"/>
                      <a:pt x="2308" y="481"/>
                      <a:pt x="2424" y="469"/>
                    </a:cubicBezTo>
                    <a:lnTo>
                      <a:pt x="2424" y="216"/>
                    </a:lnTo>
                    <a:cubicBezTo>
                      <a:pt x="2434" y="188"/>
                      <a:pt x="2434" y="57"/>
                      <a:pt x="2424" y="1"/>
                    </a:cubicBezTo>
                    <a:close/>
                  </a:path>
                </a:pathLst>
              </a:custGeom>
              <a:solidFill>
                <a:srgbClr val="799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483;p33">
                <a:extLst>
                  <a:ext uri="{FF2B5EF4-FFF2-40B4-BE49-F238E27FC236}">
                    <a16:creationId xmlns:a16="http://schemas.microsoft.com/office/drawing/2014/main" id="{99244798-6A6C-47C7-A1C7-F136894CD7AE}"/>
                  </a:ext>
                </a:extLst>
              </p:cNvPr>
              <p:cNvSpPr/>
              <p:nvPr/>
            </p:nvSpPr>
            <p:spPr>
              <a:xfrm>
                <a:off x="3272609" y="2699680"/>
                <a:ext cx="164183" cy="31672"/>
              </a:xfrm>
              <a:custGeom>
                <a:avLst/>
                <a:gdLst/>
                <a:ahLst/>
                <a:cxnLst/>
                <a:rect l="l" t="t" r="r" b="b"/>
                <a:pathLst>
                  <a:path w="2509" h="484" extrusionOk="0">
                    <a:moveTo>
                      <a:pt x="2499" y="0"/>
                    </a:moveTo>
                    <a:cubicBezTo>
                      <a:pt x="2363" y="12"/>
                      <a:pt x="2149" y="16"/>
                      <a:pt x="1934" y="16"/>
                    </a:cubicBezTo>
                    <a:cubicBezTo>
                      <a:pt x="1648" y="16"/>
                      <a:pt x="1361" y="10"/>
                      <a:pt x="1254" y="10"/>
                    </a:cubicBezTo>
                    <a:lnTo>
                      <a:pt x="19" y="10"/>
                    </a:lnTo>
                    <a:cubicBezTo>
                      <a:pt x="2" y="43"/>
                      <a:pt x="15" y="106"/>
                      <a:pt x="5" y="106"/>
                    </a:cubicBezTo>
                    <a:cubicBezTo>
                      <a:pt x="4" y="106"/>
                      <a:pt x="2" y="105"/>
                      <a:pt x="0" y="103"/>
                    </a:cubicBezTo>
                    <a:lnTo>
                      <a:pt x="0" y="478"/>
                    </a:lnTo>
                    <a:lnTo>
                      <a:pt x="1245" y="478"/>
                    </a:lnTo>
                    <a:cubicBezTo>
                      <a:pt x="1352" y="478"/>
                      <a:pt x="1648" y="484"/>
                      <a:pt x="1937" y="484"/>
                    </a:cubicBezTo>
                    <a:cubicBezTo>
                      <a:pt x="2153" y="484"/>
                      <a:pt x="2365" y="480"/>
                      <a:pt x="2490" y="468"/>
                    </a:cubicBezTo>
                    <a:lnTo>
                      <a:pt x="2490" y="216"/>
                    </a:lnTo>
                    <a:cubicBezTo>
                      <a:pt x="2508" y="187"/>
                      <a:pt x="2499" y="47"/>
                      <a:pt x="2499" y="0"/>
                    </a:cubicBezTo>
                    <a:close/>
                  </a:path>
                </a:pathLst>
              </a:custGeom>
              <a:solidFill>
                <a:srgbClr val="FFD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484;p33">
                <a:extLst>
                  <a:ext uri="{FF2B5EF4-FFF2-40B4-BE49-F238E27FC236}">
                    <a16:creationId xmlns:a16="http://schemas.microsoft.com/office/drawing/2014/main" id="{9033869C-7665-4667-AC3C-6E152888DEAE}"/>
                  </a:ext>
                </a:extLst>
              </p:cNvPr>
              <p:cNvSpPr/>
              <p:nvPr/>
            </p:nvSpPr>
            <p:spPr>
              <a:xfrm>
                <a:off x="3455703" y="2699680"/>
                <a:ext cx="110262" cy="31672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484" extrusionOk="0">
                    <a:moveTo>
                      <a:pt x="1675" y="0"/>
                    </a:moveTo>
                    <a:cubicBezTo>
                      <a:pt x="1583" y="12"/>
                      <a:pt x="1439" y="16"/>
                      <a:pt x="1295" y="16"/>
                    </a:cubicBezTo>
                    <a:cubicBezTo>
                      <a:pt x="1102" y="16"/>
                      <a:pt x="908" y="10"/>
                      <a:pt x="833" y="10"/>
                    </a:cubicBezTo>
                    <a:lnTo>
                      <a:pt x="0" y="10"/>
                    </a:lnTo>
                    <a:lnTo>
                      <a:pt x="0" y="103"/>
                    </a:lnTo>
                    <a:lnTo>
                      <a:pt x="0" y="478"/>
                    </a:lnTo>
                    <a:lnTo>
                      <a:pt x="843" y="478"/>
                    </a:lnTo>
                    <a:cubicBezTo>
                      <a:pt x="917" y="478"/>
                      <a:pt x="1121" y="484"/>
                      <a:pt x="1316" y="484"/>
                    </a:cubicBezTo>
                    <a:cubicBezTo>
                      <a:pt x="1462" y="484"/>
                      <a:pt x="1605" y="480"/>
                      <a:pt x="1685" y="468"/>
                    </a:cubicBezTo>
                    <a:lnTo>
                      <a:pt x="1685" y="216"/>
                    </a:lnTo>
                    <a:cubicBezTo>
                      <a:pt x="1675" y="187"/>
                      <a:pt x="1675" y="47"/>
                      <a:pt x="1675" y="0"/>
                    </a:cubicBezTo>
                    <a:close/>
                  </a:path>
                </a:pathLst>
              </a:custGeom>
              <a:solidFill>
                <a:srgbClr val="799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485;p33">
                <a:extLst>
                  <a:ext uri="{FF2B5EF4-FFF2-40B4-BE49-F238E27FC236}">
                    <a16:creationId xmlns:a16="http://schemas.microsoft.com/office/drawing/2014/main" id="{76546B32-7964-4283-A9AE-92BA2D6D4114}"/>
                  </a:ext>
                </a:extLst>
              </p:cNvPr>
              <p:cNvSpPr/>
              <p:nvPr/>
            </p:nvSpPr>
            <p:spPr>
              <a:xfrm>
                <a:off x="3584876" y="2699680"/>
                <a:ext cx="319728" cy="31672"/>
              </a:xfrm>
              <a:custGeom>
                <a:avLst/>
                <a:gdLst/>
                <a:ahLst/>
                <a:cxnLst/>
                <a:rect l="l" t="t" r="r" b="b"/>
                <a:pathLst>
                  <a:path w="4886" h="484" extrusionOk="0">
                    <a:moveTo>
                      <a:pt x="4867" y="0"/>
                    </a:moveTo>
                    <a:cubicBezTo>
                      <a:pt x="4602" y="12"/>
                      <a:pt x="4186" y="16"/>
                      <a:pt x="3769" y="16"/>
                    </a:cubicBezTo>
                    <a:cubicBezTo>
                      <a:pt x="3213" y="16"/>
                      <a:pt x="2656" y="10"/>
                      <a:pt x="2453" y="10"/>
                    </a:cubicBezTo>
                    <a:lnTo>
                      <a:pt x="20" y="10"/>
                    </a:lnTo>
                    <a:cubicBezTo>
                      <a:pt x="3" y="43"/>
                      <a:pt x="1" y="106"/>
                      <a:pt x="1" y="106"/>
                    </a:cubicBezTo>
                    <a:cubicBezTo>
                      <a:pt x="1" y="106"/>
                      <a:pt x="1" y="105"/>
                      <a:pt x="1" y="103"/>
                    </a:cubicBezTo>
                    <a:lnTo>
                      <a:pt x="1" y="478"/>
                    </a:lnTo>
                    <a:lnTo>
                      <a:pt x="2434" y="478"/>
                    </a:lnTo>
                    <a:cubicBezTo>
                      <a:pt x="2648" y="478"/>
                      <a:pt x="3231" y="484"/>
                      <a:pt x="3797" y="484"/>
                    </a:cubicBezTo>
                    <a:cubicBezTo>
                      <a:pt x="4221" y="484"/>
                      <a:pt x="4636" y="480"/>
                      <a:pt x="4876" y="468"/>
                    </a:cubicBezTo>
                    <a:lnTo>
                      <a:pt x="4876" y="216"/>
                    </a:lnTo>
                    <a:cubicBezTo>
                      <a:pt x="4886" y="187"/>
                      <a:pt x="4886" y="47"/>
                      <a:pt x="4867" y="0"/>
                    </a:cubicBezTo>
                    <a:close/>
                  </a:path>
                </a:pathLst>
              </a:custGeom>
              <a:solidFill>
                <a:srgbClr val="799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" name="Google Shape;486;p33">
              <a:extLst>
                <a:ext uri="{FF2B5EF4-FFF2-40B4-BE49-F238E27FC236}">
                  <a16:creationId xmlns:a16="http://schemas.microsoft.com/office/drawing/2014/main" id="{22D11C10-297E-4343-B375-842FFFB745D0}"/>
                </a:ext>
              </a:extLst>
            </p:cNvPr>
            <p:cNvGrpSpPr/>
            <p:nvPr/>
          </p:nvGrpSpPr>
          <p:grpSpPr>
            <a:xfrm>
              <a:off x="1226116" y="2447353"/>
              <a:ext cx="2380289" cy="1389238"/>
              <a:chOff x="1226116" y="2447353"/>
              <a:chExt cx="2380289" cy="1389238"/>
            </a:xfrm>
          </p:grpSpPr>
          <p:sp>
            <p:nvSpPr>
              <p:cNvPr id="58" name="Google Shape;487;p33">
                <a:extLst>
                  <a:ext uri="{FF2B5EF4-FFF2-40B4-BE49-F238E27FC236}">
                    <a16:creationId xmlns:a16="http://schemas.microsoft.com/office/drawing/2014/main" id="{6D45C331-7A3A-4561-9AF8-8441D4B8E2A8}"/>
                  </a:ext>
                </a:extLst>
              </p:cNvPr>
              <p:cNvSpPr/>
              <p:nvPr/>
            </p:nvSpPr>
            <p:spPr>
              <a:xfrm>
                <a:off x="1426944" y="2447353"/>
                <a:ext cx="2033732" cy="1262878"/>
              </a:xfrm>
              <a:custGeom>
                <a:avLst/>
                <a:gdLst/>
                <a:ahLst/>
                <a:cxnLst/>
                <a:rect l="l" t="t" r="r" b="b"/>
                <a:pathLst>
                  <a:path w="31079" h="19299" extrusionOk="0">
                    <a:moveTo>
                      <a:pt x="30395" y="1"/>
                    </a:moveTo>
                    <a:cubicBezTo>
                      <a:pt x="26568" y="20"/>
                      <a:pt x="22740" y="48"/>
                      <a:pt x="18904" y="66"/>
                    </a:cubicBezTo>
                    <a:cubicBezTo>
                      <a:pt x="17912" y="66"/>
                      <a:pt x="16920" y="76"/>
                      <a:pt x="15928" y="76"/>
                    </a:cubicBezTo>
                    <a:cubicBezTo>
                      <a:pt x="12997" y="94"/>
                      <a:pt x="10021" y="100"/>
                      <a:pt x="7062" y="100"/>
                    </a:cubicBezTo>
                    <a:cubicBezTo>
                      <a:pt x="5354" y="100"/>
                      <a:pt x="3651" y="98"/>
                      <a:pt x="1966" y="94"/>
                    </a:cubicBezTo>
                    <a:cubicBezTo>
                      <a:pt x="1761" y="94"/>
                      <a:pt x="1611" y="76"/>
                      <a:pt x="1466" y="76"/>
                    </a:cubicBezTo>
                    <a:cubicBezTo>
                      <a:pt x="1379" y="76"/>
                      <a:pt x="1293" y="83"/>
                      <a:pt x="1199" y="104"/>
                    </a:cubicBezTo>
                    <a:cubicBezTo>
                      <a:pt x="974" y="151"/>
                      <a:pt x="740" y="207"/>
                      <a:pt x="553" y="338"/>
                    </a:cubicBezTo>
                    <a:cubicBezTo>
                      <a:pt x="188" y="609"/>
                      <a:pt x="1" y="1236"/>
                      <a:pt x="20" y="1695"/>
                    </a:cubicBezTo>
                    <a:cubicBezTo>
                      <a:pt x="207" y="7497"/>
                      <a:pt x="226" y="13308"/>
                      <a:pt x="85" y="19110"/>
                    </a:cubicBezTo>
                    <a:cubicBezTo>
                      <a:pt x="658" y="19257"/>
                      <a:pt x="1241" y="19298"/>
                      <a:pt x="1830" y="19298"/>
                    </a:cubicBezTo>
                    <a:cubicBezTo>
                      <a:pt x="2551" y="19298"/>
                      <a:pt x="3280" y="19236"/>
                      <a:pt x="4006" y="19231"/>
                    </a:cubicBezTo>
                    <a:cubicBezTo>
                      <a:pt x="5076" y="19222"/>
                      <a:pt x="6144" y="19219"/>
                      <a:pt x="7209" y="19219"/>
                    </a:cubicBezTo>
                    <a:cubicBezTo>
                      <a:pt x="11186" y="19219"/>
                      <a:pt x="15128" y="19268"/>
                      <a:pt x="19060" y="19268"/>
                    </a:cubicBezTo>
                    <a:cubicBezTo>
                      <a:pt x="22984" y="19268"/>
                      <a:pt x="26897" y="19219"/>
                      <a:pt x="30826" y="19025"/>
                    </a:cubicBezTo>
                    <a:cubicBezTo>
                      <a:pt x="31013" y="13298"/>
                      <a:pt x="31078" y="7599"/>
                      <a:pt x="31050" y="1741"/>
                    </a:cubicBezTo>
                    <a:cubicBezTo>
                      <a:pt x="31050" y="1414"/>
                      <a:pt x="31013" y="1086"/>
                      <a:pt x="30957" y="759"/>
                    </a:cubicBezTo>
                    <a:cubicBezTo>
                      <a:pt x="30900" y="431"/>
                      <a:pt x="30723" y="1"/>
                      <a:pt x="3039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488;p33">
                <a:extLst>
                  <a:ext uri="{FF2B5EF4-FFF2-40B4-BE49-F238E27FC236}">
                    <a16:creationId xmlns:a16="http://schemas.microsoft.com/office/drawing/2014/main" id="{B3AD02D1-D6ED-4D6B-9E3C-82893AED06E8}"/>
                  </a:ext>
                </a:extLst>
              </p:cNvPr>
              <p:cNvSpPr/>
              <p:nvPr/>
            </p:nvSpPr>
            <p:spPr>
              <a:xfrm>
                <a:off x="1226116" y="3692302"/>
                <a:ext cx="2380289" cy="144290"/>
              </a:xfrm>
              <a:custGeom>
                <a:avLst/>
                <a:gdLst/>
                <a:ahLst/>
                <a:cxnLst/>
                <a:rect l="l" t="t" r="r" b="b"/>
                <a:pathLst>
                  <a:path w="36375" h="2205" extrusionOk="0">
                    <a:moveTo>
                      <a:pt x="440" y="0"/>
                    </a:moveTo>
                    <a:cubicBezTo>
                      <a:pt x="235" y="0"/>
                      <a:pt x="10" y="103"/>
                      <a:pt x="10" y="272"/>
                    </a:cubicBezTo>
                    <a:cubicBezTo>
                      <a:pt x="10" y="824"/>
                      <a:pt x="10" y="1329"/>
                      <a:pt x="1" y="1947"/>
                    </a:cubicBezTo>
                    <a:cubicBezTo>
                      <a:pt x="1" y="2059"/>
                      <a:pt x="85" y="2181"/>
                      <a:pt x="197" y="2181"/>
                    </a:cubicBezTo>
                    <a:cubicBezTo>
                      <a:pt x="925" y="2198"/>
                      <a:pt x="1910" y="2204"/>
                      <a:pt x="2982" y="2204"/>
                    </a:cubicBezTo>
                    <a:cubicBezTo>
                      <a:pt x="5791" y="2204"/>
                      <a:pt x="9193" y="2161"/>
                      <a:pt x="10095" y="2161"/>
                    </a:cubicBezTo>
                    <a:cubicBezTo>
                      <a:pt x="10159" y="2161"/>
                      <a:pt x="10210" y="2162"/>
                      <a:pt x="10247" y="2162"/>
                    </a:cubicBezTo>
                    <a:cubicBezTo>
                      <a:pt x="10416" y="2163"/>
                      <a:pt x="10608" y="2164"/>
                      <a:pt x="10817" y="2164"/>
                    </a:cubicBezTo>
                    <a:cubicBezTo>
                      <a:pt x="12253" y="2164"/>
                      <a:pt x="14521" y="2142"/>
                      <a:pt x="15957" y="2142"/>
                    </a:cubicBezTo>
                    <a:cubicBezTo>
                      <a:pt x="16166" y="2142"/>
                      <a:pt x="16358" y="2142"/>
                      <a:pt x="16526" y="2143"/>
                    </a:cubicBezTo>
                    <a:cubicBezTo>
                      <a:pt x="18296" y="2095"/>
                      <a:pt x="24093" y="2067"/>
                      <a:pt x="27358" y="2067"/>
                    </a:cubicBezTo>
                    <a:cubicBezTo>
                      <a:pt x="28513" y="2067"/>
                      <a:pt x="29351" y="2070"/>
                      <a:pt x="29581" y="2078"/>
                    </a:cubicBezTo>
                    <a:cubicBezTo>
                      <a:pt x="31170" y="2112"/>
                      <a:pt x="32243" y="2138"/>
                      <a:pt x="33418" y="2138"/>
                    </a:cubicBezTo>
                    <a:cubicBezTo>
                      <a:pt x="34201" y="2138"/>
                      <a:pt x="35029" y="2126"/>
                      <a:pt x="36084" y="2097"/>
                    </a:cubicBezTo>
                    <a:cubicBezTo>
                      <a:pt x="36108" y="2100"/>
                      <a:pt x="36134" y="2103"/>
                      <a:pt x="36161" y="2103"/>
                    </a:cubicBezTo>
                    <a:cubicBezTo>
                      <a:pt x="36199" y="2103"/>
                      <a:pt x="36239" y="2098"/>
                      <a:pt x="36271" y="2087"/>
                    </a:cubicBezTo>
                    <a:cubicBezTo>
                      <a:pt x="36328" y="2059"/>
                      <a:pt x="36374" y="2003"/>
                      <a:pt x="36365" y="1928"/>
                    </a:cubicBezTo>
                    <a:cubicBezTo>
                      <a:pt x="36328" y="1423"/>
                      <a:pt x="36356" y="871"/>
                      <a:pt x="36346" y="337"/>
                    </a:cubicBezTo>
                    <a:cubicBezTo>
                      <a:pt x="36346" y="262"/>
                      <a:pt x="36356" y="178"/>
                      <a:pt x="36309" y="103"/>
                    </a:cubicBezTo>
                    <a:cubicBezTo>
                      <a:pt x="36262" y="38"/>
                      <a:pt x="36159" y="0"/>
                      <a:pt x="36066" y="0"/>
                    </a:cubicBezTo>
                    <a:cubicBezTo>
                      <a:pt x="28161" y="0"/>
                      <a:pt x="20723" y="59"/>
                      <a:pt x="12802" y="59"/>
                    </a:cubicBezTo>
                    <a:cubicBezTo>
                      <a:pt x="8842" y="59"/>
                      <a:pt x="4761" y="44"/>
                      <a:pt x="440" y="0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489;p33">
                <a:extLst>
                  <a:ext uri="{FF2B5EF4-FFF2-40B4-BE49-F238E27FC236}">
                    <a16:creationId xmlns:a16="http://schemas.microsoft.com/office/drawing/2014/main" id="{35D0FB37-36C6-4DC1-80D8-8BCF5570A7B0}"/>
                  </a:ext>
                </a:extLst>
              </p:cNvPr>
              <p:cNvSpPr/>
              <p:nvPr/>
            </p:nvSpPr>
            <p:spPr>
              <a:xfrm>
                <a:off x="2185037" y="3694134"/>
                <a:ext cx="609354" cy="40244"/>
              </a:xfrm>
              <a:custGeom>
                <a:avLst/>
                <a:gdLst/>
                <a:ahLst/>
                <a:cxnLst/>
                <a:rect l="l" t="t" r="r" b="b"/>
                <a:pathLst>
                  <a:path w="9312" h="615" extrusionOk="0">
                    <a:moveTo>
                      <a:pt x="9284" y="0"/>
                    </a:moveTo>
                    <a:cubicBezTo>
                      <a:pt x="6224" y="10"/>
                      <a:pt x="3145" y="19"/>
                      <a:pt x="10" y="19"/>
                    </a:cubicBezTo>
                    <a:cubicBezTo>
                      <a:pt x="1" y="103"/>
                      <a:pt x="10" y="197"/>
                      <a:pt x="38" y="281"/>
                    </a:cubicBezTo>
                    <a:cubicBezTo>
                      <a:pt x="85" y="468"/>
                      <a:pt x="319" y="524"/>
                      <a:pt x="506" y="534"/>
                    </a:cubicBezTo>
                    <a:cubicBezTo>
                      <a:pt x="714" y="546"/>
                      <a:pt x="3390" y="614"/>
                      <a:pt x="5812" y="614"/>
                    </a:cubicBezTo>
                    <a:cubicBezTo>
                      <a:pt x="6985" y="614"/>
                      <a:pt x="8099" y="598"/>
                      <a:pt x="8844" y="553"/>
                    </a:cubicBezTo>
                    <a:cubicBezTo>
                      <a:pt x="8891" y="553"/>
                      <a:pt x="9246" y="506"/>
                      <a:pt x="9274" y="468"/>
                    </a:cubicBezTo>
                    <a:cubicBezTo>
                      <a:pt x="9312" y="431"/>
                      <a:pt x="9312" y="384"/>
                      <a:pt x="9303" y="337"/>
                    </a:cubicBezTo>
                    <a:cubicBezTo>
                      <a:pt x="9303" y="225"/>
                      <a:pt x="9284" y="113"/>
                      <a:pt x="928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490;p33">
                <a:extLst>
                  <a:ext uri="{FF2B5EF4-FFF2-40B4-BE49-F238E27FC236}">
                    <a16:creationId xmlns:a16="http://schemas.microsoft.com/office/drawing/2014/main" id="{3BBFA957-03FB-4E78-9AA3-450008B2192A}"/>
                  </a:ext>
                </a:extLst>
              </p:cNvPr>
              <p:cNvSpPr/>
              <p:nvPr/>
            </p:nvSpPr>
            <p:spPr>
              <a:xfrm>
                <a:off x="1479621" y="2510370"/>
                <a:ext cx="1922881" cy="1126899"/>
              </a:xfrm>
              <a:custGeom>
                <a:avLst/>
                <a:gdLst/>
                <a:ahLst/>
                <a:cxnLst/>
                <a:rect l="l" t="t" r="r" b="b"/>
                <a:pathLst>
                  <a:path w="29385" h="17221" extrusionOk="0">
                    <a:moveTo>
                      <a:pt x="18978" y="1"/>
                    </a:moveTo>
                    <a:cubicBezTo>
                      <a:pt x="12683" y="1"/>
                      <a:pt x="6346" y="66"/>
                      <a:pt x="66" y="189"/>
                    </a:cubicBezTo>
                    <a:cubicBezTo>
                      <a:pt x="160" y="5869"/>
                      <a:pt x="141" y="11549"/>
                      <a:pt x="1" y="17220"/>
                    </a:cubicBezTo>
                    <a:cubicBezTo>
                      <a:pt x="4156" y="17176"/>
                      <a:pt x="8364" y="17159"/>
                      <a:pt x="12580" y="17159"/>
                    </a:cubicBezTo>
                    <a:cubicBezTo>
                      <a:pt x="18153" y="17159"/>
                      <a:pt x="23741" y="17188"/>
                      <a:pt x="29244" y="17220"/>
                    </a:cubicBezTo>
                    <a:cubicBezTo>
                      <a:pt x="29384" y="11549"/>
                      <a:pt x="29319" y="77"/>
                      <a:pt x="29319" y="20"/>
                    </a:cubicBezTo>
                    <a:cubicBezTo>
                      <a:pt x="27316" y="20"/>
                      <a:pt x="25314" y="2"/>
                      <a:pt x="23311" y="2"/>
                    </a:cubicBezTo>
                    <a:lnTo>
                      <a:pt x="20242" y="2"/>
                    </a:lnTo>
                    <a:cubicBezTo>
                      <a:pt x="19821" y="1"/>
                      <a:pt x="19399" y="1"/>
                      <a:pt x="189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2" name="Google Shape;491;p33">
                <a:extLst>
                  <a:ext uri="{FF2B5EF4-FFF2-40B4-BE49-F238E27FC236}">
                    <a16:creationId xmlns:a16="http://schemas.microsoft.com/office/drawing/2014/main" id="{87534DC3-1DDC-4011-9AA1-7946C0C59B3A}"/>
                  </a:ext>
                </a:extLst>
              </p:cNvPr>
              <p:cNvGrpSpPr/>
              <p:nvPr/>
            </p:nvGrpSpPr>
            <p:grpSpPr>
              <a:xfrm>
                <a:off x="1954202" y="2643797"/>
                <a:ext cx="1027565" cy="879611"/>
                <a:chOff x="1954202" y="2643797"/>
                <a:chExt cx="1027565" cy="879611"/>
              </a:xfrm>
            </p:grpSpPr>
            <p:sp>
              <p:nvSpPr>
                <p:cNvPr id="63" name="Google Shape;492;p33">
                  <a:extLst>
                    <a:ext uri="{FF2B5EF4-FFF2-40B4-BE49-F238E27FC236}">
                      <a16:creationId xmlns:a16="http://schemas.microsoft.com/office/drawing/2014/main" id="{BD366845-8575-4F9C-BFEC-9AA41FD86A46}"/>
                    </a:ext>
                  </a:extLst>
                </p:cNvPr>
                <p:cNvSpPr/>
                <p:nvPr/>
              </p:nvSpPr>
              <p:spPr>
                <a:xfrm>
                  <a:off x="1954202" y="2643797"/>
                  <a:ext cx="1027565" cy="8796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03" h="13442" extrusionOk="0">
                      <a:moveTo>
                        <a:pt x="13493" y="0"/>
                      </a:moveTo>
                      <a:cubicBezTo>
                        <a:pt x="11765" y="0"/>
                        <a:pt x="9415" y="24"/>
                        <a:pt x="8250" y="24"/>
                      </a:cubicBezTo>
                      <a:cubicBezTo>
                        <a:pt x="8041" y="24"/>
                        <a:pt x="7871" y="23"/>
                        <a:pt x="7749" y="21"/>
                      </a:cubicBezTo>
                      <a:cubicBezTo>
                        <a:pt x="7608" y="20"/>
                        <a:pt x="7406" y="20"/>
                        <a:pt x="7157" y="20"/>
                      </a:cubicBezTo>
                      <a:cubicBezTo>
                        <a:pt x="5165" y="20"/>
                        <a:pt x="194" y="50"/>
                        <a:pt x="169" y="50"/>
                      </a:cubicBezTo>
                      <a:cubicBezTo>
                        <a:pt x="0" y="50"/>
                        <a:pt x="28" y="349"/>
                        <a:pt x="28" y="349"/>
                      </a:cubicBezTo>
                      <a:cubicBezTo>
                        <a:pt x="28" y="396"/>
                        <a:pt x="10" y="9052"/>
                        <a:pt x="28" y="13394"/>
                      </a:cubicBezTo>
                      <a:cubicBezTo>
                        <a:pt x="49" y="13436"/>
                        <a:pt x="1565" y="13441"/>
                        <a:pt x="2843" y="13441"/>
                      </a:cubicBezTo>
                      <a:cubicBezTo>
                        <a:pt x="3269" y="13441"/>
                        <a:pt x="3669" y="13441"/>
                        <a:pt x="3977" y="13441"/>
                      </a:cubicBezTo>
                      <a:cubicBezTo>
                        <a:pt x="5269" y="13441"/>
                        <a:pt x="6551" y="13431"/>
                        <a:pt x="7851" y="13431"/>
                      </a:cubicBezTo>
                      <a:cubicBezTo>
                        <a:pt x="8357" y="13431"/>
                        <a:pt x="9579" y="13437"/>
                        <a:pt x="10904" y="13437"/>
                      </a:cubicBezTo>
                      <a:cubicBezTo>
                        <a:pt x="12892" y="13437"/>
                        <a:pt x="15111" y="13424"/>
                        <a:pt x="15487" y="13356"/>
                      </a:cubicBezTo>
                      <a:cubicBezTo>
                        <a:pt x="15515" y="13356"/>
                        <a:pt x="15525" y="13347"/>
                        <a:pt x="15534" y="13347"/>
                      </a:cubicBezTo>
                      <a:cubicBezTo>
                        <a:pt x="15590" y="13338"/>
                        <a:pt x="15637" y="13310"/>
                        <a:pt x="15675" y="13291"/>
                      </a:cubicBezTo>
                      <a:cubicBezTo>
                        <a:pt x="15703" y="11251"/>
                        <a:pt x="15703" y="9211"/>
                        <a:pt x="15684" y="7190"/>
                      </a:cubicBezTo>
                      <a:cubicBezTo>
                        <a:pt x="15656" y="5636"/>
                        <a:pt x="15665" y="4092"/>
                        <a:pt x="15684" y="2548"/>
                      </a:cubicBezTo>
                      <a:cubicBezTo>
                        <a:pt x="15675" y="1893"/>
                        <a:pt x="15665" y="1257"/>
                        <a:pt x="15656" y="602"/>
                      </a:cubicBezTo>
                      <a:cubicBezTo>
                        <a:pt x="15656" y="527"/>
                        <a:pt x="15628" y="96"/>
                        <a:pt x="15590" y="50"/>
                      </a:cubicBezTo>
                      <a:cubicBezTo>
                        <a:pt x="15580" y="12"/>
                        <a:pt x="14684" y="0"/>
                        <a:pt x="13493" y="0"/>
                      </a:cubicBezTo>
                      <a:close/>
                    </a:path>
                  </a:pathLst>
                </a:custGeom>
                <a:solidFill>
                  <a:srgbClr val="4C598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493;p33">
                  <a:extLst>
                    <a:ext uri="{FF2B5EF4-FFF2-40B4-BE49-F238E27FC236}">
                      <a16:creationId xmlns:a16="http://schemas.microsoft.com/office/drawing/2014/main" id="{50C6AEB0-19AA-43FD-9883-D88CD23011EB}"/>
                    </a:ext>
                  </a:extLst>
                </p:cNvPr>
                <p:cNvSpPr/>
                <p:nvPr/>
              </p:nvSpPr>
              <p:spPr>
                <a:xfrm>
                  <a:off x="1954202" y="2643797"/>
                  <a:ext cx="1025144" cy="82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66" h="1267" extrusionOk="0">
                      <a:moveTo>
                        <a:pt x="13493" y="0"/>
                      </a:moveTo>
                      <a:cubicBezTo>
                        <a:pt x="11765" y="0"/>
                        <a:pt x="9415" y="24"/>
                        <a:pt x="8250" y="24"/>
                      </a:cubicBezTo>
                      <a:cubicBezTo>
                        <a:pt x="8041" y="24"/>
                        <a:pt x="7871" y="23"/>
                        <a:pt x="7749" y="21"/>
                      </a:cubicBezTo>
                      <a:cubicBezTo>
                        <a:pt x="7608" y="20"/>
                        <a:pt x="7406" y="20"/>
                        <a:pt x="7157" y="20"/>
                      </a:cubicBezTo>
                      <a:cubicBezTo>
                        <a:pt x="5165" y="20"/>
                        <a:pt x="194" y="50"/>
                        <a:pt x="169" y="50"/>
                      </a:cubicBezTo>
                      <a:cubicBezTo>
                        <a:pt x="0" y="50"/>
                        <a:pt x="28" y="349"/>
                        <a:pt x="28" y="349"/>
                      </a:cubicBezTo>
                      <a:lnTo>
                        <a:pt x="28" y="1257"/>
                      </a:lnTo>
                      <a:cubicBezTo>
                        <a:pt x="1011" y="1266"/>
                        <a:pt x="2649" y="1266"/>
                        <a:pt x="3556" y="1266"/>
                      </a:cubicBezTo>
                      <a:cubicBezTo>
                        <a:pt x="4988" y="1266"/>
                        <a:pt x="6410" y="1257"/>
                        <a:pt x="7842" y="1257"/>
                      </a:cubicBezTo>
                      <a:cubicBezTo>
                        <a:pt x="8370" y="1257"/>
                        <a:pt x="9618" y="1260"/>
                        <a:pt x="10999" y="1260"/>
                      </a:cubicBezTo>
                      <a:cubicBezTo>
                        <a:pt x="12726" y="1260"/>
                        <a:pt x="14662" y="1255"/>
                        <a:pt x="15665" y="1229"/>
                      </a:cubicBezTo>
                      <a:cubicBezTo>
                        <a:pt x="15665" y="1023"/>
                        <a:pt x="15656" y="808"/>
                        <a:pt x="15656" y="602"/>
                      </a:cubicBezTo>
                      <a:cubicBezTo>
                        <a:pt x="15656" y="527"/>
                        <a:pt x="15628" y="96"/>
                        <a:pt x="15590" y="50"/>
                      </a:cubicBezTo>
                      <a:cubicBezTo>
                        <a:pt x="15580" y="12"/>
                        <a:pt x="14684" y="0"/>
                        <a:pt x="13493" y="0"/>
                      </a:cubicBezTo>
                      <a:close/>
                    </a:path>
                  </a:pathLst>
                </a:custGeom>
                <a:solidFill>
                  <a:srgbClr val="B345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494;p33">
                  <a:extLst>
                    <a:ext uri="{FF2B5EF4-FFF2-40B4-BE49-F238E27FC236}">
                      <a16:creationId xmlns:a16="http://schemas.microsoft.com/office/drawing/2014/main" id="{2AB504E7-2294-4B78-B3C3-0C5BFFACB3F3}"/>
                    </a:ext>
                  </a:extLst>
                </p:cNvPr>
                <p:cNvSpPr/>
                <p:nvPr/>
              </p:nvSpPr>
              <p:spPr>
                <a:xfrm>
                  <a:off x="2908869" y="2665391"/>
                  <a:ext cx="45937" cy="43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" h="671" extrusionOk="0">
                      <a:moveTo>
                        <a:pt x="318" y="0"/>
                      </a:moveTo>
                      <a:cubicBezTo>
                        <a:pt x="290" y="0"/>
                        <a:pt x="271" y="0"/>
                        <a:pt x="243" y="10"/>
                      </a:cubicBezTo>
                      <a:cubicBezTo>
                        <a:pt x="197" y="19"/>
                        <a:pt x="178" y="38"/>
                        <a:pt x="140" y="56"/>
                      </a:cubicBezTo>
                      <a:lnTo>
                        <a:pt x="94" y="103"/>
                      </a:lnTo>
                      <a:cubicBezTo>
                        <a:pt x="66" y="113"/>
                        <a:pt x="47" y="159"/>
                        <a:pt x="37" y="187"/>
                      </a:cubicBezTo>
                      <a:cubicBezTo>
                        <a:pt x="0" y="281"/>
                        <a:pt x="9" y="384"/>
                        <a:pt x="56" y="478"/>
                      </a:cubicBezTo>
                      <a:cubicBezTo>
                        <a:pt x="84" y="524"/>
                        <a:pt x="112" y="571"/>
                        <a:pt x="159" y="618"/>
                      </a:cubicBezTo>
                      <a:cubicBezTo>
                        <a:pt x="217" y="653"/>
                        <a:pt x="282" y="671"/>
                        <a:pt x="345" y="671"/>
                      </a:cubicBezTo>
                      <a:cubicBezTo>
                        <a:pt x="467" y="671"/>
                        <a:pt x="584" y="607"/>
                        <a:pt x="646" y="478"/>
                      </a:cubicBezTo>
                      <a:cubicBezTo>
                        <a:pt x="702" y="337"/>
                        <a:pt x="674" y="197"/>
                        <a:pt x="580" y="103"/>
                      </a:cubicBezTo>
                      <a:cubicBezTo>
                        <a:pt x="533" y="47"/>
                        <a:pt x="468" y="10"/>
                        <a:pt x="393" y="0"/>
                      </a:cubicBezTo>
                      <a:close/>
                    </a:path>
                  </a:pathLst>
                </a:custGeom>
                <a:solidFill>
                  <a:srgbClr val="FFD07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495;p33">
                  <a:extLst>
                    <a:ext uri="{FF2B5EF4-FFF2-40B4-BE49-F238E27FC236}">
                      <a16:creationId xmlns:a16="http://schemas.microsoft.com/office/drawing/2014/main" id="{B64E3A71-D7FB-4332-BABF-8C8AFAF3B8BF}"/>
                    </a:ext>
                  </a:extLst>
                </p:cNvPr>
                <p:cNvSpPr/>
                <p:nvPr/>
              </p:nvSpPr>
              <p:spPr>
                <a:xfrm>
                  <a:off x="2844544" y="2665391"/>
                  <a:ext cx="46003" cy="43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" h="671" extrusionOk="0">
                      <a:moveTo>
                        <a:pt x="309" y="0"/>
                      </a:moveTo>
                      <a:cubicBezTo>
                        <a:pt x="291" y="0"/>
                        <a:pt x="263" y="0"/>
                        <a:pt x="244" y="10"/>
                      </a:cubicBezTo>
                      <a:cubicBezTo>
                        <a:pt x="197" y="19"/>
                        <a:pt x="178" y="38"/>
                        <a:pt x="141" y="56"/>
                      </a:cubicBezTo>
                      <a:lnTo>
                        <a:pt x="94" y="103"/>
                      </a:lnTo>
                      <a:cubicBezTo>
                        <a:pt x="66" y="113"/>
                        <a:pt x="47" y="159"/>
                        <a:pt x="38" y="187"/>
                      </a:cubicBezTo>
                      <a:cubicBezTo>
                        <a:pt x="0" y="281"/>
                        <a:pt x="10" y="384"/>
                        <a:pt x="57" y="478"/>
                      </a:cubicBezTo>
                      <a:cubicBezTo>
                        <a:pt x="75" y="524"/>
                        <a:pt x="113" y="571"/>
                        <a:pt x="160" y="618"/>
                      </a:cubicBezTo>
                      <a:cubicBezTo>
                        <a:pt x="217" y="653"/>
                        <a:pt x="281" y="671"/>
                        <a:pt x="343" y="671"/>
                      </a:cubicBezTo>
                      <a:cubicBezTo>
                        <a:pt x="463" y="671"/>
                        <a:pt x="579" y="607"/>
                        <a:pt x="646" y="478"/>
                      </a:cubicBezTo>
                      <a:cubicBezTo>
                        <a:pt x="702" y="337"/>
                        <a:pt x="674" y="197"/>
                        <a:pt x="581" y="103"/>
                      </a:cubicBezTo>
                      <a:cubicBezTo>
                        <a:pt x="534" y="47"/>
                        <a:pt x="468" y="10"/>
                        <a:pt x="3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496;p33">
                  <a:extLst>
                    <a:ext uri="{FF2B5EF4-FFF2-40B4-BE49-F238E27FC236}">
                      <a16:creationId xmlns:a16="http://schemas.microsoft.com/office/drawing/2014/main" id="{B90F1A89-7F75-4022-9F5C-909139683053}"/>
                    </a:ext>
                  </a:extLst>
                </p:cNvPr>
                <p:cNvSpPr/>
                <p:nvPr/>
              </p:nvSpPr>
              <p:spPr>
                <a:xfrm>
                  <a:off x="2780219" y="2665391"/>
                  <a:ext cx="46003" cy="43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" h="671" extrusionOk="0">
                      <a:moveTo>
                        <a:pt x="319" y="0"/>
                      </a:moveTo>
                      <a:cubicBezTo>
                        <a:pt x="291" y="0"/>
                        <a:pt x="263" y="0"/>
                        <a:pt x="244" y="10"/>
                      </a:cubicBezTo>
                      <a:cubicBezTo>
                        <a:pt x="197" y="19"/>
                        <a:pt x="179" y="38"/>
                        <a:pt x="141" y="56"/>
                      </a:cubicBezTo>
                      <a:lnTo>
                        <a:pt x="95" y="103"/>
                      </a:lnTo>
                      <a:cubicBezTo>
                        <a:pt x="66" y="113"/>
                        <a:pt x="48" y="159"/>
                        <a:pt x="38" y="187"/>
                      </a:cubicBezTo>
                      <a:cubicBezTo>
                        <a:pt x="1" y="281"/>
                        <a:pt x="10" y="384"/>
                        <a:pt x="57" y="478"/>
                      </a:cubicBezTo>
                      <a:cubicBezTo>
                        <a:pt x="85" y="524"/>
                        <a:pt x="113" y="571"/>
                        <a:pt x="160" y="618"/>
                      </a:cubicBezTo>
                      <a:cubicBezTo>
                        <a:pt x="218" y="653"/>
                        <a:pt x="282" y="671"/>
                        <a:pt x="346" y="671"/>
                      </a:cubicBezTo>
                      <a:cubicBezTo>
                        <a:pt x="467" y="671"/>
                        <a:pt x="585" y="607"/>
                        <a:pt x="647" y="478"/>
                      </a:cubicBezTo>
                      <a:cubicBezTo>
                        <a:pt x="703" y="337"/>
                        <a:pt x="675" y="197"/>
                        <a:pt x="581" y="103"/>
                      </a:cubicBezTo>
                      <a:cubicBezTo>
                        <a:pt x="534" y="47"/>
                        <a:pt x="469" y="10"/>
                        <a:pt x="3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497;p33">
                  <a:extLst>
                    <a:ext uri="{FF2B5EF4-FFF2-40B4-BE49-F238E27FC236}">
                      <a16:creationId xmlns:a16="http://schemas.microsoft.com/office/drawing/2014/main" id="{EB88CF66-2B3C-4EBB-A3A4-9CDC84093420}"/>
                    </a:ext>
                  </a:extLst>
                </p:cNvPr>
                <p:cNvSpPr/>
                <p:nvPr/>
              </p:nvSpPr>
              <p:spPr>
                <a:xfrm>
                  <a:off x="2014797" y="2773756"/>
                  <a:ext cx="557920" cy="36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6" h="557" extrusionOk="0">
                      <a:moveTo>
                        <a:pt x="8488" y="1"/>
                      </a:moveTo>
                      <a:cubicBezTo>
                        <a:pt x="7837" y="17"/>
                        <a:pt x="6677" y="21"/>
                        <a:pt x="5714" y="21"/>
                      </a:cubicBezTo>
                      <a:cubicBezTo>
                        <a:pt x="5071" y="21"/>
                        <a:pt x="4517" y="19"/>
                        <a:pt x="4258" y="19"/>
                      </a:cubicBezTo>
                      <a:cubicBezTo>
                        <a:pt x="3728" y="19"/>
                        <a:pt x="3198" y="24"/>
                        <a:pt x="2668" y="24"/>
                      </a:cubicBezTo>
                      <a:cubicBezTo>
                        <a:pt x="2403" y="24"/>
                        <a:pt x="2137" y="22"/>
                        <a:pt x="1872" y="19"/>
                      </a:cubicBezTo>
                      <a:lnTo>
                        <a:pt x="19" y="19"/>
                      </a:lnTo>
                      <a:cubicBezTo>
                        <a:pt x="1" y="66"/>
                        <a:pt x="1" y="132"/>
                        <a:pt x="1" y="132"/>
                      </a:cubicBezTo>
                      <a:lnTo>
                        <a:pt x="1" y="553"/>
                      </a:lnTo>
                      <a:cubicBezTo>
                        <a:pt x="178" y="556"/>
                        <a:pt x="396" y="557"/>
                        <a:pt x="625" y="557"/>
                      </a:cubicBezTo>
                      <a:cubicBezTo>
                        <a:pt x="1084" y="557"/>
                        <a:pt x="1591" y="553"/>
                        <a:pt x="1928" y="553"/>
                      </a:cubicBezTo>
                      <a:lnTo>
                        <a:pt x="4258" y="553"/>
                      </a:lnTo>
                      <a:cubicBezTo>
                        <a:pt x="4586" y="553"/>
                        <a:pt x="5407" y="555"/>
                        <a:pt x="6269" y="555"/>
                      </a:cubicBezTo>
                      <a:cubicBezTo>
                        <a:pt x="7131" y="555"/>
                        <a:pt x="8034" y="553"/>
                        <a:pt x="8526" y="543"/>
                      </a:cubicBezTo>
                      <a:cubicBezTo>
                        <a:pt x="8526" y="450"/>
                        <a:pt x="8526" y="347"/>
                        <a:pt x="8516" y="253"/>
                      </a:cubicBezTo>
                      <a:cubicBezTo>
                        <a:pt x="8516" y="216"/>
                        <a:pt x="8507" y="66"/>
                        <a:pt x="8488" y="1"/>
                      </a:cubicBezTo>
                      <a:close/>
                    </a:path>
                  </a:pathLst>
                </a:custGeom>
                <a:solidFill>
                  <a:srgbClr val="D66EC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498;p33">
                  <a:extLst>
                    <a:ext uri="{FF2B5EF4-FFF2-40B4-BE49-F238E27FC236}">
                      <a16:creationId xmlns:a16="http://schemas.microsoft.com/office/drawing/2014/main" id="{0B09B2C2-BF91-431E-99AF-3181196CB733}"/>
                    </a:ext>
                  </a:extLst>
                </p:cNvPr>
                <p:cNvSpPr/>
                <p:nvPr/>
              </p:nvSpPr>
              <p:spPr>
                <a:xfrm>
                  <a:off x="2120151" y="2854571"/>
                  <a:ext cx="189900" cy="2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2" h="387" extrusionOk="0">
                      <a:moveTo>
                        <a:pt x="2892" y="1"/>
                      </a:moveTo>
                      <a:cubicBezTo>
                        <a:pt x="2517" y="10"/>
                        <a:pt x="1666" y="10"/>
                        <a:pt x="1451" y="10"/>
                      </a:cubicBezTo>
                      <a:lnTo>
                        <a:pt x="19" y="10"/>
                      </a:lnTo>
                      <a:cubicBezTo>
                        <a:pt x="0" y="48"/>
                        <a:pt x="0" y="94"/>
                        <a:pt x="0" y="94"/>
                      </a:cubicBezTo>
                      <a:lnTo>
                        <a:pt x="0" y="385"/>
                      </a:lnTo>
                      <a:lnTo>
                        <a:pt x="1451" y="385"/>
                      </a:lnTo>
                      <a:cubicBezTo>
                        <a:pt x="1563" y="385"/>
                        <a:pt x="1844" y="387"/>
                        <a:pt x="2137" y="387"/>
                      </a:cubicBezTo>
                      <a:cubicBezTo>
                        <a:pt x="2431" y="387"/>
                        <a:pt x="2737" y="385"/>
                        <a:pt x="2901" y="375"/>
                      </a:cubicBezTo>
                      <a:lnTo>
                        <a:pt x="2901" y="160"/>
                      </a:lnTo>
                      <a:cubicBezTo>
                        <a:pt x="2901" y="141"/>
                        <a:pt x="2901" y="29"/>
                        <a:pt x="2892" y="1"/>
                      </a:cubicBezTo>
                      <a:close/>
                    </a:path>
                  </a:pathLst>
                </a:custGeom>
                <a:solidFill>
                  <a:srgbClr val="FFD07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499;p33">
                  <a:extLst>
                    <a:ext uri="{FF2B5EF4-FFF2-40B4-BE49-F238E27FC236}">
                      <a16:creationId xmlns:a16="http://schemas.microsoft.com/office/drawing/2014/main" id="{B151962A-94F4-4520-A791-BD053F41E3BC}"/>
                    </a:ext>
                  </a:extLst>
                </p:cNvPr>
                <p:cNvSpPr/>
                <p:nvPr/>
              </p:nvSpPr>
              <p:spPr>
                <a:xfrm>
                  <a:off x="2241996" y="2911567"/>
                  <a:ext cx="459960" cy="258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9" h="395" extrusionOk="0">
                      <a:moveTo>
                        <a:pt x="7000" y="0"/>
                      </a:moveTo>
                      <a:cubicBezTo>
                        <a:pt x="6111" y="19"/>
                        <a:pt x="4034" y="19"/>
                        <a:pt x="3510" y="19"/>
                      </a:cubicBezTo>
                      <a:lnTo>
                        <a:pt x="28" y="19"/>
                      </a:lnTo>
                      <a:cubicBezTo>
                        <a:pt x="0" y="47"/>
                        <a:pt x="10" y="94"/>
                        <a:pt x="10" y="94"/>
                      </a:cubicBezTo>
                      <a:lnTo>
                        <a:pt x="10" y="393"/>
                      </a:lnTo>
                      <a:lnTo>
                        <a:pt x="3519" y="393"/>
                      </a:lnTo>
                      <a:cubicBezTo>
                        <a:pt x="3736" y="393"/>
                        <a:pt x="4214" y="395"/>
                        <a:pt x="4760" y="395"/>
                      </a:cubicBezTo>
                      <a:cubicBezTo>
                        <a:pt x="5578" y="395"/>
                        <a:pt x="6551" y="391"/>
                        <a:pt x="7028" y="374"/>
                      </a:cubicBezTo>
                      <a:lnTo>
                        <a:pt x="7028" y="169"/>
                      </a:lnTo>
                      <a:cubicBezTo>
                        <a:pt x="7019" y="159"/>
                        <a:pt x="7009" y="47"/>
                        <a:pt x="70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500;p33">
                  <a:extLst>
                    <a:ext uri="{FF2B5EF4-FFF2-40B4-BE49-F238E27FC236}">
                      <a16:creationId xmlns:a16="http://schemas.microsoft.com/office/drawing/2014/main" id="{2386D13A-5817-419A-9FF8-F01BB1DBDF07}"/>
                    </a:ext>
                  </a:extLst>
                </p:cNvPr>
                <p:cNvSpPr/>
                <p:nvPr/>
              </p:nvSpPr>
              <p:spPr>
                <a:xfrm>
                  <a:off x="2241996" y="2957439"/>
                  <a:ext cx="270126" cy="25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8" h="396" extrusionOk="0">
                      <a:moveTo>
                        <a:pt x="4118" y="1"/>
                      </a:moveTo>
                      <a:cubicBezTo>
                        <a:pt x="3594" y="20"/>
                        <a:pt x="2377" y="20"/>
                        <a:pt x="2068" y="20"/>
                      </a:cubicBezTo>
                      <a:lnTo>
                        <a:pt x="10" y="20"/>
                      </a:lnTo>
                      <a:cubicBezTo>
                        <a:pt x="0" y="48"/>
                        <a:pt x="0" y="95"/>
                        <a:pt x="0" y="95"/>
                      </a:cubicBezTo>
                      <a:lnTo>
                        <a:pt x="0" y="394"/>
                      </a:lnTo>
                      <a:lnTo>
                        <a:pt x="2059" y="394"/>
                      </a:lnTo>
                      <a:cubicBezTo>
                        <a:pt x="2186" y="394"/>
                        <a:pt x="2466" y="396"/>
                        <a:pt x="2786" y="396"/>
                      </a:cubicBezTo>
                      <a:cubicBezTo>
                        <a:pt x="3267" y="396"/>
                        <a:pt x="3837" y="392"/>
                        <a:pt x="4118" y="375"/>
                      </a:cubicBezTo>
                      <a:lnTo>
                        <a:pt x="4118" y="169"/>
                      </a:lnTo>
                      <a:cubicBezTo>
                        <a:pt x="4127" y="160"/>
                        <a:pt x="4127" y="48"/>
                        <a:pt x="4118" y="1"/>
                      </a:cubicBezTo>
                      <a:close/>
                    </a:path>
                  </a:pathLst>
                </a:custGeom>
                <a:solidFill>
                  <a:srgbClr val="7991D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501;p33">
                  <a:extLst>
                    <a:ext uri="{FF2B5EF4-FFF2-40B4-BE49-F238E27FC236}">
                      <a16:creationId xmlns:a16="http://schemas.microsoft.com/office/drawing/2014/main" id="{76D3DBA7-8164-40CA-BCEF-823491FAF8A6}"/>
                    </a:ext>
                  </a:extLst>
                </p:cNvPr>
                <p:cNvSpPr/>
                <p:nvPr/>
              </p:nvSpPr>
              <p:spPr>
                <a:xfrm>
                  <a:off x="2241407" y="3003376"/>
                  <a:ext cx="383398" cy="25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9" h="396" extrusionOk="0">
                      <a:moveTo>
                        <a:pt x="5849" y="1"/>
                      </a:moveTo>
                      <a:cubicBezTo>
                        <a:pt x="5100" y="20"/>
                        <a:pt x="3378" y="20"/>
                        <a:pt x="2938" y="20"/>
                      </a:cubicBezTo>
                      <a:lnTo>
                        <a:pt x="19" y="20"/>
                      </a:lnTo>
                      <a:cubicBezTo>
                        <a:pt x="0" y="48"/>
                        <a:pt x="9" y="94"/>
                        <a:pt x="9" y="94"/>
                      </a:cubicBezTo>
                      <a:lnTo>
                        <a:pt x="9" y="394"/>
                      </a:lnTo>
                      <a:lnTo>
                        <a:pt x="2938" y="394"/>
                      </a:lnTo>
                      <a:cubicBezTo>
                        <a:pt x="3114" y="394"/>
                        <a:pt x="3510" y="395"/>
                        <a:pt x="3965" y="395"/>
                      </a:cubicBezTo>
                      <a:cubicBezTo>
                        <a:pt x="4646" y="395"/>
                        <a:pt x="5459" y="392"/>
                        <a:pt x="5858" y="375"/>
                      </a:cubicBezTo>
                      <a:lnTo>
                        <a:pt x="5858" y="169"/>
                      </a:lnTo>
                      <a:cubicBezTo>
                        <a:pt x="5858" y="160"/>
                        <a:pt x="5858" y="48"/>
                        <a:pt x="584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502;p33">
                  <a:extLst>
                    <a:ext uri="{FF2B5EF4-FFF2-40B4-BE49-F238E27FC236}">
                      <a16:creationId xmlns:a16="http://schemas.microsoft.com/office/drawing/2014/main" id="{84C352AC-5C84-4E6B-A16D-4A96EBEA5C35}"/>
                    </a:ext>
                  </a:extLst>
                </p:cNvPr>
                <p:cNvSpPr/>
                <p:nvPr/>
              </p:nvSpPr>
              <p:spPr>
                <a:xfrm>
                  <a:off x="2241996" y="3050556"/>
                  <a:ext cx="459960" cy="2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9" h="387" extrusionOk="0">
                      <a:moveTo>
                        <a:pt x="7000" y="0"/>
                      </a:moveTo>
                      <a:cubicBezTo>
                        <a:pt x="6111" y="10"/>
                        <a:pt x="4034" y="10"/>
                        <a:pt x="3510" y="10"/>
                      </a:cubicBezTo>
                      <a:lnTo>
                        <a:pt x="28" y="10"/>
                      </a:lnTo>
                      <a:cubicBezTo>
                        <a:pt x="0" y="47"/>
                        <a:pt x="10" y="94"/>
                        <a:pt x="10" y="94"/>
                      </a:cubicBezTo>
                      <a:lnTo>
                        <a:pt x="10" y="384"/>
                      </a:lnTo>
                      <a:lnTo>
                        <a:pt x="3519" y="384"/>
                      </a:lnTo>
                      <a:cubicBezTo>
                        <a:pt x="3790" y="384"/>
                        <a:pt x="4469" y="386"/>
                        <a:pt x="5179" y="386"/>
                      </a:cubicBezTo>
                      <a:cubicBezTo>
                        <a:pt x="5889" y="386"/>
                        <a:pt x="6630" y="384"/>
                        <a:pt x="7028" y="375"/>
                      </a:cubicBezTo>
                      <a:lnTo>
                        <a:pt x="7028" y="159"/>
                      </a:lnTo>
                      <a:cubicBezTo>
                        <a:pt x="7019" y="141"/>
                        <a:pt x="7009" y="28"/>
                        <a:pt x="70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503;p33">
                  <a:extLst>
                    <a:ext uri="{FF2B5EF4-FFF2-40B4-BE49-F238E27FC236}">
                      <a16:creationId xmlns:a16="http://schemas.microsoft.com/office/drawing/2014/main" id="{96B050C0-C5CA-40AB-8BED-2B56AE0C5E4F}"/>
                    </a:ext>
                  </a:extLst>
                </p:cNvPr>
                <p:cNvSpPr/>
                <p:nvPr/>
              </p:nvSpPr>
              <p:spPr>
                <a:xfrm>
                  <a:off x="2241407" y="3096493"/>
                  <a:ext cx="380912" cy="2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1" h="387" extrusionOk="0">
                      <a:moveTo>
                        <a:pt x="5802" y="0"/>
                      </a:moveTo>
                      <a:cubicBezTo>
                        <a:pt x="5063" y="10"/>
                        <a:pt x="3360" y="10"/>
                        <a:pt x="2910" y="10"/>
                      </a:cubicBezTo>
                      <a:lnTo>
                        <a:pt x="19" y="10"/>
                      </a:lnTo>
                      <a:cubicBezTo>
                        <a:pt x="0" y="47"/>
                        <a:pt x="9" y="94"/>
                        <a:pt x="9" y="94"/>
                      </a:cubicBezTo>
                      <a:lnTo>
                        <a:pt x="9" y="384"/>
                      </a:lnTo>
                      <a:lnTo>
                        <a:pt x="2910" y="384"/>
                      </a:lnTo>
                      <a:cubicBezTo>
                        <a:pt x="3135" y="384"/>
                        <a:pt x="3696" y="386"/>
                        <a:pt x="4284" y="386"/>
                      </a:cubicBezTo>
                      <a:cubicBezTo>
                        <a:pt x="4871" y="386"/>
                        <a:pt x="5484" y="384"/>
                        <a:pt x="5811" y="375"/>
                      </a:cubicBezTo>
                      <a:lnTo>
                        <a:pt x="5811" y="159"/>
                      </a:lnTo>
                      <a:cubicBezTo>
                        <a:pt x="5821" y="141"/>
                        <a:pt x="5811" y="28"/>
                        <a:pt x="5802" y="0"/>
                      </a:cubicBezTo>
                      <a:close/>
                    </a:path>
                  </a:pathLst>
                </a:custGeom>
                <a:solidFill>
                  <a:srgbClr val="7991D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504;p33">
                  <a:extLst>
                    <a:ext uri="{FF2B5EF4-FFF2-40B4-BE49-F238E27FC236}">
                      <a16:creationId xmlns:a16="http://schemas.microsoft.com/office/drawing/2014/main" id="{E7BCC889-C700-4EFB-A727-6AF1643DF70B}"/>
                    </a:ext>
                  </a:extLst>
                </p:cNvPr>
                <p:cNvSpPr/>
                <p:nvPr/>
              </p:nvSpPr>
              <p:spPr>
                <a:xfrm>
                  <a:off x="2120151" y="3188302"/>
                  <a:ext cx="189900" cy="2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2" h="387" extrusionOk="0">
                      <a:moveTo>
                        <a:pt x="2892" y="1"/>
                      </a:moveTo>
                      <a:cubicBezTo>
                        <a:pt x="2517" y="10"/>
                        <a:pt x="1666" y="10"/>
                        <a:pt x="1451" y="10"/>
                      </a:cubicBezTo>
                      <a:lnTo>
                        <a:pt x="19" y="10"/>
                      </a:lnTo>
                      <a:cubicBezTo>
                        <a:pt x="0" y="48"/>
                        <a:pt x="0" y="94"/>
                        <a:pt x="0" y="94"/>
                      </a:cubicBezTo>
                      <a:lnTo>
                        <a:pt x="0" y="385"/>
                      </a:lnTo>
                      <a:lnTo>
                        <a:pt x="1451" y="385"/>
                      </a:lnTo>
                      <a:cubicBezTo>
                        <a:pt x="1563" y="385"/>
                        <a:pt x="1844" y="387"/>
                        <a:pt x="2137" y="387"/>
                      </a:cubicBezTo>
                      <a:cubicBezTo>
                        <a:pt x="2431" y="387"/>
                        <a:pt x="2737" y="385"/>
                        <a:pt x="2901" y="375"/>
                      </a:cubicBezTo>
                      <a:lnTo>
                        <a:pt x="2901" y="160"/>
                      </a:lnTo>
                      <a:cubicBezTo>
                        <a:pt x="2901" y="151"/>
                        <a:pt x="2901" y="48"/>
                        <a:pt x="2892" y="1"/>
                      </a:cubicBezTo>
                      <a:close/>
                    </a:path>
                  </a:pathLst>
                </a:custGeom>
                <a:solidFill>
                  <a:srgbClr val="FFD07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505;p33">
                  <a:extLst>
                    <a:ext uri="{FF2B5EF4-FFF2-40B4-BE49-F238E27FC236}">
                      <a16:creationId xmlns:a16="http://schemas.microsoft.com/office/drawing/2014/main" id="{6397E5FE-CB3E-46EE-B4D7-03D8A63912C1}"/>
                    </a:ext>
                  </a:extLst>
                </p:cNvPr>
                <p:cNvSpPr/>
                <p:nvPr/>
              </p:nvSpPr>
              <p:spPr>
                <a:xfrm>
                  <a:off x="2333216" y="3188302"/>
                  <a:ext cx="108495" cy="2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387" extrusionOk="0">
                      <a:moveTo>
                        <a:pt x="1648" y="1"/>
                      </a:moveTo>
                      <a:cubicBezTo>
                        <a:pt x="1442" y="10"/>
                        <a:pt x="946" y="10"/>
                        <a:pt x="834" y="10"/>
                      </a:cubicBezTo>
                      <a:lnTo>
                        <a:pt x="1" y="10"/>
                      </a:lnTo>
                      <a:lnTo>
                        <a:pt x="1" y="94"/>
                      </a:lnTo>
                      <a:lnTo>
                        <a:pt x="1" y="385"/>
                      </a:lnTo>
                      <a:lnTo>
                        <a:pt x="834" y="385"/>
                      </a:lnTo>
                      <a:cubicBezTo>
                        <a:pt x="894" y="385"/>
                        <a:pt x="1053" y="387"/>
                        <a:pt x="1221" y="387"/>
                      </a:cubicBezTo>
                      <a:cubicBezTo>
                        <a:pt x="1388" y="387"/>
                        <a:pt x="1563" y="385"/>
                        <a:pt x="1657" y="375"/>
                      </a:cubicBezTo>
                      <a:lnTo>
                        <a:pt x="1657" y="160"/>
                      </a:lnTo>
                      <a:cubicBezTo>
                        <a:pt x="1657" y="151"/>
                        <a:pt x="1648" y="48"/>
                        <a:pt x="1648" y="1"/>
                      </a:cubicBezTo>
                      <a:close/>
                    </a:path>
                  </a:pathLst>
                </a:custGeom>
                <a:solidFill>
                  <a:srgbClr val="7991D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506;p33">
                  <a:extLst>
                    <a:ext uri="{FF2B5EF4-FFF2-40B4-BE49-F238E27FC236}">
                      <a16:creationId xmlns:a16="http://schemas.microsoft.com/office/drawing/2014/main" id="{91A4EEE9-F53B-4302-8079-51DC3C2E3ED3}"/>
                    </a:ext>
                  </a:extLst>
                </p:cNvPr>
                <p:cNvSpPr/>
                <p:nvPr/>
              </p:nvSpPr>
              <p:spPr>
                <a:xfrm>
                  <a:off x="2241996" y="3245298"/>
                  <a:ext cx="459960" cy="258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9" h="395" extrusionOk="0">
                      <a:moveTo>
                        <a:pt x="7000" y="0"/>
                      </a:moveTo>
                      <a:cubicBezTo>
                        <a:pt x="6111" y="19"/>
                        <a:pt x="4034" y="19"/>
                        <a:pt x="3510" y="19"/>
                      </a:cubicBezTo>
                      <a:lnTo>
                        <a:pt x="28" y="19"/>
                      </a:lnTo>
                      <a:cubicBezTo>
                        <a:pt x="0" y="47"/>
                        <a:pt x="10" y="94"/>
                        <a:pt x="10" y="94"/>
                      </a:cubicBezTo>
                      <a:lnTo>
                        <a:pt x="10" y="393"/>
                      </a:lnTo>
                      <a:lnTo>
                        <a:pt x="3519" y="393"/>
                      </a:lnTo>
                      <a:cubicBezTo>
                        <a:pt x="3736" y="393"/>
                        <a:pt x="4214" y="395"/>
                        <a:pt x="4760" y="395"/>
                      </a:cubicBezTo>
                      <a:cubicBezTo>
                        <a:pt x="5578" y="395"/>
                        <a:pt x="6551" y="391"/>
                        <a:pt x="7028" y="374"/>
                      </a:cubicBezTo>
                      <a:lnTo>
                        <a:pt x="7028" y="169"/>
                      </a:lnTo>
                      <a:cubicBezTo>
                        <a:pt x="7019" y="159"/>
                        <a:pt x="7009" y="47"/>
                        <a:pt x="70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507;p33">
                  <a:extLst>
                    <a:ext uri="{FF2B5EF4-FFF2-40B4-BE49-F238E27FC236}">
                      <a16:creationId xmlns:a16="http://schemas.microsoft.com/office/drawing/2014/main" id="{B1D64480-4C7B-4252-BF16-37B14AC255DE}"/>
                    </a:ext>
                  </a:extLst>
                </p:cNvPr>
                <p:cNvSpPr/>
                <p:nvPr/>
              </p:nvSpPr>
              <p:spPr>
                <a:xfrm>
                  <a:off x="2241996" y="3292413"/>
                  <a:ext cx="430513" cy="2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9" h="387" extrusionOk="0">
                      <a:moveTo>
                        <a:pt x="6551" y="1"/>
                      </a:moveTo>
                      <a:cubicBezTo>
                        <a:pt x="5718" y="10"/>
                        <a:pt x="3781" y="10"/>
                        <a:pt x="3285" y="10"/>
                      </a:cubicBezTo>
                      <a:lnTo>
                        <a:pt x="28" y="10"/>
                      </a:lnTo>
                      <a:cubicBezTo>
                        <a:pt x="0" y="48"/>
                        <a:pt x="10" y="94"/>
                        <a:pt x="10" y="94"/>
                      </a:cubicBezTo>
                      <a:lnTo>
                        <a:pt x="10" y="384"/>
                      </a:lnTo>
                      <a:lnTo>
                        <a:pt x="3285" y="384"/>
                      </a:lnTo>
                      <a:cubicBezTo>
                        <a:pt x="3538" y="384"/>
                        <a:pt x="4174" y="387"/>
                        <a:pt x="4841" y="387"/>
                      </a:cubicBezTo>
                      <a:cubicBezTo>
                        <a:pt x="5507" y="387"/>
                        <a:pt x="6205" y="384"/>
                        <a:pt x="6579" y="375"/>
                      </a:cubicBezTo>
                      <a:lnTo>
                        <a:pt x="6579" y="160"/>
                      </a:lnTo>
                      <a:cubicBezTo>
                        <a:pt x="6560" y="141"/>
                        <a:pt x="6560" y="29"/>
                        <a:pt x="655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508;p33">
                  <a:extLst>
                    <a:ext uri="{FF2B5EF4-FFF2-40B4-BE49-F238E27FC236}">
                      <a16:creationId xmlns:a16="http://schemas.microsoft.com/office/drawing/2014/main" id="{3B8E4807-6E2B-461D-9769-0A3C5CFE01A2}"/>
                    </a:ext>
                  </a:extLst>
                </p:cNvPr>
                <p:cNvSpPr/>
                <p:nvPr/>
              </p:nvSpPr>
              <p:spPr>
                <a:xfrm>
                  <a:off x="2241996" y="3338350"/>
                  <a:ext cx="431168" cy="2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89" h="387" extrusionOk="0">
                      <a:moveTo>
                        <a:pt x="6560" y="1"/>
                      </a:moveTo>
                      <a:cubicBezTo>
                        <a:pt x="5718" y="10"/>
                        <a:pt x="3790" y="10"/>
                        <a:pt x="3285" y="10"/>
                      </a:cubicBezTo>
                      <a:lnTo>
                        <a:pt x="28" y="10"/>
                      </a:lnTo>
                      <a:cubicBezTo>
                        <a:pt x="0" y="47"/>
                        <a:pt x="10" y="94"/>
                        <a:pt x="10" y="94"/>
                      </a:cubicBezTo>
                      <a:lnTo>
                        <a:pt x="10" y="384"/>
                      </a:lnTo>
                      <a:lnTo>
                        <a:pt x="3304" y="384"/>
                      </a:lnTo>
                      <a:cubicBezTo>
                        <a:pt x="3552" y="384"/>
                        <a:pt x="4186" y="387"/>
                        <a:pt x="4851" y="387"/>
                      </a:cubicBezTo>
                      <a:cubicBezTo>
                        <a:pt x="5517" y="387"/>
                        <a:pt x="6214" y="384"/>
                        <a:pt x="6588" y="375"/>
                      </a:cubicBezTo>
                      <a:lnTo>
                        <a:pt x="6588" y="160"/>
                      </a:lnTo>
                      <a:cubicBezTo>
                        <a:pt x="6579" y="141"/>
                        <a:pt x="6579" y="29"/>
                        <a:pt x="656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509;p33">
                  <a:extLst>
                    <a:ext uri="{FF2B5EF4-FFF2-40B4-BE49-F238E27FC236}">
                      <a16:creationId xmlns:a16="http://schemas.microsoft.com/office/drawing/2014/main" id="{E5F97811-4655-443F-817B-3C223D15E0EE}"/>
                    </a:ext>
                  </a:extLst>
                </p:cNvPr>
                <p:cNvSpPr/>
                <p:nvPr/>
              </p:nvSpPr>
              <p:spPr>
                <a:xfrm>
                  <a:off x="2241996" y="3384287"/>
                  <a:ext cx="459960" cy="2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9" h="387" extrusionOk="0">
                      <a:moveTo>
                        <a:pt x="7000" y="0"/>
                      </a:moveTo>
                      <a:cubicBezTo>
                        <a:pt x="6111" y="10"/>
                        <a:pt x="4034" y="10"/>
                        <a:pt x="3510" y="10"/>
                      </a:cubicBezTo>
                      <a:lnTo>
                        <a:pt x="28" y="10"/>
                      </a:lnTo>
                      <a:cubicBezTo>
                        <a:pt x="0" y="47"/>
                        <a:pt x="10" y="94"/>
                        <a:pt x="10" y="94"/>
                      </a:cubicBezTo>
                      <a:lnTo>
                        <a:pt x="10" y="384"/>
                      </a:lnTo>
                      <a:lnTo>
                        <a:pt x="3519" y="384"/>
                      </a:lnTo>
                      <a:cubicBezTo>
                        <a:pt x="3790" y="384"/>
                        <a:pt x="4469" y="386"/>
                        <a:pt x="5179" y="386"/>
                      </a:cubicBezTo>
                      <a:cubicBezTo>
                        <a:pt x="5889" y="386"/>
                        <a:pt x="6630" y="384"/>
                        <a:pt x="7028" y="375"/>
                      </a:cubicBezTo>
                      <a:lnTo>
                        <a:pt x="7028" y="159"/>
                      </a:lnTo>
                      <a:cubicBezTo>
                        <a:pt x="7019" y="141"/>
                        <a:pt x="7009" y="28"/>
                        <a:pt x="7000" y="0"/>
                      </a:cubicBezTo>
                      <a:close/>
                    </a:path>
                  </a:pathLst>
                </a:custGeom>
                <a:solidFill>
                  <a:srgbClr val="7991D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510;p33">
                  <a:extLst>
                    <a:ext uri="{FF2B5EF4-FFF2-40B4-BE49-F238E27FC236}">
                      <a16:creationId xmlns:a16="http://schemas.microsoft.com/office/drawing/2014/main" id="{58CB7E01-7148-471C-AE87-9431E7FE6381}"/>
                    </a:ext>
                  </a:extLst>
                </p:cNvPr>
                <p:cNvSpPr/>
                <p:nvPr/>
              </p:nvSpPr>
              <p:spPr>
                <a:xfrm>
                  <a:off x="2241407" y="3430225"/>
                  <a:ext cx="380912" cy="2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1" h="387" extrusionOk="0">
                      <a:moveTo>
                        <a:pt x="5802" y="0"/>
                      </a:moveTo>
                      <a:cubicBezTo>
                        <a:pt x="5063" y="10"/>
                        <a:pt x="3360" y="10"/>
                        <a:pt x="2910" y="10"/>
                      </a:cubicBezTo>
                      <a:lnTo>
                        <a:pt x="19" y="10"/>
                      </a:lnTo>
                      <a:cubicBezTo>
                        <a:pt x="0" y="47"/>
                        <a:pt x="9" y="94"/>
                        <a:pt x="9" y="94"/>
                      </a:cubicBezTo>
                      <a:lnTo>
                        <a:pt x="9" y="384"/>
                      </a:lnTo>
                      <a:lnTo>
                        <a:pt x="2910" y="384"/>
                      </a:lnTo>
                      <a:cubicBezTo>
                        <a:pt x="3135" y="384"/>
                        <a:pt x="3696" y="386"/>
                        <a:pt x="4284" y="386"/>
                      </a:cubicBezTo>
                      <a:cubicBezTo>
                        <a:pt x="4871" y="386"/>
                        <a:pt x="5484" y="384"/>
                        <a:pt x="5811" y="375"/>
                      </a:cubicBezTo>
                      <a:lnTo>
                        <a:pt x="5811" y="159"/>
                      </a:lnTo>
                      <a:cubicBezTo>
                        <a:pt x="5821" y="150"/>
                        <a:pt x="5811" y="47"/>
                        <a:pt x="580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0" name="Google Shape;511;p33">
              <a:extLst>
                <a:ext uri="{FF2B5EF4-FFF2-40B4-BE49-F238E27FC236}">
                  <a16:creationId xmlns:a16="http://schemas.microsoft.com/office/drawing/2014/main" id="{2C6E78BB-5D60-40BF-AA3F-86C14A3697ED}"/>
                </a:ext>
              </a:extLst>
            </p:cNvPr>
            <p:cNvGrpSpPr/>
            <p:nvPr/>
          </p:nvGrpSpPr>
          <p:grpSpPr>
            <a:xfrm>
              <a:off x="1065928" y="1227906"/>
              <a:ext cx="1253465" cy="1143438"/>
              <a:chOff x="1796208" y="1379282"/>
              <a:chExt cx="1022068" cy="932354"/>
            </a:xfrm>
          </p:grpSpPr>
          <p:sp>
            <p:nvSpPr>
              <p:cNvPr id="51" name="Google Shape;512;p33">
                <a:extLst>
                  <a:ext uri="{FF2B5EF4-FFF2-40B4-BE49-F238E27FC236}">
                    <a16:creationId xmlns:a16="http://schemas.microsoft.com/office/drawing/2014/main" id="{128EAE37-8C57-4997-A7AB-8948CF1F3739}"/>
                  </a:ext>
                </a:extLst>
              </p:cNvPr>
              <p:cNvSpPr/>
              <p:nvPr/>
            </p:nvSpPr>
            <p:spPr>
              <a:xfrm>
                <a:off x="1796862" y="1379282"/>
                <a:ext cx="1021414" cy="932354"/>
              </a:xfrm>
              <a:custGeom>
                <a:avLst/>
                <a:gdLst/>
                <a:ahLst/>
                <a:cxnLst/>
                <a:rect l="l" t="t" r="r" b="b"/>
                <a:pathLst>
                  <a:path w="15609" h="14248" extrusionOk="0">
                    <a:moveTo>
                      <a:pt x="13423" y="0"/>
                    </a:moveTo>
                    <a:cubicBezTo>
                      <a:pt x="11702" y="0"/>
                      <a:pt x="9363" y="24"/>
                      <a:pt x="8202" y="24"/>
                    </a:cubicBezTo>
                    <a:cubicBezTo>
                      <a:pt x="7994" y="24"/>
                      <a:pt x="7824" y="23"/>
                      <a:pt x="7702" y="22"/>
                    </a:cubicBezTo>
                    <a:cubicBezTo>
                      <a:pt x="7588" y="21"/>
                      <a:pt x="7432" y="20"/>
                      <a:pt x="7244" y="20"/>
                    </a:cubicBezTo>
                    <a:cubicBezTo>
                      <a:pt x="5364" y="20"/>
                      <a:pt x="203" y="59"/>
                      <a:pt x="168" y="59"/>
                    </a:cubicBezTo>
                    <a:cubicBezTo>
                      <a:pt x="0" y="59"/>
                      <a:pt x="28" y="387"/>
                      <a:pt x="28" y="387"/>
                    </a:cubicBezTo>
                    <a:cubicBezTo>
                      <a:pt x="28" y="433"/>
                      <a:pt x="19" y="9604"/>
                      <a:pt x="28" y="14199"/>
                    </a:cubicBezTo>
                    <a:cubicBezTo>
                      <a:pt x="52" y="14240"/>
                      <a:pt x="1133" y="14248"/>
                      <a:pt x="2237" y="14248"/>
                    </a:cubicBezTo>
                    <a:cubicBezTo>
                      <a:pt x="2868" y="14248"/>
                      <a:pt x="3506" y="14245"/>
                      <a:pt x="3958" y="14245"/>
                    </a:cubicBezTo>
                    <a:cubicBezTo>
                      <a:pt x="5240" y="14245"/>
                      <a:pt x="6513" y="14236"/>
                      <a:pt x="7804" y="14236"/>
                    </a:cubicBezTo>
                    <a:cubicBezTo>
                      <a:pt x="8310" y="14236"/>
                      <a:pt x="9526" y="14242"/>
                      <a:pt x="10844" y="14242"/>
                    </a:cubicBezTo>
                    <a:cubicBezTo>
                      <a:pt x="12820" y="14242"/>
                      <a:pt x="15023" y="14229"/>
                      <a:pt x="15394" y="14161"/>
                    </a:cubicBezTo>
                    <a:cubicBezTo>
                      <a:pt x="15422" y="14161"/>
                      <a:pt x="15431" y="14152"/>
                      <a:pt x="15440" y="14143"/>
                    </a:cubicBezTo>
                    <a:cubicBezTo>
                      <a:pt x="15497" y="14133"/>
                      <a:pt x="15543" y="14105"/>
                      <a:pt x="15581" y="14068"/>
                    </a:cubicBezTo>
                    <a:cubicBezTo>
                      <a:pt x="15609" y="11906"/>
                      <a:pt x="15609" y="9754"/>
                      <a:pt x="15590" y="7611"/>
                    </a:cubicBezTo>
                    <a:cubicBezTo>
                      <a:pt x="15571" y="5983"/>
                      <a:pt x="15581" y="4345"/>
                      <a:pt x="15609" y="2707"/>
                    </a:cubicBezTo>
                    <a:lnTo>
                      <a:pt x="15571" y="630"/>
                    </a:lnTo>
                    <a:cubicBezTo>
                      <a:pt x="15571" y="564"/>
                      <a:pt x="15553" y="96"/>
                      <a:pt x="15515" y="50"/>
                    </a:cubicBezTo>
                    <a:cubicBezTo>
                      <a:pt x="15501" y="12"/>
                      <a:pt x="14608" y="0"/>
                      <a:pt x="13423" y="0"/>
                    </a:cubicBezTo>
                    <a:close/>
                  </a:path>
                </a:pathLst>
              </a:custGeom>
              <a:solidFill>
                <a:srgbClr val="FFD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13;p33">
                <a:extLst>
                  <a:ext uri="{FF2B5EF4-FFF2-40B4-BE49-F238E27FC236}">
                    <a16:creationId xmlns:a16="http://schemas.microsoft.com/office/drawing/2014/main" id="{5C5092ED-6CF0-4BBD-967F-A7D013DF2B7C}"/>
                  </a:ext>
                </a:extLst>
              </p:cNvPr>
              <p:cNvSpPr/>
              <p:nvPr/>
            </p:nvSpPr>
            <p:spPr>
              <a:xfrm>
                <a:off x="2117702" y="1712359"/>
                <a:ext cx="700574" cy="599146"/>
              </a:xfrm>
              <a:custGeom>
                <a:avLst/>
                <a:gdLst/>
                <a:ahLst/>
                <a:cxnLst/>
                <a:rect l="l" t="t" r="r" b="b"/>
                <a:pathLst>
                  <a:path w="10706" h="9156" extrusionOk="0">
                    <a:moveTo>
                      <a:pt x="7589" y="1"/>
                    </a:moveTo>
                    <a:cubicBezTo>
                      <a:pt x="6972" y="1"/>
                      <a:pt x="6384" y="20"/>
                      <a:pt x="6326" y="69"/>
                    </a:cubicBezTo>
                    <a:cubicBezTo>
                      <a:pt x="6233" y="135"/>
                      <a:pt x="5840" y="1753"/>
                      <a:pt x="5671" y="2455"/>
                    </a:cubicBezTo>
                    <a:cubicBezTo>
                      <a:pt x="5007" y="2727"/>
                      <a:pt x="4408" y="3110"/>
                      <a:pt x="3884" y="3588"/>
                    </a:cubicBezTo>
                    <a:cubicBezTo>
                      <a:pt x="3306" y="3416"/>
                      <a:pt x="1656" y="2931"/>
                      <a:pt x="1424" y="2931"/>
                    </a:cubicBezTo>
                    <a:cubicBezTo>
                      <a:pt x="1415" y="2931"/>
                      <a:pt x="1409" y="2931"/>
                      <a:pt x="1404" y="2933"/>
                    </a:cubicBezTo>
                    <a:cubicBezTo>
                      <a:pt x="1254" y="2970"/>
                      <a:pt x="94" y="5094"/>
                      <a:pt x="47" y="5300"/>
                    </a:cubicBezTo>
                    <a:cubicBezTo>
                      <a:pt x="1" y="5497"/>
                      <a:pt x="908" y="6114"/>
                      <a:pt x="1180" y="6395"/>
                    </a:cubicBezTo>
                    <a:cubicBezTo>
                      <a:pt x="1320" y="6535"/>
                      <a:pt x="1629" y="6853"/>
                      <a:pt x="1919" y="7134"/>
                    </a:cubicBezTo>
                    <a:cubicBezTo>
                      <a:pt x="1900" y="7284"/>
                      <a:pt x="1872" y="7452"/>
                      <a:pt x="1863" y="7611"/>
                    </a:cubicBezTo>
                    <a:cubicBezTo>
                      <a:pt x="1816" y="8107"/>
                      <a:pt x="1844" y="8603"/>
                      <a:pt x="1928" y="9090"/>
                    </a:cubicBezTo>
                    <a:lnTo>
                      <a:pt x="1863" y="9155"/>
                    </a:lnTo>
                    <a:lnTo>
                      <a:pt x="5203" y="9155"/>
                    </a:lnTo>
                    <a:cubicBezTo>
                      <a:pt x="4876" y="8351"/>
                      <a:pt x="4951" y="7406"/>
                      <a:pt x="5428" y="6629"/>
                    </a:cubicBezTo>
                    <a:cubicBezTo>
                      <a:pt x="5935" y="5822"/>
                      <a:pt x="6845" y="5359"/>
                      <a:pt x="7780" y="5359"/>
                    </a:cubicBezTo>
                    <a:cubicBezTo>
                      <a:pt x="8070" y="5359"/>
                      <a:pt x="8363" y="5403"/>
                      <a:pt x="8647" y="5497"/>
                    </a:cubicBezTo>
                    <a:cubicBezTo>
                      <a:pt x="9817" y="5880"/>
                      <a:pt x="10603" y="7097"/>
                      <a:pt x="10509" y="8313"/>
                    </a:cubicBezTo>
                    <a:cubicBezTo>
                      <a:pt x="10481" y="8585"/>
                      <a:pt x="10425" y="8847"/>
                      <a:pt x="10322" y="9099"/>
                    </a:cubicBezTo>
                    <a:cubicBezTo>
                      <a:pt x="10388" y="9099"/>
                      <a:pt x="10444" y="9090"/>
                      <a:pt x="10491" y="9090"/>
                    </a:cubicBezTo>
                    <a:cubicBezTo>
                      <a:pt x="10519" y="9090"/>
                      <a:pt x="10528" y="9071"/>
                      <a:pt x="10537" y="9062"/>
                    </a:cubicBezTo>
                    <a:cubicBezTo>
                      <a:pt x="10603" y="9053"/>
                      <a:pt x="10650" y="9024"/>
                      <a:pt x="10678" y="8996"/>
                    </a:cubicBezTo>
                    <a:cubicBezTo>
                      <a:pt x="10706" y="6947"/>
                      <a:pt x="10706" y="4888"/>
                      <a:pt x="10697" y="2848"/>
                    </a:cubicBezTo>
                    <a:lnTo>
                      <a:pt x="10519" y="2745"/>
                    </a:lnTo>
                    <a:cubicBezTo>
                      <a:pt x="10275" y="2605"/>
                      <a:pt x="10004" y="2493"/>
                      <a:pt x="9733" y="2380"/>
                    </a:cubicBezTo>
                    <a:cubicBezTo>
                      <a:pt x="9555" y="1819"/>
                      <a:pt x="9312" y="1061"/>
                      <a:pt x="9274" y="977"/>
                    </a:cubicBezTo>
                    <a:cubicBezTo>
                      <a:pt x="9227" y="855"/>
                      <a:pt x="9162" y="116"/>
                      <a:pt x="9059" y="60"/>
                    </a:cubicBezTo>
                    <a:cubicBezTo>
                      <a:pt x="9000" y="25"/>
                      <a:pt x="8277" y="1"/>
                      <a:pt x="7589" y="1"/>
                    </a:cubicBezTo>
                    <a:close/>
                  </a:path>
                </a:pathLst>
              </a:custGeom>
              <a:solidFill>
                <a:srgbClr val="EB99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14;p33">
                <a:extLst>
                  <a:ext uri="{FF2B5EF4-FFF2-40B4-BE49-F238E27FC236}">
                    <a16:creationId xmlns:a16="http://schemas.microsoft.com/office/drawing/2014/main" id="{61F472F1-B620-4085-B68E-A79E442A0EFE}"/>
                  </a:ext>
                </a:extLst>
              </p:cNvPr>
              <p:cNvSpPr/>
              <p:nvPr/>
            </p:nvSpPr>
            <p:spPr>
              <a:xfrm>
                <a:off x="1798694" y="1380657"/>
                <a:ext cx="600127" cy="629640"/>
              </a:xfrm>
              <a:custGeom>
                <a:avLst/>
                <a:gdLst/>
                <a:ahLst/>
                <a:cxnLst/>
                <a:rect l="l" t="t" r="r" b="b"/>
                <a:pathLst>
                  <a:path w="9171" h="9622" extrusionOk="0">
                    <a:moveTo>
                      <a:pt x="7290" y="1"/>
                    </a:moveTo>
                    <a:cubicBezTo>
                      <a:pt x="6513" y="1"/>
                      <a:pt x="5109" y="1"/>
                      <a:pt x="3753" y="19"/>
                    </a:cubicBezTo>
                    <a:cubicBezTo>
                      <a:pt x="3949" y="450"/>
                      <a:pt x="4043" y="927"/>
                      <a:pt x="3996" y="1404"/>
                    </a:cubicBezTo>
                    <a:cubicBezTo>
                      <a:pt x="3930" y="2246"/>
                      <a:pt x="3425" y="3089"/>
                      <a:pt x="2714" y="3575"/>
                    </a:cubicBezTo>
                    <a:cubicBezTo>
                      <a:pt x="2307" y="3938"/>
                      <a:pt x="1658" y="4091"/>
                      <a:pt x="1122" y="4091"/>
                    </a:cubicBezTo>
                    <a:cubicBezTo>
                      <a:pt x="1091" y="4091"/>
                      <a:pt x="1060" y="4091"/>
                      <a:pt x="1029" y="4090"/>
                    </a:cubicBezTo>
                    <a:cubicBezTo>
                      <a:pt x="665" y="4071"/>
                      <a:pt x="328" y="3996"/>
                      <a:pt x="0" y="3856"/>
                    </a:cubicBezTo>
                    <a:lnTo>
                      <a:pt x="0" y="9611"/>
                    </a:lnTo>
                    <a:cubicBezTo>
                      <a:pt x="47" y="9611"/>
                      <a:pt x="66" y="9592"/>
                      <a:pt x="66" y="9592"/>
                    </a:cubicBezTo>
                    <a:cubicBezTo>
                      <a:pt x="66" y="9592"/>
                      <a:pt x="1097" y="9621"/>
                      <a:pt x="1804" y="9621"/>
                    </a:cubicBezTo>
                    <a:cubicBezTo>
                      <a:pt x="2158" y="9621"/>
                      <a:pt x="2430" y="9614"/>
                      <a:pt x="2452" y="9592"/>
                    </a:cubicBezTo>
                    <a:cubicBezTo>
                      <a:pt x="2517" y="9527"/>
                      <a:pt x="2564" y="9546"/>
                      <a:pt x="2592" y="9443"/>
                    </a:cubicBezTo>
                    <a:cubicBezTo>
                      <a:pt x="2630" y="9349"/>
                      <a:pt x="3098" y="7627"/>
                      <a:pt x="3172" y="7197"/>
                    </a:cubicBezTo>
                    <a:cubicBezTo>
                      <a:pt x="3940" y="6963"/>
                      <a:pt x="4651" y="6579"/>
                      <a:pt x="5231" y="6055"/>
                    </a:cubicBezTo>
                    <a:cubicBezTo>
                      <a:pt x="6004" y="6257"/>
                      <a:pt x="7469" y="6640"/>
                      <a:pt x="7670" y="6640"/>
                    </a:cubicBezTo>
                    <a:cubicBezTo>
                      <a:pt x="7683" y="6640"/>
                      <a:pt x="7691" y="6639"/>
                      <a:pt x="7692" y="6635"/>
                    </a:cubicBezTo>
                    <a:cubicBezTo>
                      <a:pt x="7739" y="6551"/>
                      <a:pt x="7870" y="6336"/>
                      <a:pt x="7870" y="6336"/>
                    </a:cubicBezTo>
                    <a:cubicBezTo>
                      <a:pt x="7870" y="6336"/>
                      <a:pt x="9171" y="4249"/>
                      <a:pt x="9115" y="4165"/>
                    </a:cubicBezTo>
                    <a:cubicBezTo>
                      <a:pt x="9068" y="4090"/>
                      <a:pt x="8890" y="3903"/>
                      <a:pt x="8890" y="3903"/>
                    </a:cubicBezTo>
                    <a:lnTo>
                      <a:pt x="7262" y="2377"/>
                    </a:lnTo>
                    <a:cubicBezTo>
                      <a:pt x="7393" y="1629"/>
                      <a:pt x="7337" y="880"/>
                      <a:pt x="7159" y="141"/>
                    </a:cubicBezTo>
                    <a:cubicBezTo>
                      <a:pt x="7206" y="94"/>
                      <a:pt x="7252" y="47"/>
                      <a:pt x="7290" y="1"/>
                    </a:cubicBezTo>
                    <a:close/>
                  </a:path>
                </a:pathLst>
              </a:custGeom>
              <a:solidFill>
                <a:srgbClr val="799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15;p33">
                <a:extLst>
                  <a:ext uri="{FF2B5EF4-FFF2-40B4-BE49-F238E27FC236}">
                    <a16:creationId xmlns:a16="http://schemas.microsoft.com/office/drawing/2014/main" id="{D65B5729-7FFA-4928-96C1-EFE7499C2743}"/>
                  </a:ext>
                </a:extLst>
              </p:cNvPr>
              <p:cNvSpPr/>
              <p:nvPr/>
            </p:nvSpPr>
            <p:spPr>
              <a:xfrm>
                <a:off x="1796208" y="1379937"/>
                <a:ext cx="1020236" cy="115890"/>
              </a:xfrm>
              <a:custGeom>
                <a:avLst/>
                <a:gdLst/>
                <a:ahLst/>
                <a:cxnLst/>
                <a:rect l="l" t="t" r="r" b="b"/>
                <a:pathLst>
                  <a:path w="15591" h="1771" extrusionOk="0">
                    <a:moveTo>
                      <a:pt x="13493" y="0"/>
                    </a:moveTo>
                    <a:cubicBezTo>
                      <a:pt x="11615" y="0"/>
                      <a:pt x="8958" y="31"/>
                      <a:pt x="7917" y="31"/>
                    </a:cubicBezTo>
                    <a:cubicBezTo>
                      <a:pt x="7831" y="31"/>
                      <a:pt x="7756" y="31"/>
                      <a:pt x="7693" y="30"/>
                    </a:cubicBezTo>
                    <a:cubicBezTo>
                      <a:pt x="7485" y="27"/>
                      <a:pt x="7139" y="26"/>
                      <a:pt x="6705" y="26"/>
                    </a:cubicBezTo>
                    <a:cubicBezTo>
                      <a:pt x="4537" y="26"/>
                      <a:pt x="191" y="58"/>
                      <a:pt x="160" y="58"/>
                    </a:cubicBezTo>
                    <a:cubicBezTo>
                      <a:pt x="1" y="58"/>
                      <a:pt x="29" y="386"/>
                      <a:pt x="29" y="386"/>
                    </a:cubicBezTo>
                    <a:lnTo>
                      <a:pt x="29" y="1761"/>
                    </a:lnTo>
                    <a:cubicBezTo>
                      <a:pt x="880" y="1771"/>
                      <a:pt x="2752" y="1771"/>
                      <a:pt x="3753" y="1771"/>
                    </a:cubicBezTo>
                    <a:cubicBezTo>
                      <a:pt x="5110" y="1771"/>
                      <a:pt x="6458" y="1761"/>
                      <a:pt x="7805" y="1761"/>
                    </a:cubicBezTo>
                    <a:cubicBezTo>
                      <a:pt x="8254" y="1761"/>
                      <a:pt x="9242" y="1764"/>
                      <a:pt x="10376" y="1764"/>
                    </a:cubicBezTo>
                    <a:cubicBezTo>
                      <a:pt x="12362" y="1764"/>
                      <a:pt x="14799" y="1756"/>
                      <a:pt x="15591" y="1715"/>
                    </a:cubicBezTo>
                    <a:cubicBezTo>
                      <a:pt x="15591" y="1350"/>
                      <a:pt x="15581" y="994"/>
                      <a:pt x="15572" y="639"/>
                    </a:cubicBezTo>
                    <a:cubicBezTo>
                      <a:pt x="15572" y="564"/>
                      <a:pt x="15544" y="96"/>
                      <a:pt x="15516" y="49"/>
                    </a:cubicBezTo>
                    <a:cubicBezTo>
                      <a:pt x="15502" y="12"/>
                      <a:pt x="14644" y="0"/>
                      <a:pt x="13493" y="0"/>
                    </a:cubicBezTo>
                    <a:close/>
                  </a:path>
                </a:pathLst>
              </a:custGeom>
              <a:solidFill>
                <a:srgbClr val="B345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16;p33">
                <a:extLst>
                  <a:ext uri="{FF2B5EF4-FFF2-40B4-BE49-F238E27FC236}">
                    <a16:creationId xmlns:a16="http://schemas.microsoft.com/office/drawing/2014/main" id="{28DA288E-B538-42F9-981B-EC236B70A85B}"/>
                  </a:ext>
                </a:extLst>
              </p:cNvPr>
              <p:cNvSpPr/>
              <p:nvPr/>
            </p:nvSpPr>
            <p:spPr>
              <a:xfrm>
                <a:off x="2737984" y="1408206"/>
                <a:ext cx="50321" cy="48620"/>
              </a:xfrm>
              <a:custGeom>
                <a:avLst/>
                <a:gdLst/>
                <a:ahLst/>
                <a:cxnLst/>
                <a:rect l="l" t="t" r="r" b="b"/>
                <a:pathLst>
                  <a:path w="769" h="743" extrusionOk="0">
                    <a:moveTo>
                      <a:pt x="347" y="1"/>
                    </a:moveTo>
                    <a:cubicBezTo>
                      <a:pt x="329" y="10"/>
                      <a:pt x="291" y="10"/>
                      <a:pt x="263" y="29"/>
                    </a:cubicBezTo>
                    <a:cubicBezTo>
                      <a:pt x="216" y="38"/>
                      <a:pt x="188" y="57"/>
                      <a:pt x="151" y="85"/>
                    </a:cubicBezTo>
                    <a:lnTo>
                      <a:pt x="104" y="132"/>
                    </a:lnTo>
                    <a:cubicBezTo>
                      <a:pt x="95" y="150"/>
                      <a:pt x="57" y="207"/>
                      <a:pt x="48" y="225"/>
                    </a:cubicBezTo>
                    <a:cubicBezTo>
                      <a:pt x="1" y="328"/>
                      <a:pt x="10" y="450"/>
                      <a:pt x="66" y="553"/>
                    </a:cubicBezTo>
                    <a:cubicBezTo>
                      <a:pt x="95" y="600"/>
                      <a:pt x="141" y="646"/>
                      <a:pt x="160" y="684"/>
                    </a:cubicBezTo>
                    <a:cubicBezTo>
                      <a:pt x="225" y="723"/>
                      <a:pt x="296" y="742"/>
                      <a:pt x="367" y="742"/>
                    </a:cubicBezTo>
                    <a:cubicBezTo>
                      <a:pt x="500" y="742"/>
                      <a:pt x="629" y="672"/>
                      <a:pt x="703" y="525"/>
                    </a:cubicBezTo>
                    <a:cubicBezTo>
                      <a:pt x="768" y="384"/>
                      <a:pt x="740" y="225"/>
                      <a:pt x="637" y="122"/>
                    </a:cubicBezTo>
                    <a:cubicBezTo>
                      <a:pt x="591" y="57"/>
                      <a:pt x="506" y="10"/>
                      <a:pt x="431" y="1"/>
                    </a:cubicBezTo>
                    <a:close/>
                  </a:path>
                </a:pathLst>
              </a:custGeom>
              <a:solidFill>
                <a:srgbClr val="FFD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17;p33">
                <a:extLst>
                  <a:ext uri="{FF2B5EF4-FFF2-40B4-BE49-F238E27FC236}">
                    <a16:creationId xmlns:a16="http://schemas.microsoft.com/office/drawing/2014/main" id="{7BD41E90-897D-4862-90DB-77EBED8F0494}"/>
                  </a:ext>
                </a:extLst>
              </p:cNvPr>
              <p:cNvSpPr/>
              <p:nvPr/>
            </p:nvSpPr>
            <p:spPr>
              <a:xfrm>
                <a:off x="2665741" y="1408206"/>
                <a:ext cx="50910" cy="48620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3" extrusionOk="0">
                    <a:moveTo>
                      <a:pt x="356" y="1"/>
                    </a:moveTo>
                    <a:cubicBezTo>
                      <a:pt x="328" y="10"/>
                      <a:pt x="291" y="10"/>
                      <a:pt x="272" y="29"/>
                    </a:cubicBezTo>
                    <a:cubicBezTo>
                      <a:pt x="225" y="38"/>
                      <a:pt x="188" y="57"/>
                      <a:pt x="150" y="85"/>
                    </a:cubicBezTo>
                    <a:lnTo>
                      <a:pt x="104" y="132"/>
                    </a:lnTo>
                    <a:cubicBezTo>
                      <a:pt x="94" y="150"/>
                      <a:pt x="57" y="207"/>
                      <a:pt x="48" y="225"/>
                    </a:cubicBezTo>
                    <a:cubicBezTo>
                      <a:pt x="1" y="328"/>
                      <a:pt x="10" y="450"/>
                      <a:pt x="76" y="553"/>
                    </a:cubicBezTo>
                    <a:cubicBezTo>
                      <a:pt x="94" y="600"/>
                      <a:pt x="141" y="646"/>
                      <a:pt x="169" y="684"/>
                    </a:cubicBezTo>
                    <a:cubicBezTo>
                      <a:pt x="234" y="723"/>
                      <a:pt x="305" y="742"/>
                      <a:pt x="375" y="742"/>
                    </a:cubicBezTo>
                    <a:cubicBezTo>
                      <a:pt x="508" y="742"/>
                      <a:pt x="635" y="672"/>
                      <a:pt x="703" y="525"/>
                    </a:cubicBezTo>
                    <a:cubicBezTo>
                      <a:pt x="777" y="384"/>
                      <a:pt x="749" y="225"/>
                      <a:pt x="646" y="122"/>
                    </a:cubicBezTo>
                    <a:cubicBezTo>
                      <a:pt x="600" y="57"/>
                      <a:pt x="515" y="10"/>
                      <a:pt x="43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18;p33">
                <a:extLst>
                  <a:ext uri="{FF2B5EF4-FFF2-40B4-BE49-F238E27FC236}">
                    <a16:creationId xmlns:a16="http://schemas.microsoft.com/office/drawing/2014/main" id="{C9458DAE-7BF6-47BA-A5F6-10B06D6B4185}"/>
                  </a:ext>
                </a:extLst>
              </p:cNvPr>
              <p:cNvSpPr/>
              <p:nvPr/>
            </p:nvSpPr>
            <p:spPr>
              <a:xfrm>
                <a:off x="2593498" y="1408206"/>
                <a:ext cx="50910" cy="48620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3" extrusionOk="0">
                    <a:moveTo>
                      <a:pt x="356" y="1"/>
                    </a:moveTo>
                    <a:cubicBezTo>
                      <a:pt x="337" y="10"/>
                      <a:pt x="300" y="10"/>
                      <a:pt x="272" y="29"/>
                    </a:cubicBezTo>
                    <a:cubicBezTo>
                      <a:pt x="225" y="38"/>
                      <a:pt x="197" y="57"/>
                      <a:pt x="160" y="85"/>
                    </a:cubicBezTo>
                    <a:lnTo>
                      <a:pt x="113" y="132"/>
                    </a:lnTo>
                    <a:cubicBezTo>
                      <a:pt x="103" y="150"/>
                      <a:pt x="66" y="207"/>
                      <a:pt x="57" y="225"/>
                    </a:cubicBezTo>
                    <a:cubicBezTo>
                      <a:pt x="1" y="328"/>
                      <a:pt x="19" y="450"/>
                      <a:pt x="75" y="553"/>
                    </a:cubicBezTo>
                    <a:cubicBezTo>
                      <a:pt x="103" y="600"/>
                      <a:pt x="150" y="646"/>
                      <a:pt x="169" y="684"/>
                    </a:cubicBezTo>
                    <a:cubicBezTo>
                      <a:pt x="234" y="723"/>
                      <a:pt x="305" y="742"/>
                      <a:pt x="375" y="742"/>
                    </a:cubicBezTo>
                    <a:cubicBezTo>
                      <a:pt x="508" y="742"/>
                      <a:pt x="635" y="672"/>
                      <a:pt x="702" y="525"/>
                    </a:cubicBezTo>
                    <a:cubicBezTo>
                      <a:pt x="777" y="384"/>
                      <a:pt x="749" y="225"/>
                      <a:pt x="646" y="122"/>
                    </a:cubicBezTo>
                    <a:cubicBezTo>
                      <a:pt x="599" y="57"/>
                      <a:pt x="515" y="10"/>
                      <a:pt x="4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5F90D99-2A03-45BD-9173-C3DD3A4F698B}"/>
              </a:ext>
            </a:extLst>
          </p:cNvPr>
          <p:cNvSpPr txBox="1"/>
          <p:nvPr/>
        </p:nvSpPr>
        <p:spPr>
          <a:xfrm>
            <a:off x="2261638" y="554295"/>
            <a:ext cx="553843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andal" panose="020B0604020202020204" charset="0"/>
              </a:rPr>
              <a:t>How I Built the Public </a:t>
            </a:r>
            <a:r>
              <a:rPr lang="en-US" sz="3200" dirty="0">
                <a:solidFill>
                  <a:srgbClr val="EB9921"/>
                </a:solidFill>
                <a:latin typeface="Candal" panose="020B0604020202020204" charset="0"/>
              </a:rPr>
              <a:t>Procurement GPT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D22CE50-1ABF-4199-B264-B95E107062C0}"/>
              </a:ext>
            </a:extLst>
          </p:cNvPr>
          <p:cNvGrpSpPr/>
          <p:nvPr/>
        </p:nvGrpSpPr>
        <p:grpSpPr>
          <a:xfrm>
            <a:off x="2348784" y="1979201"/>
            <a:ext cx="4851216" cy="2169356"/>
            <a:chOff x="2427984" y="1885601"/>
            <a:chExt cx="4851216" cy="2169356"/>
          </a:xfrm>
        </p:grpSpPr>
        <p:grpSp>
          <p:nvGrpSpPr>
            <p:cNvPr id="3" name="Google Shape;3859;p52">
              <a:extLst>
                <a:ext uri="{FF2B5EF4-FFF2-40B4-BE49-F238E27FC236}">
                  <a16:creationId xmlns:a16="http://schemas.microsoft.com/office/drawing/2014/main" id="{01F6879E-98FC-41E3-9496-2A36F95EE59A}"/>
                </a:ext>
              </a:extLst>
            </p:cNvPr>
            <p:cNvGrpSpPr/>
            <p:nvPr/>
          </p:nvGrpSpPr>
          <p:grpSpPr>
            <a:xfrm>
              <a:off x="2736188" y="2276124"/>
              <a:ext cx="3909412" cy="1410276"/>
              <a:chOff x="6853641" y="2534077"/>
              <a:chExt cx="1515545" cy="501229"/>
            </a:xfrm>
          </p:grpSpPr>
          <p:grpSp>
            <p:nvGrpSpPr>
              <p:cNvPr id="4" name="Google Shape;3860;p52">
                <a:extLst>
                  <a:ext uri="{FF2B5EF4-FFF2-40B4-BE49-F238E27FC236}">
                    <a16:creationId xmlns:a16="http://schemas.microsoft.com/office/drawing/2014/main" id="{57DA6012-9A53-4CA9-AD73-3AB9798BAE9B}"/>
                  </a:ext>
                </a:extLst>
              </p:cNvPr>
              <p:cNvGrpSpPr/>
              <p:nvPr/>
            </p:nvGrpSpPr>
            <p:grpSpPr>
              <a:xfrm>
                <a:off x="6853641" y="2618923"/>
                <a:ext cx="1515545" cy="324556"/>
                <a:chOff x="6853641" y="2618923"/>
                <a:chExt cx="1515545" cy="324556"/>
              </a:xfrm>
            </p:grpSpPr>
            <p:sp>
              <p:nvSpPr>
                <p:cNvPr id="10" name="Google Shape;3861;p52">
                  <a:extLst>
                    <a:ext uri="{FF2B5EF4-FFF2-40B4-BE49-F238E27FC236}">
                      <a16:creationId xmlns:a16="http://schemas.microsoft.com/office/drawing/2014/main" id="{4DEA307B-B6D8-4F52-8AF0-99BBEAEB9178}"/>
                    </a:ext>
                  </a:extLst>
                </p:cNvPr>
                <p:cNvSpPr/>
                <p:nvPr/>
              </p:nvSpPr>
              <p:spPr>
                <a:xfrm>
                  <a:off x="7747010" y="2781222"/>
                  <a:ext cx="324578" cy="162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04" h="3951" extrusionOk="0">
                      <a:moveTo>
                        <a:pt x="1" y="0"/>
                      </a:moveTo>
                      <a:cubicBezTo>
                        <a:pt x="1" y="540"/>
                        <a:pt x="113" y="1075"/>
                        <a:pt x="327" y="1571"/>
                      </a:cubicBezTo>
                      <a:cubicBezTo>
                        <a:pt x="938" y="2971"/>
                        <a:pt x="2332" y="3951"/>
                        <a:pt x="3953" y="3951"/>
                      </a:cubicBezTo>
                      <a:cubicBezTo>
                        <a:pt x="6132" y="3951"/>
                        <a:pt x="7903" y="2178"/>
                        <a:pt x="7903" y="0"/>
                      </a:cubicBezTo>
                      <a:lnTo>
                        <a:pt x="7248" y="0"/>
                      </a:lnTo>
                      <a:cubicBezTo>
                        <a:pt x="7248" y="1818"/>
                        <a:pt x="5770" y="3296"/>
                        <a:pt x="3953" y="3296"/>
                      </a:cubicBezTo>
                      <a:cubicBezTo>
                        <a:pt x="2135" y="3296"/>
                        <a:pt x="657" y="1818"/>
                        <a:pt x="657" y="0"/>
                      </a:cubicBezTo>
                      <a:close/>
                    </a:path>
                  </a:pathLst>
                </a:custGeom>
                <a:solidFill>
                  <a:srgbClr val="A5B7C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" name="Google Shape;3862;p52">
                  <a:extLst>
                    <a:ext uri="{FF2B5EF4-FFF2-40B4-BE49-F238E27FC236}">
                      <a16:creationId xmlns:a16="http://schemas.microsoft.com/office/drawing/2014/main" id="{1DF02869-60AB-4D7E-9892-686AC97F84A9}"/>
                    </a:ext>
                  </a:extLst>
                </p:cNvPr>
                <p:cNvSpPr/>
                <p:nvPr/>
              </p:nvSpPr>
              <p:spPr>
                <a:xfrm>
                  <a:off x="7449412" y="2618923"/>
                  <a:ext cx="324496" cy="162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02" h="3951" extrusionOk="0">
                      <a:moveTo>
                        <a:pt x="3951" y="0"/>
                      </a:moveTo>
                      <a:cubicBezTo>
                        <a:pt x="2330" y="0"/>
                        <a:pt x="935" y="982"/>
                        <a:pt x="327" y="2380"/>
                      </a:cubicBezTo>
                      <a:cubicBezTo>
                        <a:pt x="111" y="2874"/>
                        <a:pt x="0" y="3409"/>
                        <a:pt x="0" y="3951"/>
                      </a:cubicBezTo>
                      <a:lnTo>
                        <a:pt x="653" y="3951"/>
                      </a:lnTo>
                      <a:cubicBezTo>
                        <a:pt x="653" y="2135"/>
                        <a:pt x="2133" y="657"/>
                        <a:pt x="3951" y="657"/>
                      </a:cubicBezTo>
                      <a:cubicBezTo>
                        <a:pt x="5767" y="657"/>
                        <a:pt x="7246" y="2135"/>
                        <a:pt x="7246" y="3951"/>
                      </a:cubicBezTo>
                      <a:lnTo>
                        <a:pt x="7901" y="3951"/>
                      </a:lnTo>
                      <a:cubicBezTo>
                        <a:pt x="7901" y="3411"/>
                        <a:pt x="7791" y="2876"/>
                        <a:pt x="7574" y="2381"/>
                      </a:cubicBezTo>
                      <a:cubicBezTo>
                        <a:pt x="6966" y="982"/>
                        <a:pt x="5571" y="0"/>
                        <a:pt x="395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" name="Google Shape;3863;p52">
                  <a:extLst>
                    <a:ext uri="{FF2B5EF4-FFF2-40B4-BE49-F238E27FC236}">
                      <a16:creationId xmlns:a16="http://schemas.microsoft.com/office/drawing/2014/main" id="{ADC0A65A-F8D0-4F75-A6DB-9BA3F8F9B47E}"/>
                    </a:ext>
                  </a:extLst>
                </p:cNvPr>
                <p:cNvSpPr/>
                <p:nvPr/>
              </p:nvSpPr>
              <p:spPr>
                <a:xfrm>
                  <a:off x="6853641" y="2618923"/>
                  <a:ext cx="324824" cy="162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0" h="3964" extrusionOk="0">
                      <a:moveTo>
                        <a:pt x="3958" y="0"/>
                      </a:moveTo>
                      <a:cubicBezTo>
                        <a:pt x="3954" y="0"/>
                        <a:pt x="3950" y="0"/>
                        <a:pt x="3946" y="0"/>
                      </a:cubicBezTo>
                      <a:cubicBezTo>
                        <a:pt x="1768" y="6"/>
                        <a:pt x="0" y="1784"/>
                        <a:pt x="6" y="3963"/>
                      </a:cubicBezTo>
                      <a:lnTo>
                        <a:pt x="661" y="3962"/>
                      </a:lnTo>
                      <a:cubicBezTo>
                        <a:pt x="657" y="2144"/>
                        <a:pt x="2131" y="661"/>
                        <a:pt x="3947" y="655"/>
                      </a:cubicBezTo>
                      <a:cubicBezTo>
                        <a:pt x="3951" y="655"/>
                        <a:pt x="3955" y="655"/>
                        <a:pt x="3959" y="655"/>
                      </a:cubicBezTo>
                      <a:cubicBezTo>
                        <a:pt x="5771" y="655"/>
                        <a:pt x="7248" y="2127"/>
                        <a:pt x="7254" y="3939"/>
                      </a:cubicBezTo>
                      <a:lnTo>
                        <a:pt x="7256" y="3939"/>
                      </a:lnTo>
                      <a:lnTo>
                        <a:pt x="7909" y="3938"/>
                      </a:lnTo>
                      <a:cubicBezTo>
                        <a:pt x="7907" y="3398"/>
                        <a:pt x="7795" y="2863"/>
                        <a:pt x="7578" y="2368"/>
                      </a:cubicBezTo>
                      <a:cubicBezTo>
                        <a:pt x="6966" y="976"/>
                        <a:pt x="5573" y="0"/>
                        <a:pt x="3958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" name="Google Shape;3864;p52">
                  <a:extLst>
                    <a:ext uri="{FF2B5EF4-FFF2-40B4-BE49-F238E27FC236}">
                      <a16:creationId xmlns:a16="http://schemas.microsoft.com/office/drawing/2014/main" id="{458CD213-A57A-48BC-9884-0CB825F2B887}"/>
                    </a:ext>
                  </a:extLst>
                </p:cNvPr>
                <p:cNvSpPr/>
                <p:nvPr/>
              </p:nvSpPr>
              <p:spPr>
                <a:xfrm>
                  <a:off x="7151691" y="2781222"/>
                  <a:ext cx="324578" cy="162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04" h="3951" extrusionOk="0">
                      <a:moveTo>
                        <a:pt x="1" y="0"/>
                      </a:moveTo>
                      <a:cubicBezTo>
                        <a:pt x="1" y="540"/>
                        <a:pt x="111" y="1075"/>
                        <a:pt x="328" y="1571"/>
                      </a:cubicBezTo>
                      <a:cubicBezTo>
                        <a:pt x="938" y="2971"/>
                        <a:pt x="2332" y="3951"/>
                        <a:pt x="3953" y="3951"/>
                      </a:cubicBezTo>
                      <a:cubicBezTo>
                        <a:pt x="5574" y="3951"/>
                        <a:pt x="6967" y="2971"/>
                        <a:pt x="7575" y="1573"/>
                      </a:cubicBezTo>
                      <a:cubicBezTo>
                        <a:pt x="7791" y="1076"/>
                        <a:pt x="7903" y="541"/>
                        <a:pt x="7903" y="0"/>
                      </a:cubicBezTo>
                      <a:lnTo>
                        <a:pt x="7249" y="0"/>
                      </a:lnTo>
                      <a:cubicBezTo>
                        <a:pt x="7249" y="1818"/>
                        <a:pt x="5770" y="3296"/>
                        <a:pt x="3953" y="3296"/>
                      </a:cubicBezTo>
                      <a:cubicBezTo>
                        <a:pt x="2135" y="3296"/>
                        <a:pt x="657" y="1818"/>
                        <a:pt x="657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3865;p52">
                  <a:extLst>
                    <a:ext uri="{FF2B5EF4-FFF2-40B4-BE49-F238E27FC236}">
                      <a16:creationId xmlns:a16="http://schemas.microsoft.com/office/drawing/2014/main" id="{6EBB0CFF-5ADE-4FA8-8CE6-DFB445709095}"/>
                    </a:ext>
                  </a:extLst>
                </p:cNvPr>
                <p:cNvSpPr/>
                <p:nvPr/>
              </p:nvSpPr>
              <p:spPr>
                <a:xfrm>
                  <a:off x="8044362" y="2618923"/>
                  <a:ext cx="324824" cy="162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0" h="3964" extrusionOk="0">
                      <a:moveTo>
                        <a:pt x="3959" y="0"/>
                      </a:moveTo>
                      <a:cubicBezTo>
                        <a:pt x="3955" y="0"/>
                        <a:pt x="3951" y="0"/>
                        <a:pt x="3947" y="0"/>
                      </a:cubicBezTo>
                      <a:cubicBezTo>
                        <a:pt x="1769" y="8"/>
                        <a:pt x="1" y="1786"/>
                        <a:pt x="7" y="3963"/>
                      </a:cubicBezTo>
                      <a:lnTo>
                        <a:pt x="664" y="3962"/>
                      </a:lnTo>
                      <a:cubicBezTo>
                        <a:pt x="658" y="2144"/>
                        <a:pt x="2132" y="661"/>
                        <a:pt x="3948" y="657"/>
                      </a:cubicBezTo>
                      <a:cubicBezTo>
                        <a:pt x="3952" y="657"/>
                        <a:pt x="3956" y="657"/>
                        <a:pt x="3960" y="657"/>
                      </a:cubicBezTo>
                      <a:cubicBezTo>
                        <a:pt x="5772" y="657"/>
                        <a:pt x="7249" y="2127"/>
                        <a:pt x="7255" y="3941"/>
                      </a:cubicBezTo>
                      <a:lnTo>
                        <a:pt x="7257" y="3941"/>
                      </a:lnTo>
                      <a:lnTo>
                        <a:pt x="7910" y="3939"/>
                      </a:lnTo>
                      <a:cubicBezTo>
                        <a:pt x="7908" y="3398"/>
                        <a:pt x="7796" y="2865"/>
                        <a:pt x="7578" y="2370"/>
                      </a:cubicBezTo>
                      <a:cubicBezTo>
                        <a:pt x="6967" y="976"/>
                        <a:pt x="5574" y="0"/>
                        <a:pt x="3959" y="0"/>
                      </a:cubicBezTo>
                      <a:close/>
                    </a:path>
                  </a:pathLst>
                </a:cu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" name="Google Shape;3866;p52">
                <a:extLst>
                  <a:ext uri="{FF2B5EF4-FFF2-40B4-BE49-F238E27FC236}">
                    <a16:creationId xmlns:a16="http://schemas.microsoft.com/office/drawing/2014/main" id="{86E0110C-2AF3-43F3-97FB-50CBA4256626}"/>
                  </a:ext>
                </a:extLst>
              </p:cNvPr>
              <p:cNvSpPr/>
              <p:nvPr/>
            </p:nvSpPr>
            <p:spPr>
              <a:xfrm>
                <a:off x="6899264" y="2673830"/>
                <a:ext cx="225242" cy="361476"/>
              </a:xfrm>
              <a:custGeom>
                <a:avLst/>
                <a:gdLst/>
                <a:ahLst/>
                <a:cxnLst/>
                <a:rect l="l" t="t" r="r" b="b"/>
                <a:pathLst>
                  <a:path w="5485" h="8802" extrusionOk="0">
                    <a:moveTo>
                      <a:pt x="2798" y="1197"/>
                    </a:moveTo>
                    <a:cubicBezTo>
                      <a:pt x="2989" y="1197"/>
                      <a:pt x="3183" y="1234"/>
                      <a:pt x="3366" y="1310"/>
                    </a:cubicBezTo>
                    <a:cubicBezTo>
                      <a:pt x="3924" y="1542"/>
                      <a:pt x="4287" y="2085"/>
                      <a:pt x="4287" y="2689"/>
                    </a:cubicBezTo>
                    <a:cubicBezTo>
                      <a:pt x="4287" y="3512"/>
                      <a:pt x="3619" y="4178"/>
                      <a:pt x="2796" y="4180"/>
                    </a:cubicBezTo>
                    <a:cubicBezTo>
                      <a:pt x="2194" y="4180"/>
                      <a:pt x="1650" y="3816"/>
                      <a:pt x="1419" y="3259"/>
                    </a:cubicBezTo>
                    <a:cubicBezTo>
                      <a:pt x="1189" y="2702"/>
                      <a:pt x="1317" y="2061"/>
                      <a:pt x="1743" y="1634"/>
                    </a:cubicBezTo>
                    <a:cubicBezTo>
                      <a:pt x="2028" y="1348"/>
                      <a:pt x="2410" y="1197"/>
                      <a:pt x="2798" y="1197"/>
                    </a:cubicBezTo>
                    <a:close/>
                    <a:moveTo>
                      <a:pt x="2796" y="1"/>
                    </a:moveTo>
                    <a:cubicBezTo>
                      <a:pt x="2254" y="1"/>
                      <a:pt x="1714" y="165"/>
                      <a:pt x="1253" y="489"/>
                    </a:cubicBezTo>
                    <a:cubicBezTo>
                      <a:pt x="433" y="1063"/>
                      <a:pt x="0" y="2048"/>
                      <a:pt x="132" y="3043"/>
                    </a:cubicBezTo>
                    <a:cubicBezTo>
                      <a:pt x="263" y="4037"/>
                      <a:pt x="937" y="4875"/>
                      <a:pt x="1880" y="5216"/>
                    </a:cubicBezTo>
                    <a:lnTo>
                      <a:pt x="1880" y="6705"/>
                    </a:lnTo>
                    <a:lnTo>
                      <a:pt x="1067" y="6705"/>
                    </a:lnTo>
                    <a:lnTo>
                      <a:pt x="2723" y="8801"/>
                    </a:lnTo>
                    <a:lnTo>
                      <a:pt x="4377" y="6705"/>
                    </a:lnTo>
                    <a:lnTo>
                      <a:pt x="3563" y="6705"/>
                    </a:lnTo>
                    <a:lnTo>
                      <a:pt x="3563" y="5265"/>
                    </a:lnTo>
                    <a:cubicBezTo>
                      <a:pt x="4703" y="4926"/>
                      <a:pt x="5485" y="3877"/>
                      <a:pt x="5485" y="2689"/>
                    </a:cubicBezTo>
                    <a:cubicBezTo>
                      <a:pt x="5485" y="1685"/>
                      <a:pt x="4926" y="766"/>
                      <a:pt x="4037" y="304"/>
                    </a:cubicBezTo>
                    <a:cubicBezTo>
                      <a:pt x="3647" y="101"/>
                      <a:pt x="3221" y="1"/>
                      <a:pt x="2796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" name="Google Shape;3867;p52">
                <a:extLst>
                  <a:ext uri="{FF2B5EF4-FFF2-40B4-BE49-F238E27FC236}">
                    <a16:creationId xmlns:a16="http://schemas.microsoft.com/office/drawing/2014/main" id="{2B72EC77-BBFA-4889-8EF2-E74719102469}"/>
                  </a:ext>
                </a:extLst>
              </p:cNvPr>
              <p:cNvSpPr/>
              <p:nvPr/>
            </p:nvSpPr>
            <p:spPr>
              <a:xfrm>
                <a:off x="7198259" y="2534077"/>
                <a:ext cx="235261" cy="360532"/>
              </a:xfrm>
              <a:custGeom>
                <a:avLst/>
                <a:gdLst/>
                <a:ahLst/>
                <a:cxnLst/>
                <a:rect l="l" t="t" r="r" b="b"/>
                <a:pathLst>
                  <a:path w="5729" h="8779" extrusionOk="0">
                    <a:moveTo>
                      <a:pt x="2858" y="4600"/>
                    </a:moveTo>
                    <a:cubicBezTo>
                      <a:pt x="3050" y="4600"/>
                      <a:pt x="3243" y="4637"/>
                      <a:pt x="3427" y="4713"/>
                    </a:cubicBezTo>
                    <a:cubicBezTo>
                      <a:pt x="3985" y="4945"/>
                      <a:pt x="4347" y="5488"/>
                      <a:pt x="4347" y="6092"/>
                    </a:cubicBezTo>
                    <a:cubicBezTo>
                      <a:pt x="4347" y="6915"/>
                      <a:pt x="3679" y="7581"/>
                      <a:pt x="2856" y="7583"/>
                    </a:cubicBezTo>
                    <a:cubicBezTo>
                      <a:pt x="2254" y="7583"/>
                      <a:pt x="1709" y="7219"/>
                      <a:pt x="1479" y="6662"/>
                    </a:cubicBezTo>
                    <a:cubicBezTo>
                      <a:pt x="1248" y="6105"/>
                      <a:pt x="1376" y="5464"/>
                      <a:pt x="1802" y="5037"/>
                    </a:cubicBezTo>
                    <a:cubicBezTo>
                      <a:pt x="2087" y="4751"/>
                      <a:pt x="2469" y="4600"/>
                      <a:pt x="2858" y="4600"/>
                    </a:cubicBezTo>
                    <a:close/>
                    <a:moveTo>
                      <a:pt x="2883" y="0"/>
                    </a:moveTo>
                    <a:lnTo>
                      <a:pt x="1227" y="2097"/>
                    </a:lnTo>
                    <a:lnTo>
                      <a:pt x="2041" y="2097"/>
                    </a:lnTo>
                    <a:lnTo>
                      <a:pt x="2041" y="3530"/>
                    </a:lnTo>
                    <a:cubicBezTo>
                      <a:pt x="782" y="3930"/>
                      <a:pt x="1" y="5184"/>
                      <a:pt x="196" y="6491"/>
                    </a:cubicBezTo>
                    <a:cubicBezTo>
                      <a:pt x="393" y="7796"/>
                      <a:pt x="1507" y="8766"/>
                      <a:pt x="2827" y="8779"/>
                    </a:cubicBezTo>
                    <a:cubicBezTo>
                      <a:pt x="2837" y="8779"/>
                      <a:pt x="2847" y="8779"/>
                      <a:pt x="2857" y="8779"/>
                    </a:cubicBezTo>
                    <a:cubicBezTo>
                      <a:pt x="4165" y="8779"/>
                      <a:pt x="5285" y="7837"/>
                      <a:pt x="5506" y="6545"/>
                    </a:cubicBezTo>
                    <a:cubicBezTo>
                      <a:pt x="5729" y="5245"/>
                      <a:pt x="4974" y="3973"/>
                      <a:pt x="3724" y="3547"/>
                    </a:cubicBezTo>
                    <a:lnTo>
                      <a:pt x="3724" y="2097"/>
                    </a:lnTo>
                    <a:lnTo>
                      <a:pt x="4539" y="2097"/>
                    </a:lnTo>
                    <a:lnTo>
                      <a:pt x="2883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3868;p52">
                <a:extLst>
                  <a:ext uri="{FF2B5EF4-FFF2-40B4-BE49-F238E27FC236}">
                    <a16:creationId xmlns:a16="http://schemas.microsoft.com/office/drawing/2014/main" id="{586C5524-0400-440F-B8A0-FFD8D7B82245}"/>
                  </a:ext>
                </a:extLst>
              </p:cNvPr>
              <p:cNvSpPr/>
              <p:nvPr/>
            </p:nvSpPr>
            <p:spPr>
              <a:xfrm>
                <a:off x="7493639" y="2673830"/>
                <a:ext cx="225200" cy="361476"/>
              </a:xfrm>
              <a:custGeom>
                <a:avLst/>
                <a:gdLst/>
                <a:ahLst/>
                <a:cxnLst/>
                <a:rect l="l" t="t" r="r" b="b"/>
                <a:pathLst>
                  <a:path w="5484" h="8802" extrusionOk="0">
                    <a:moveTo>
                      <a:pt x="2796" y="1197"/>
                    </a:moveTo>
                    <a:cubicBezTo>
                      <a:pt x="2988" y="1197"/>
                      <a:pt x="3181" y="1234"/>
                      <a:pt x="3365" y="1310"/>
                    </a:cubicBezTo>
                    <a:cubicBezTo>
                      <a:pt x="3922" y="1542"/>
                      <a:pt x="4286" y="2085"/>
                      <a:pt x="4286" y="2689"/>
                    </a:cubicBezTo>
                    <a:cubicBezTo>
                      <a:pt x="4284" y="3512"/>
                      <a:pt x="3618" y="4178"/>
                      <a:pt x="2795" y="4180"/>
                    </a:cubicBezTo>
                    <a:cubicBezTo>
                      <a:pt x="2191" y="4180"/>
                      <a:pt x="1649" y="3816"/>
                      <a:pt x="1418" y="3259"/>
                    </a:cubicBezTo>
                    <a:cubicBezTo>
                      <a:pt x="1187" y="2702"/>
                      <a:pt x="1314" y="2061"/>
                      <a:pt x="1740" y="1634"/>
                    </a:cubicBezTo>
                    <a:cubicBezTo>
                      <a:pt x="2026" y="1348"/>
                      <a:pt x="2408" y="1197"/>
                      <a:pt x="2796" y="1197"/>
                    </a:cubicBezTo>
                    <a:close/>
                    <a:moveTo>
                      <a:pt x="2794" y="1"/>
                    </a:moveTo>
                    <a:cubicBezTo>
                      <a:pt x="2254" y="1"/>
                      <a:pt x="1717" y="163"/>
                      <a:pt x="1258" y="484"/>
                    </a:cubicBezTo>
                    <a:cubicBezTo>
                      <a:pt x="436" y="1055"/>
                      <a:pt x="1" y="2037"/>
                      <a:pt x="127" y="3030"/>
                    </a:cubicBezTo>
                    <a:cubicBezTo>
                      <a:pt x="255" y="4023"/>
                      <a:pt x="923" y="4863"/>
                      <a:pt x="1862" y="5211"/>
                    </a:cubicBezTo>
                    <a:lnTo>
                      <a:pt x="1862" y="6705"/>
                    </a:lnTo>
                    <a:lnTo>
                      <a:pt x="1048" y="6705"/>
                    </a:lnTo>
                    <a:lnTo>
                      <a:pt x="2704" y="8801"/>
                    </a:lnTo>
                    <a:lnTo>
                      <a:pt x="4360" y="6705"/>
                    </a:lnTo>
                    <a:lnTo>
                      <a:pt x="3545" y="6705"/>
                    </a:lnTo>
                    <a:lnTo>
                      <a:pt x="3545" y="5270"/>
                    </a:lnTo>
                    <a:cubicBezTo>
                      <a:pt x="4693" y="4935"/>
                      <a:pt x="5484" y="3883"/>
                      <a:pt x="5484" y="2689"/>
                    </a:cubicBezTo>
                    <a:cubicBezTo>
                      <a:pt x="5482" y="1688"/>
                      <a:pt x="4927" y="769"/>
                      <a:pt x="4039" y="306"/>
                    </a:cubicBezTo>
                    <a:cubicBezTo>
                      <a:pt x="3647" y="102"/>
                      <a:pt x="3220" y="1"/>
                      <a:pt x="2794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3869;p52">
                <a:extLst>
                  <a:ext uri="{FF2B5EF4-FFF2-40B4-BE49-F238E27FC236}">
                    <a16:creationId xmlns:a16="http://schemas.microsoft.com/office/drawing/2014/main" id="{D136ED1B-B42A-4BF2-A777-5299B5DAA49D}"/>
                  </a:ext>
                </a:extLst>
              </p:cNvPr>
              <p:cNvSpPr/>
              <p:nvPr/>
            </p:nvSpPr>
            <p:spPr>
              <a:xfrm>
                <a:off x="7792387" y="2534077"/>
                <a:ext cx="235261" cy="360532"/>
              </a:xfrm>
              <a:custGeom>
                <a:avLst/>
                <a:gdLst/>
                <a:ahLst/>
                <a:cxnLst/>
                <a:rect l="l" t="t" r="r" b="b"/>
                <a:pathLst>
                  <a:path w="5729" h="8779" extrusionOk="0">
                    <a:moveTo>
                      <a:pt x="2861" y="4601"/>
                    </a:moveTo>
                    <a:cubicBezTo>
                      <a:pt x="3053" y="4601"/>
                      <a:pt x="3247" y="4638"/>
                      <a:pt x="3431" y="4715"/>
                    </a:cubicBezTo>
                    <a:cubicBezTo>
                      <a:pt x="3988" y="4945"/>
                      <a:pt x="4351" y="5488"/>
                      <a:pt x="4351" y="6092"/>
                    </a:cubicBezTo>
                    <a:cubicBezTo>
                      <a:pt x="4350" y="6915"/>
                      <a:pt x="3684" y="7581"/>
                      <a:pt x="2861" y="7583"/>
                    </a:cubicBezTo>
                    <a:cubicBezTo>
                      <a:pt x="2259" y="7583"/>
                      <a:pt x="1714" y="7219"/>
                      <a:pt x="1483" y="6662"/>
                    </a:cubicBezTo>
                    <a:cubicBezTo>
                      <a:pt x="1253" y="6105"/>
                      <a:pt x="1381" y="5464"/>
                      <a:pt x="1807" y="5038"/>
                    </a:cubicBezTo>
                    <a:cubicBezTo>
                      <a:pt x="2092" y="4752"/>
                      <a:pt x="2473" y="4601"/>
                      <a:pt x="2861" y="4601"/>
                    </a:cubicBezTo>
                    <a:close/>
                    <a:moveTo>
                      <a:pt x="2870" y="0"/>
                    </a:moveTo>
                    <a:lnTo>
                      <a:pt x="1214" y="2097"/>
                    </a:lnTo>
                    <a:lnTo>
                      <a:pt x="2028" y="2097"/>
                    </a:lnTo>
                    <a:lnTo>
                      <a:pt x="2028" y="3536"/>
                    </a:lnTo>
                    <a:cubicBezTo>
                      <a:pt x="773" y="3944"/>
                      <a:pt x="1" y="5205"/>
                      <a:pt x="204" y="6508"/>
                    </a:cubicBezTo>
                    <a:cubicBezTo>
                      <a:pt x="409" y="7813"/>
                      <a:pt x="1532" y="8776"/>
                      <a:pt x="2851" y="8779"/>
                    </a:cubicBezTo>
                    <a:cubicBezTo>
                      <a:pt x="2854" y="8779"/>
                      <a:pt x="2858" y="8779"/>
                      <a:pt x="2861" y="8779"/>
                    </a:cubicBezTo>
                    <a:cubicBezTo>
                      <a:pt x="4178" y="8779"/>
                      <a:pt x="5300" y="7828"/>
                      <a:pt x="5514" y="6527"/>
                    </a:cubicBezTo>
                    <a:cubicBezTo>
                      <a:pt x="5729" y="5225"/>
                      <a:pt x="4965" y="3959"/>
                      <a:pt x="3713" y="3543"/>
                    </a:cubicBezTo>
                    <a:lnTo>
                      <a:pt x="3713" y="2097"/>
                    </a:lnTo>
                    <a:lnTo>
                      <a:pt x="4526" y="2097"/>
                    </a:lnTo>
                    <a:lnTo>
                      <a:pt x="2870" y="0"/>
                    </a:ln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3870;p52">
                <a:extLst>
                  <a:ext uri="{FF2B5EF4-FFF2-40B4-BE49-F238E27FC236}">
                    <a16:creationId xmlns:a16="http://schemas.microsoft.com/office/drawing/2014/main" id="{68B2BECA-E255-4EAD-9172-7655053C28D2}"/>
                  </a:ext>
                </a:extLst>
              </p:cNvPr>
              <p:cNvSpPr/>
              <p:nvPr/>
            </p:nvSpPr>
            <p:spPr>
              <a:xfrm>
                <a:off x="8090150" y="2673789"/>
                <a:ext cx="225857" cy="361517"/>
              </a:xfrm>
              <a:custGeom>
                <a:avLst/>
                <a:gdLst/>
                <a:ahLst/>
                <a:cxnLst/>
                <a:rect l="l" t="t" r="r" b="b"/>
                <a:pathLst>
                  <a:path w="5500" h="8803" extrusionOk="0">
                    <a:moveTo>
                      <a:pt x="2811" y="1198"/>
                    </a:moveTo>
                    <a:cubicBezTo>
                      <a:pt x="3003" y="1198"/>
                      <a:pt x="3197" y="1235"/>
                      <a:pt x="3381" y="1311"/>
                    </a:cubicBezTo>
                    <a:cubicBezTo>
                      <a:pt x="3938" y="1543"/>
                      <a:pt x="4302" y="2086"/>
                      <a:pt x="4302" y="2690"/>
                    </a:cubicBezTo>
                    <a:cubicBezTo>
                      <a:pt x="4300" y="3513"/>
                      <a:pt x="3634" y="4179"/>
                      <a:pt x="2811" y="4181"/>
                    </a:cubicBezTo>
                    <a:cubicBezTo>
                      <a:pt x="2209" y="4181"/>
                      <a:pt x="1664" y="3817"/>
                      <a:pt x="1434" y="3260"/>
                    </a:cubicBezTo>
                    <a:cubicBezTo>
                      <a:pt x="1203" y="2703"/>
                      <a:pt x="1330" y="2062"/>
                      <a:pt x="1757" y="1635"/>
                    </a:cubicBezTo>
                    <a:cubicBezTo>
                      <a:pt x="2042" y="1349"/>
                      <a:pt x="2423" y="1198"/>
                      <a:pt x="2811" y="1198"/>
                    </a:cubicBezTo>
                    <a:close/>
                    <a:moveTo>
                      <a:pt x="2812" y="1"/>
                    </a:moveTo>
                    <a:cubicBezTo>
                      <a:pt x="2257" y="1"/>
                      <a:pt x="1706" y="172"/>
                      <a:pt x="1238" y="509"/>
                    </a:cubicBezTo>
                    <a:cubicBezTo>
                      <a:pt x="420" y="1098"/>
                      <a:pt x="1" y="2097"/>
                      <a:pt x="154" y="3095"/>
                    </a:cubicBezTo>
                    <a:cubicBezTo>
                      <a:pt x="306" y="4093"/>
                      <a:pt x="1005" y="4920"/>
                      <a:pt x="1962" y="5239"/>
                    </a:cubicBezTo>
                    <a:lnTo>
                      <a:pt x="1962" y="6706"/>
                    </a:lnTo>
                    <a:lnTo>
                      <a:pt x="1149" y="6706"/>
                    </a:lnTo>
                    <a:lnTo>
                      <a:pt x="2804" y="8802"/>
                    </a:lnTo>
                    <a:lnTo>
                      <a:pt x="4460" y="6706"/>
                    </a:lnTo>
                    <a:lnTo>
                      <a:pt x="3645" y="6706"/>
                    </a:lnTo>
                    <a:lnTo>
                      <a:pt x="3645" y="5244"/>
                    </a:lnTo>
                    <a:cubicBezTo>
                      <a:pt x="4750" y="4882"/>
                      <a:pt x="5499" y="3852"/>
                      <a:pt x="5499" y="2690"/>
                    </a:cubicBezTo>
                    <a:cubicBezTo>
                      <a:pt x="5499" y="1679"/>
                      <a:pt x="4934" y="755"/>
                      <a:pt x="4036" y="296"/>
                    </a:cubicBezTo>
                    <a:cubicBezTo>
                      <a:pt x="3650" y="98"/>
                      <a:pt x="3230" y="1"/>
                      <a:pt x="2812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F3E0226-62C2-4B86-A33B-F7250820436C}"/>
                </a:ext>
              </a:extLst>
            </p:cNvPr>
            <p:cNvSpPr txBox="1"/>
            <p:nvPr/>
          </p:nvSpPr>
          <p:spPr>
            <a:xfrm>
              <a:off x="2427984" y="3747180"/>
              <a:ext cx="1432800" cy="3077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bin" panose="020B0604020202020204" charset="0"/>
                </a:rPr>
                <a:t>Define the Tasks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1B5E682-CBBC-4433-98A5-F37B1F3ECC98}"/>
                </a:ext>
              </a:extLst>
            </p:cNvPr>
            <p:cNvSpPr txBox="1"/>
            <p:nvPr/>
          </p:nvSpPr>
          <p:spPr>
            <a:xfrm>
              <a:off x="2853874" y="1885601"/>
              <a:ext cx="1786177" cy="3077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bin" panose="020B0604020202020204" charset="0"/>
                </a:rPr>
                <a:t>Set Clear Instructions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bin" panose="020B060402020202020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B124983-0AD8-4DDE-BA43-111C8EF36D47}"/>
                </a:ext>
              </a:extLst>
            </p:cNvPr>
            <p:cNvSpPr txBox="1"/>
            <p:nvPr/>
          </p:nvSpPr>
          <p:spPr>
            <a:xfrm>
              <a:off x="4047984" y="3740002"/>
              <a:ext cx="1432800" cy="3077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bin" panose="020B0604020202020204" charset="0"/>
                </a:rPr>
                <a:t>Upload Dataset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bin" panose="020B060402020202020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6FD6082-53C9-41DB-8FBE-B50C0D9A5E35}"/>
                </a:ext>
              </a:extLst>
            </p:cNvPr>
            <p:cNvSpPr txBox="1"/>
            <p:nvPr/>
          </p:nvSpPr>
          <p:spPr>
            <a:xfrm>
              <a:off x="4821804" y="1895106"/>
              <a:ext cx="1786176" cy="3077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bin" panose="020B0604020202020204" charset="0"/>
                </a:rPr>
                <a:t>Program Responses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bin" panose="020B060402020202020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B55AC24-0215-4B17-963C-2CE68FDD1742}"/>
                </a:ext>
              </a:extLst>
            </p:cNvPr>
            <p:cNvSpPr txBox="1"/>
            <p:nvPr/>
          </p:nvSpPr>
          <p:spPr>
            <a:xfrm>
              <a:off x="5667984" y="3747180"/>
              <a:ext cx="1611216" cy="3077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bin" panose="020B0604020202020204" charset="0"/>
                </a:rPr>
                <a:t>Automate Insights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bin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425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920427-5BE0-49C4-BB11-59BC890C5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0055" y="2152705"/>
            <a:ext cx="5277131" cy="1997250"/>
          </a:xfrm>
        </p:spPr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Prompt</a:t>
            </a:r>
            <a:br>
              <a:rPr lang="en-US" dirty="0">
                <a:solidFill>
                  <a:schemeClr val="accent4"/>
                </a:solidFill>
              </a:rPr>
            </a:br>
            <a:r>
              <a:rPr lang="en-US" dirty="0"/>
              <a:t>Selection Process</a:t>
            </a:r>
          </a:p>
        </p:txBody>
      </p:sp>
      <p:sp>
        <p:nvSpPr>
          <p:cNvPr id="5" name="Google Shape;599;p39">
            <a:extLst>
              <a:ext uri="{FF2B5EF4-FFF2-40B4-BE49-F238E27FC236}">
                <a16:creationId xmlns:a16="http://schemas.microsoft.com/office/drawing/2014/main" id="{72F01DB2-755D-4714-8CA0-7F3BEADC22FF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948508" y="1226777"/>
            <a:ext cx="1261800" cy="113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05</a:t>
            </a:r>
            <a:endParaRPr dirty="0"/>
          </a:p>
        </p:txBody>
      </p:sp>
      <p:grpSp>
        <p:nvGrpSpPr>
          <p:cNvPr id="75" name="Google Shape;538;p36">
            <a:extLst>
              <a:ext uri="{FF2B5EF4-FFF2-40B4-BE49-F238E27FC236}">
                <a16:creationId xmlns:a16="http://schemas.microsoft.com/office/drawing/2014/main" id="{8B216AF5-50E9-4833-B860-FC7F44925D18}"/>
              </a:ext>
            </a:extLst>
          </p:cNvPr>
          <p:cNvGrpSpPr/>
          <p:nvPr/>
        </p:nvGrpSpPr>
        <p:grpSpPr>
          <a:xfrm>
            <a:off x="313708" y="1389599"/>
            <a:ext cx="2836722" cy="2821567"/>
            <a:chOff x="5140866" y="1189419"/>
            <a:chExt cx="2864178" cy="2764663"/>
          </a:xfrm>
        </p:grpSpPr>
        <p:sp>
          <p:nvSpPr>
            <p:cNvPr id="76" name="Google Shape;539;p36">
              <a:extLst>
                <a:ext uri="{FF2B5EF4-FFF2-40B4-BE49-F238E27FC236}">
                  <a16:creationId xmlns:a16="http://schemas.microsoft.com/office/drawing/2014/main" id="{9044C1C0-EF5F-4A2E-BBC8-BDBC59DC5CD2}"/>
                </a:ext>
              </a:extLst>
            </p:cNvPr>
            <p:cNvSpPr/>
            <p:nvPr/>
          </p:nvSpPr>
          <p:spPr>
            <a:xfrm>
              <a:off x="5140866" y="1189419"/>
              <a:ext cx="2864178" cy="2715079"/>
            </a:xfrm>
            <a:custGeom>
              <a:avLst/>
              <a:gdLst/>
              <a:ahLst/>
              <a:cxnLst/>
              <a:rect l="l" t="t" r="r" b="b"/>
              <a:pathLst>
                <a:path w="49504" h="46927" extrusionOk="0">
                  <a:moveTo>
                    <a:pt x="26632" y="0"/>
                  </a:moveTo>
                  <a:cubicBezTo>
                    <a:pt x="17802" y="0"/>
                    <a:pt x="10116" y="8124"/>
                    <a:pt x="5419" y="15176"/>
                  </a:cubicBezTo>
                  <a:cubicBezTo>
                    <a:pt x="2340" y="19799"/>
                    <a:pt x="1" y="25320"/>
                    <a:pt x="843" y="30963"/>
                  </a:cubicBezTo>
                  <a:cubicBezTo>
                    <a:pt x="2550" y="42309"/>
                    <a:pt x="13779" y="46926"/>
                    <a:pt x="24152" y="46926"/>
                  </a:cubicBezTo>
                  <a:cubicBezTo>
                    <a:pt x="25834" y="46926"/>
                    <a:pt x="27493" y="46805"/>
                    <a:pt x="29085" y="46572"/>
                  </a:cubicBezTo>
                  <a:cubicBezTo>
                    <a:pt x="33680" y="45888"/>
                    <a:pt x="38200" y="44410"/>
                    <a:pt x="42242" y="42099"/>
                  </a:cubicBezTo>
                  <a:cubicBezTo>
                    <a:pt x="47585" y="39038"/>
                    <a:pt x="49504" y="33040"/>
                    <a:pt x="49270" y="27154"/>
                  </a:cubicBezTo>
                  <a:cubicBezTo>
                    <a:pt x="49214" y="25601"/>
                    <a:pt x="48989" y="24057"/>
                    <a:pt x="48652" y="22578"/>
                  </a:cubicBezTo>
                  <a:cubicBezTo>
                    <a:pt x="46650" y="13922"/>
                    <a:pt x="40848" y="4705"/>
                    <a:pt x="32370" y="1177"/>
                  </a:cubicBezTo>
                  <a:cubicBezTo>
                    <a:pt x="30418" y="363"/>
                    <a:pt x="28499" y="0"/>
                    <a:pt x="26632" y="0"/>
                  </a:cubicBezTo>
                  <a:close/>
                </a:path>
              </a:pathLst>
            </a:custGeom>
            <a:solidFill>
              <a:srgbClr val="DFE6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40;p36">
              <a:extLst>
                <a:ext uri="{FF2B5EF4-FFF2-40B4-BE49-F238E27FC236}">
                  <a16:creationId xmlns:a16="http://schemas.microsoft.com/office/drawing/2014/main" id="{B24A912C-8444-4CA2-B47E-750C2B241F05}"/>
                </a:ext>
              </a:extLst>
            </p:cNvPr>
            <p:cNvSpPr/>
            <p:nvPr/>
          </p:nvSpPr>
          <p:spPr>
            <a:xfrm>
              <a:off x="5489573" y="2281595"/>
              <a:ext cx="2079630" cy="1294330"/>
            </a:xfrm>
            <a:custGeom>
              <a:avLst/>
              <a:gdLst/>
              <a:ahLst/>
              <a:cxnLst/>
              <a:rect l="l" t="t" r="r" b="b"/>
              <a:pathLst>
                <a:path w="35944" h="22371" extrusionOk="0">
                  <a:moveTo>
                    <a:pt x="29596" y="1"/>
                  </a:moveTo>
                  <a:cubicBezTo>
                    <a:pt x="29365" y="1"/>
                    <a:pt x="29195" y="2"/>
                    <a:pt x="29113" y="5"/>
                  </a:cubicBezTo>
                  <a:cubicBezTo>
                    <a:pt x="28670" y="26"/>
                    <a:pt x="24927" y="48"/>
                    <a:pt x="22996" y="48"/>
                  </a:cubicBezTo>
                  <a:cubicBezTo>
                    <a:pt x="22435" y="48"/>
                    <a:pt x="22026" y="46"/>
                    <a:pt x="21898" y="42"/>
                  </a:cubicBezTo>
                  <a:cubicBezTo>
                    <a:pt x="21592" y="27"/>
                    <a:pt x="18172" y="17"/>
                    <a:pt x="14920" y="17"/>
                  </a:cubicBezTo>
                  <a:cubicBezTo>
                    <a:pt x="12095" y="17"/>
                    <a:pt x="9396" y="25"/>
                    <a:pt x="8975" y="42"/>
                  </a:cubicBezTo>
                  <a:cubicBezTo>
                    <a:pt x="8525" y="61"/>
                    <a:pt x="6663" y="61"/>
                    <a:pt x="4878" y="61"/>
                  </a:cubicBezTo>
                  <a:cubicBezTo>
                    <a:pt x="3093" y="61"/>
                    <a:pt x="1385" y="61"/>
                    <a:pt x="1245" y="80"/>
                  </a:cubicBezTo>
                  <a:cubicBezTo>
                    <a:pt x="974" y="108"/>
                    <a:pt x="702" y="173"/>
                    <a:pt x="421" y="323"/>
                  </a:cubicBezTo>
                  <a:cubicBezTo>
                    <a:pt x="141" y="473"/>
                    <a:pt x="57" y="716"/>
                    <a:pt x="57" y="950"/>
                  </a:cubicBezTo>
                  <a:cubicBezTo>
                    <a:pt x="57" y="1184"/>
                    <a:pt x="28" y="3823"/>
                    <a:pt x="57" y="4300"/>
                  </a:cubicBezTo>
                  <a:cubicBezTo>
                    <a:pt x="94" y="4777"/>
                    <a:pt x="0" y="10794"/>
                    <a:pt x="28" y="11272"/>
                  </a:cubicBezTo>
                  <a:cubicBezTo>
                    <a:pt x="47" y="11749"/>
                    <a:pt x="85" y="17785"/>
                    <a:pt x="85" y="18636"/>
                  </a:cubicBezTo>
                  <a:cubicBezTo>
                    <a:pt x="85" y="19497"/>
                    <a:pt x="47" y="21509"/>
                    <a:pt x="47" y="21696"/>
                  </a:cubicBezTo>
                  <a:cubicBezTo>
                    <a:pt x="47" y="21865"/>
                    <a:pt x="103" y="21996"/>
                    <a:pt x="225" y="22052"/>
                  </a:cubicBezTo>
                  <a:cubicBezTo>
                    <a:pt x="226" y="22051"/>
                    <a:pt x="228" y="22051"/>
                    <a:pt x="230" y="22051"/>
                  </a:cubicBezTo>
                  <a:cubicBezTo>
                    <a:pt x="317" y="22051"/>
                    <a:pt x="1334" y="22370"/>
                    <a:pt x="2865" y="22370"/>
                  </a:cubicBezTo>
                  <a:cubicBezTo>
                    <a:pt x="2887" y="22370"/>
                    <a:pt x="2908" y="22370"/>
                    <a:pt x="2929" y="22370"/>
                  </a:cubicBezTo>
                  <a:cubicBezTo>
                    <a:pt x="4221" y="22361"/>
                    <a:pt x="16639" y="22127"/>
                    <a:pt x="17649" y="22099"/>
                  </a:cubicBezTo>
                  <a:cubicBezTo>
                    <a:pt x="17790" y="22096"/>
                    <a:pt x="18093" y="22095"/>
                    <a:pt x="18513" y="22095"/>
                  </a:cubicBezTo>
                  <a:cubicBezTo>
                    <a:pt x="21138" y="22095"/>
                    <a:pt x="28366" y="22140"/>
                    <a:pt x="29665" y="22164"/>
                  </a:cubicBezTo>
                  <a:cubicBezTo>
                    <a:pt x="29865" y="22168"/>
                    <a:pt x="30110" y="22169"/>
                    <a:pt x="30385" y="22169"/>
                  </a:cubicBezTo>
                  <a:cubicBezTo>
                    <a:pt x="31899" y="22169"/>
                    <a:pt x="34313" y="22121"/>
                    <a:pt x="35146" y="22121"/>
                  </a:cubicBezTo>
                  <a:cubicBezTo>
                    <a:pt x="35297" y="22121"/>
                    <a:pt x="35397" y="22123"/>
                    <a:pt x="35429" y="22127"/>
                  </a:cubicBezTo>
                  <a:cubicBezTo>
                    <a:pt x="35503" y="22138"/>
                    <a:pt x="35552" y="22142"/>
                    <a:pt x="35588" y="22142"/>
                  </a:cubicBezTo>
                  <a:cubicBezTo>
                    <a:pt x="35676" y="22142"/>
                    <a:pt x="35688" y="22116"/>
                    <a:pt x="35794" y="22089"/>
                  </a:cubicBezTo>
                  <a:cubicBezTo>
                    <a:pt x="35944" y="22052"/>
                    <a:pt x="35850" y="21977"/>
                    <a:pt x="35888" y="21818"/>
                  </a:cubicBezTo>
                  <a:cubicBezTo>
                    <a:pt x="35925" y="21668"/>
                    <a:pt x="35888" y="16091"/>
                    <a:pt x="35888" y="15576"/>
                  </a:cubicBezTo>
                  <a:lnTo>
                    <a:pt x="35888" y="5891"/>
                  </a:lnTo>
                  <a:cubicBezTo>
                    <a:pt x="35888" y="5488"/>
                    <a:pt x="35850" y="1268"/>
                    <a:pt x="35869" y="1072"/>
                  </a:cubicBezTo>
                  <a:cubicBezTo>
                    <a:pt x="35878" y="875"/>
                    <a:pt x="35822" y="576"/>
                    <a:pt x="35607" y="370"/>
                  </a:cubicBezTo>
                  <a:cubicBezTo>
                    <a:pt x="35401" y="154"/>
                    <a:pt x="35130" y="42"/>
                    <a:pt x="34821" y="42"/>
                  </a:cubicBezTo>
                  <a:cubicBezTo>
                    <a:pt x="34564" y="42"/>
                    <a:pt x="30980" y="1"/>
                    <a:pt x="29596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41;p36">
              <a:extLst>
                <a:ext uri="{FF2B5EF4-FFF2-40B4-BE49-F238E27FC236}">
                  <a16:creationId xmlns:a16="http://schemas.microsoft.com/office/drawing/2014/main" id="{DB1E876E-BA77-426A-92FC-8FDE2CDE98B1}"/>
                </a:ext>
              </a:extLst>
            </p:cNvPr>
            <p:cNvSpPr/>
            <p:nvPr/>
          </p:nvSpPr>
          <p:spPr>
            <a:xfrm>
              <a:off x="5234537" y="3539822"/>
              <a:ext cx="2589123" cy="138279"/>
            </a:xfrm>
            <a:custGeom>
              <a:avLst/>
              <a:gdLst/>
              <a:ahLst/>
              <a:cxnLst/>
              <a:rect l="l" t="t" r="r" b="b"/>
              <a:pathLst>
                <a:path w="44750" h="2390" extrusionOk="0">
                  <a:moveTo>
                    <a:pt x="23223" y="0"/>
                  </a:moveTo>
                  <a:cubicBezTo>
                    <a:pt x="20351" y="0"/>
                    <a:pt x="13281" y="24"/>
                    <a:pt x="13177" y="24"/>
                  </a:cubicBezTo>
                  <a:lnTo>
                    <a:pt x="7843" y="24"/>
                  </a:lnTo>
                  <a:cubicBezTo>
                    <a:pt x="7684" y="24"/>
                    <a:pt x="2967" y="24"/>
                    <a:pt x="2771" y="33"/>
                  </a:cubicBezTo>
                  <a:cubicBezTo>
                    <a:pt x="2722" y="38"/>
                    <a:pt x="2543" y="40"/>
                    <a:pt x="2301" y="40"/>
                  </a:cubicBezTo>
                  <a:cubicBezTo>
                    <a:pt x="1576" y="40"/>
                    <a:pt x="286" y="24"/>
                    <a:pt x="244" y="24"/>
                  </a:cubicBezTo>
                  <a:lnTo>
                    <a:pt x="57" y="24"/>
                  </a:lnTo>
                  <a:cubicBezTo>
                    <a:pt x="10" y="33"/>
                    <a:pt x="10" y="80"/>
                    <a:pt x="1" y="127"/>
                  </a:cubicBezTo>
                  <a:cubicBezTo>
                    <a:pt x="1" y="183"/>
                    <a:pt x="20" y="380"/>
                    <a:pt x="48" y="529"/>
                  </a:cubicBezTo>
                  <a:cubicBezTo>
                    <a:pt x="66" y="679"/>
                    <a:pt x="169" y="960"/>
                    <a:pt x="216" y="1044"/>
                  </a:cubicBezTo>
                  <a:cubicBezTo>
                    <a:pt x="675" y="1868"/>
                    <a:pt x="1405" y="2214"/>
                    <a:pt x="2041" y="2298"/>
                  </a:cubicBezTo>
                  <a:cubicBezTo>
                    <a:pt x="2447" y="2365"/>
                    <a:pt x="3612" y="2376"/>
                    <a:pt x="4461" y="2376"/>
                  </a:cubicBezTo>
                  <a:cubicBezTo>
                    <a:pt x="4924" y="2376"/>
                    <a:pt x="5292" y="2373"/>
                    <a:pt x="5391" y="2373"/>
                  </a:cubicBezTo>
                  <a:lnTo>
                    <a:pt x="37236" y="2373"/>
                  </a:lnTo>
                  <a:cubicBezTo>
                    <a:pt x="37473" y="2373"/>
                    <a:pt x="39003" y="2369"/>
                    <a:pt x="40055" y="2369"/>
                  </a:cubicBezTo>
                  <a:cubicBezTo>
                    <a:pt x="40582" y="2369"/>
                    <a:pt x="40988" y="2370"/>
                    <a:pt x="41054" y="2373"/>
                  </a:cubicBezTo>
                  <a:cubicBezTo>
                    <a:pt x="41134" y="2380"/>
                    <a:pt x="41339" y="2390"/>
                    <a:pt x="41590" y="2390"/>
                  </a:cubicBezTo>
                  <a:cubicBezTo>
                    <a:pt x="41957" y="2390"/>
                    <a:pt x="42422" y="2370"/>
                    <a:pt x="42738" y="2298"/>
                  </a:cubicBezTo>
                  <a:cubicBezTo>
                    <a:pt x="43281" y="2167"/>
                    <a:pt x="43842" y="1783"/>
                    <a:pt x="44057" y="1596"/>
                  </a:cubicBezTo>
                  <a:cubicBezTo>
                    <a:pt x="44273" y="1409"/>
                    <a:pt x="44497" y="1091"/>
                    <a:pt x="44600" y="848"/>
                  </a:cubicBezTo>
                  <a:cubicBezTo>
                    <a:pt x="44694" y="595"/>
                    <a:pt x="44750" y="174"/>
                    <a:pt x="44741" y="108"/>
                  </a:cubicBezTo>
                  <a:cubicBezTo>
                    <a:pt x="44722" y="33"/>
                    <a:pt x="44731" y="61"/>
                    <a:pt x="44703" y="33"/>
                  </a:cubicBezTo>
                  <a:cubicBezTo>
                    <a:pt x="44684" y="15"/>
                    <a:pt x="44638" y="15"/>
                    <a:pt x="44581" y="15"/>
                  </a:cubicBezTo>
                  <a:lnTo>
                    <a:pt x="39874" y="15"/>
                  </a:lnTo>
                  <a:cubicBezTo>
                    <a:pt x="39812" y="15"/>
                    <a:pt x="38868" y="11"/>
                    <a:pt x="38218" y="11"/>
                  </a:cubicBezTo>
                  <a:cubicBezTo>
                    <a:pt x="37893" y="11"/>
                    <a:pt x="37641" y="12"/>
                    <a:pt x="37610" y="15"/>
                  </a:cubicBezTo>
                  <a:cubicBezTo>
                    <a:pt x="37582" y="17"/>
                    <a:pt x="36447" y="19"/>
                    <a:pt x="34853" y="19"/>
                  </a:cubicBezTo>
                  <a:cubicBezTo>
                    <a:pt x="31005" y="19"/>
                    <a:pt x="24482" y="12"/>
                    <a:pt x="24415" y="5"/>
                  </a:cubicBezTo>
                  <a:cubicBezTo>
                    <a:pt x="24397" y="2"/>
                    <a:pt x="23941" y="0"/>
                    <a:pt x="23223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42;p36">
              <a:extLst>
                <a:ext uri="{FF2B5EF4-FFF2-40B4-BE49-F238E27FC236}">
                  <a16:creationId xmlns:a16="http://schemas.microsoft.com/office/drawing/2014/main" id="{2260F07D-7A7E-4954-A458-0351AC524A40}"/>
                </a:ext>
              </a:extLst>
            </p:cNvPr>
            <p:cNvSpPr/>
            <p:nvPr/>
          </p:nvSpPr>
          <p:spPr>
            <a:xfrm>
              <a:off x="5255655" y="3606126"/>
              <a:ext cx="2550185" cy="73653"/>
            </a:xfrm>
            <a:custGeom>
              <a:avLst/>
              <a:gdLst/>
              <a:ahLst/>
              <a:cxnLst/>
              <a:rect l="l" t="t" r="r" b="b"/>
              <a:pathLst>
                <a:path w="44077" h="1273" extrusionOk="0">
                  <a:moveTo>
                    <a:pt x="44076" y="1"/>
                  </a:moveTo>
                  <a:lnTo>
                    <a:pt x="44076" y="1"/>
                  </a:lnTo>
                  <a:cubicBezTo>
                    <a:pt x="42467" y="20"/>
                    <a:pt x="40866" y="29"/>
                    <a:pt x="39266" y="48"/>
                  </a:cubicBezTo>
                  <a:cubicBezTo>
                    <a:pt x="34129" y="95"/>
                    <a:pt x="28991" y="123"/>
                    <a:pt x="23873" y="188"/>
                  </a:cubicBezTo>
                  <a:cubicBezTo>
                    <a:pt x="23367" y="179"/>
                    <a:pt x="22862" y="169"/>
                    <a:pt x="22366" y="141"/>
                  </a:cubicBezTo>
                  <a:cubicBezTo>
                    <a:pt x="20850" y="95"/>
                    <a:pt x="19343" y="95"/>
                    <a:pt x="17837" y="76"/>
                  </a:cubicBezTo>
                  <a:cubicBezTo>
                    <a:pt x="16330" y="48"/>
                    <a:pt x="14814" y="20"/>
                    <a:pt x="13308" y="20"/>
                  </a:cubicBezTo>
                  <a:cubicBezTo>
                    <a:pt x="12212" y="20"/>
                    <a:pt x="11115" y="17"/>
                    <a:pt x="10018" y="17"/>
                  </a:cubicBezTo>
                  <a:cubicBezTo>
                    <a:pt x="8097" y="17"/>
                    <a:pt x="6176" y="25"/>
                    <a:pt x="4259" y="66"/>
                  </a:cubicBezTo>
                  <a:cubicBezTo>
                    <a:pt x="2836" y="85"/>
                    <a:pt x="1414" y="123"/>
                    <a:pt x="1" y="141"/>
                  </a:cubicBezTo>
                  <a:cubicBezTo>
                    <a:pt x="450" y="796"/>
                    <a:pt x="1096" y="1096"/>
                    <a:pt x="1648" y="1189"/>
                  </a:cubicBezTo>
                  <a:cubicBezTo>
                    <a:pt x="2047" y="1256"/>
                    <a:pt x="3211" y="1268"/>
                    <a:pt x="4059" y="1268"/>
                  </a:cubicBezTo>
                  <a:cubicBezTo>
                    <a:pt x="4521" y="1268"/>
                    <a:pt x="4889" y="1264"/>
                    <a:pt x="4989" y="1264"/>
                  </a:cubicBezTo>
                  <a:lnTo>
                    <a:pt x="22282" y="1264"/>
                  </a:lnTo>
                  <a:cubicBezTo>
                    <a:pt x="22369" y="1264"/>
                    <a:pt x="26266" y="1273"/>
                    <a:pt x="28913" y="1273"/>
                  </a:cubicBezTo>
                  <a:cubicBezTo>
                    <a:pt x="30236" y="1273"/>
                    <a:pt x="31247" y="1271"/>
                    <a:pt x="31312" y="1264"/>
                  </a:cubicBezTo>
                  <a:lnTo>
                    <a:pt x="36833" y="1264"/>
                  </a:lnTo>
                  <a:cubicBezTo>
                    <a:pt x="37076" y="1264"/>
                    <a:pt x="38605" y="1260"/>
                    <a:pt x="39655" y="1260"/>
                  </a:cubicBezTo>
                  <a:cubicBezTo>
                    <a:pt x="40180" y="1260"/>
                    <a:pt x="40586" y="1261"/>
                    <a:pt x="40651" y="1264"/>
                  </a:cubicBezTo>
                  <a:cubicBezTo>
                    <a:pt x="40741" y="1264"/>
                    <a:pt x="40948" y="1270"/>
                    <a:pt x="41197" y="1270"/>
                  </a:cubicBezTo>
                  <a:cubicBezTo>
                    <a:pt x="41570" y="1270"/>
                    <a:pt x="42040" y="1257"/>
                    <a:pt x="42354" y="1189"/>
                  </a:cubicBezTo>
                  <a:cubicBezTo>
                    <a:pt x="42888" y="1058"/>
                    <a:pt x="43449" y="684"/>
                    <a:pt x="43674" y="488"/>
                  </a:cubicBezTo>
                  <a:cubicBezTo>
                    <a:pt x="43814" y="357"/>
                    <a:pt x="43964" y="179"/>
                    <a:pt x="44076" y="1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43;p36">
              <a:extLst>
                <a:ext uri="{FF2B5EF4-FFF2-40B4-BE49-F238E27FC236}">
                  <a16:creationId xmlns:a16="http://schemas.microsoft.com/office/drawing/2014/main" id="{D5D8F494-BBFA-4292-93F7-E980FF807AF8}"/>
                </a:ext>
              </a:extLst>
            </p:cNvPr>
            <p:cNvSpPr/>
            <p:nvPr/>
          </p:nvSpPr>
          <p:spPr>
            <a:xfrm>
              <a:off x="5960591" y="3536119"/>
              <a:ext cx="748850" cy="10009"/>
            </a:xfrm>
            <a:custGeom>
              <a:avLst/>
              <a:gdLst/>
              <a:ahLst/>
              <a:cxnLst/>
              <a:rect l="l" t="t" r="r" b="b"/>
              <a:pathLst>
                <a:path w="12943" h="173" extrusionOk="0">
                  <a:moveTo>
                    <a:pt x="993" y="1"/>
                  </a:moveTo>
                  <a:cubicBezTo>
                    <a:pt x="681" y="1"/>
                    <a:pt x="369" y="4"/>
                    <a:pt x="57" y="13"/>
                  </a:cubicBezTo>
                  <a:cubicBezTo>
                    <a:pt x="1" y="13"/>
                    <a:pt x="1" y="97"/>
                    <a:pt x="57" y="97"/>
                  </a:cubicBezTo>
                  <a:cubicBezTo>
                    <a:pt x="618" y="122"/>
                    <a:pt x="1176" y="127"/>
                    <a:pt x="1734" y="127"/>
                  </a:cubicBezTo>
                  <a:cubicBezTo>
                    <a:pt x="2014" y="127"/>
                    <a:pt x="2293" y="125"/>
                    <a:pt x="2574" y="125"/>
                  </a:cubicBezTo>
                  <a:cubicBezTo>
                    <a:pt x="3407" y="125"/>
                    <a:pt x="4240" y="135"/>
                    <a:pt x="5054" y="135"/>
                  </a:cubicBezTo>
                  <a:cubicBezTo>
                    <a:pt x="6720" y="144"/>
                    <a:pt x="8385" y="144"/>
                    <a:pt x="10051" y="163"/>
                  </a:cubicBezTo>
                  <a:cubicBezTo>
                    <a:pt x="10987" y="163"/>
                    <a:pt x="11923" y="172"/>
                    <a:pt x="12858" y="172"/>
                  </a:cubicBezTo>
                  <a:cubicBezTo>
                    <a:pt x="12861" y="173"/>
                    <a:pt x="12864" y="173"/>
                    <a:pt x="12867" y="173"/>
                  </a:cubicBezTo>
                  <a:cubicBezTo>
                    <a:pt x="12942" y="173"/>
                    <a:pt x="12939" y="60"/>
                    <a:pt x="12858" y="60"/>
                  </a:cubicBezTo>
                  <a:cubicBezTo>
                    <a:pt x="9527" y="41"/>
                    <a:pt x="6186" y="23"/>
                    <a:pt x="2864" y="13"/>
                  </a:cubicBezTo>
                  <a:cubicBezTo>
                    <a:pt x="2240" y="13"/>
                    <a:pt x="1616" y="1"/>
                    <a:pt x="9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44;p36">
              <a:extLst>
                <a:ext uri="{FF2B5EF4-FFF2-40B4-BE49-F238E27FC236}">
                  <a16:creationId xmlns:a16="http://schemas.microsoft.com/office/drawing/2014/main" id="{09AD042E-6E7A-4844-A73A-465BE71627A6}"/>
                </a:ext>
              </a:extLst>
            </p:cNvPr>
            <p:cNvSpPr/>
            <p:nvPr/>
          </p:nvSpPr>
          <p:spPr>
            <a:xfrm>
              <a:off x="6810633" y="3536871"/>
              <a:ext cx="248035" cy="8910"/>
            </a:xfrm>
            <a:custGeom>
              <a:avLst/>
              <a:gdLst/>
              <a:ahLst/>
              <a:cxnLst/>
              <a:rect l="l" t="t" r="r" b="b"/>
              <a:pathLst>
                <a:path w="4287" h="154" extrusionOk="0">
                  <a:moveTo>
                    <a:pt x="57" y="0"/>
                  </a:moveTo>
                  <a:cubicBezTo>
                    <a:pt x="0" y="0"/>
                    <a:pt x="0" y="94"/>
                    <a:pt x="57" y="94"/>
                  </a:cubicBezTo>
                  <a:cubicBezTo>
                    <a:pt x="749" y="150"/>
                    <a:pt x="1442" y="150"/>
                    <a:pt x="2134" y="150"/>
                  </a:cubicBezTo>
                  <a:cubicBezTo>
                    <a:pt x="2438" y="150"/>
                    <a:pt x="2743" y="154"/>
                    <a:pt x="3050" y="154"/>
                  </a:cubicBezTo>
                  <a:cubicBezTo>
                    <a:pt x="3433" y="154"/>
                    <a:pt x="3817" y="148"/>
                    <a:pt x="4202" y="122"/>
                  </a:cubicBezTo>
                  <a:cubicBezTo>
                    <a:pt x="4286" y="112"/>
                    <a:pt x="4286" y="10"/>
                    <a:pt x="4202" y="10"/>
                  </a:cubicBezTo>
                  <a:cubicBezTo>
                    <a:pt x="4103" y="8"/>
                    <a:pt x="4004" y="8"/>
                    <a:pt x="3905" y="8"/>
                  </a:cubicBezTo>
                  <a:cubicBezTo>
                    <a:pt x="3312" y="8"/>
                    <a:pt x="2720" y="28"/>
                    <a:pt x="2134" y="28"/>
                  </a:cubicBezTo>
                  <a:cubicBezTo>
                    <a:pt x="1442" y="28"/>
                    <a:pt x="749" y="0"/>
                    <a:pt x="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45;p36">
              <a:extLst>
                <a:ext uri="{FF2B5EF4-FFF2-40B4-BE49-F238E27FC236}">
                  <a16:creationId xmlns:a16="http://schemas.microsoft.com/office/drawing/2014/main" id="{1117AE0F-3EB1-4796-BA97-1913AE5DEA2A}"/>
                </a:ext>
              </a:extLst>
            </p:cNvPr>
            <p:cNvSpPr/>
            <p:nvPr/>
          </p:nvSpPr>
          <p:spPr>
            <a:xfrm>
              <a:off x="5541008" y="2327707"/>
              <a:ext cx="1976239" cy="1142338"/>
            </a:xfrm>
            <a:custGeom>
              <a:avLst/>
              <a:gdLst/>
              <a:ahLst/>
              <a:cxnLst/>
              <a:rect l="l" t="t" r="r" b="b"/>
              <a:pathLst>
                <a:path w="34157" h="19744" extrusionOk="0">
                  <a:moveTo>
                    <a:pt x="28964" y="1"/>
                  </a:moveTo>
                  <a:cubicBezTo>
                    <a:pt x="28869" y="1"/>
                    <a:pt x="28801" y="1"/>
                    <a:pt x="28766" y="3"/>
                  </a:cubicBezTo>
                  <a:cubicBezTo>
                    <a:pt x="28383" y="31"/>
                    <a:pt x="15656" y="31"/>
                    <a:pt x="15001" y="31"/>
                  </a:cubicBezTo>
                  <a:cubicBezTo>
                    <a:pt x="14483" y="31"/>
                    <a:pt x="7619" y="59"/>
                    <a:pt x="4300" y="59"/>
                  </a:cubicBezTo>
                  <a:cubicBezTo>
                    <a:pt x="3304" y="59"/>
                    <a:pt x="2627" y="56"/>
                    <a:pt x="2536" y="50"/>
                  </a:cubicBezTo>
                  <a:cubicBezTo>
                    <a:pt x="2153" y="31"/>
                    <a:pt x="515" y="3"/>
                    <a:pt x="384" y="3"/>
                  </a:cubicBezTo>
                  <a:cubicBezTo>
                    <a:pt x="262" y="3"/>
                    <a:pt x="234" y="78"/>
                    <a:pt x="141" y="172"/>
                  </a:cubicBezTo>
                  <a:cubicBezTo>
                    <a:pt x="47" y="265"/>
                    <a:pt x="47" y="668"/>
                    <a:pt x="47" y="892"/>
                  </a:cubicBezTo>
                  <a:cubicBezTo>
                    <a:pt x="47" y="1117"/>
                    <a:pt x="75" y="6591"/>
                    <a:pt x="75" y="7050"/>
                  </a:cubicBezTo>
                  <a:cubicBezTo>
                    <a:pt x="75" y="7499"/>
                    <a:pt x="0" y="14882"/>
                    <a:pt x="47" y="15565"/>
                  </a:cubicBezTo>
                  <a:cubicBezTo>
                    <a:pt x="94" y="16239"/>
                    <a:pt x="47" y="19215"/>
                    <a:pt x="75" y="19383"/>
                  </a:cubicBezTo>
                  <a:cubicBezTo>
                    <a:pt x="94" y="19561"/>
                    <a:pt x="75" y="19636"/>
                    <a:pt x="188" y="19701"/>
                  </a:cubicBezTo>
                  <a:cubicBezTo>
                    <a:pt x="242" y="19735"/>
                    <a:pt x="338" y="19744"/>
                    <a:pt x="429" y="19744"/>
                  </a:cubicBezTo>
                  <a:cubicBezTo>
                    <a:pt x="542" y="19744"/>
                    <a:pt x="646" y="19729"/>
                    <a:pt x="646" y="19729"/>
                  </a:cubicBezTo>
                  <a:cubicBezTo>
                    <a:pt x="646" y="19729"/>
                    <a:pt x="2515" y="19741"/>
                    <a:pt x="3535" y="19741"/>
                  </a:cubicBezTo>
                  <a:cubicBezTo>
                    <a:pt x="3790" y="19741"/>
                    <a:pt x="3992" y="19741"/>
                    <a:pt x="4099" y="19739"/>
                  </a:cubicBezTo>
                  <a:cubicBezTo>
                    <a:pt x="4436" y="19739"/>
                    <a:pt x="16779" y="19664"/>
                    <a:pt x="17088" y="19664"/>
                  </a:cubicBezTo>
                  <a:cubicBezTo>
                    <a:pt x="17300" y="19664"/>
                    <a:pt x="22341" y="19656"/>
                    <a:pt x="25805" y="19656"/>
                  </a:cubicBezTo>
                  <a:cubicBezTo>
                    <a:pt x="27537" y="19656"/>
                    <a:pt x="28875" y="19658"/>
                    <a:pt x="29019" y="19664"/>
                  </a:cubicBezTo>
                  <a:cubicBezTo>
                    <a:pt x="29459" y="19692"/>
                    <a:pt x="33726" y="19692"/>
                    <a:pt x="33885" y="19692"/>
                  </a:cubicBezTo>
                  <a:cubicBezTo>
                    <a:pt x="34044" y="19692"/>
                    <a:pt x="34138" y="19683"/>
                    <a:pt x="34138" y="19514"/>
                  </a:cubicBezTo>
                  <a:cubicBezTo>
                    <a:pt x="34138" y="19364"/>
                    <a:pt x="34156" y="18794"/>
                    <a:pt x="34156" y="18522"/>
                  </a:cubicBezTo>
                  <a:cubicBezTo>
                    <a:pt x="34156" y="18251"/>
                    <a:pt x="34110" y="10166"/>
                    <a:pt x="34110" y="10166"/>
                  </a:cubicBezTo>
                  <a:cubicBezTo>
                    <a:pt x="34110" y="10166"/>
                    <a:pt x="34156" y="4018"/>
                    <a:pt x="34156" y="3531"/>
                  </a:cubicBezTo>
                  <a:cubicBezTo>
                    <a:pt x="34156" y="3054"/>
                    <a:pt x="34091" y="583"/>
                    <a:pt x="34091" y="415"/>
                  </a:cubicBezTo>
                  <a:cubicBezTo>
                    <a:pt x="34091" y="237"/>
                    <a:pt x="34091" y="284"/>
                    <a:pt x="33997" y="162"/>
                  </a:cubicBezTo>
                  <a:cubicBezTo>
                    <a:pt x="33935" y="87"/>
                    <a:pt x="33906" y="75"/>
                    <a:pt x="33846" y="75"/>
                  </a:cubicBezTo>
                  <a:cubicBezTo>
                    <a:pt x="33816" y="75"/>
                    <a:pt x="33779" y="78"/>
                    <a:pt x="33726" y="78"/>
                  </a:cubicBezTo>
                  <a:cubicBezTo>
                    <a:pt x="33573" y="78"/>
                    <a:pt x="29916" y="1"/>
                    <a:pt x="28964" y="1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46;p36">
              <a:extLst>
                <a:ext uri="{FF2B5EF4-FFF2-40B4-BE49-F238E27FC236}">
                  <a16:creationId xmlns:a16="http://schemas.microsoft.com/office/drawing/2014/main" id="{4D7E61FC-0F4D-4E7F-85A4-83E942AA7BC0}"/>
                </a:ext>
              </a:extLst>
            </p:cNvPr>
            <p:cNvSpPr/>
            <p:nvPr/>
          </p:nvSpPr>
          <p:spPr>
            <a:xfrm>
              <a:off x="5541008" y="2554277"/>
              <a:ext cx="1975718" cy="915479"/>
            </a:xfrm>
            <a:custGeom>
              <a:avLst/>
              <a:gdLst/>
              <a:ahLst/>
              <a:cxnLst/>
              <a:rect l="l" t="t" r="r" b="b"/>
              <a:pathLst>
                <a:path w="34148" h="15823" extrusionOk="0">
                  <a:moveTo>
                    <a:pt x="3128" y="0"/>
                  </a:moveTo>
                  <a:cubicBezTo>
                    <a:pt x="2097" y="0"/>
                    <a:pt x="1064" y="133"/>
                    <a:pt x="57" y="401"/>
                  </a:cubicBezTo>
                  <a:cubicBezTo>
                    <a:pt x="57" y="1702"/>
                    <a:pt x="66" y="2918"/>
                    <a:pt x="66" y="3115"/>
                  </a:cubicBezTo>
                  <a:cubicBezTo>
                    <a:pt x="66" y="3573"/>
                    <a:pt x="0" y="10957"/>
                    <a:pt x="47" y="11630"/>
                  </a:cubicBezTo>
                  <a:cubicBezTo>
                    <a:pt x="94" y="12314"/>
                    <a:pt x="47" y="15280"/>
                    <a:pt x="66" y="15458"/>
                  </a:cubicBezTo>
                  <a:cubicBezTo>
                    <a:pt x="94" y="15636"/>
                    <a:pt x="66" y="15701"/>
                    <a:pt x="188" y="15776"/>
                  </a:cubicBezTo>
                  <a:cubicBezTo>
                    <a:pt x="234" y="15803"/>
                    <a:pt x="320" y="15811"/>
                    <a:pt x="405" y="15811"/>
                  </a:cubicBezTo>
                  <a:cubicBezTo>
                    <a:pt x="526" y="15811"/>
                    <a:pt x="646" y="15795"/>
                    <a:pt x="646" y="15795"/>
                  </a:cubicBezTo>
                  <a:cubicBezTo>
                    <a:pt x="646" y="15795"/>
                    <a:pt x="3566" y="15823"/>
                    <a:pt x="4080" y="15823"/>
                  </a:cubicBezTo>
                  <a:cubicBezTo>
                    <a:pt x="4417" y="15823"/>
                    <a:pt x="16760" y="15748"/>
                    <a:pt x="17078" y="15748"/>
                  </a:cubicBezTo>
                  <a:cubicBezTo>
                    <a:pt x="17290" y="15748"/>
                    <a:pt x="22331" y="15740"/>
                    <a:pt x="25796" y="15740"/>
                  </a:cubicBezTo>
                  <a:cubicBezTo>
                    <a:pt x="27528" y="15740"/>
                    <a:pt x="28866" y="15742"/>
                    <a:pt x="29010" y="15748"/>
                  </a:cubicBezTo>
                  <a:cubicBezTo>
                    <a:pt x="29440" y="15776"/>
                    <a:pt x="33726" y="15776"/>
                    <a:pt x="33876" y="15776"/>
                  </a:cubicBezTo>
                  <a:cubicBezTo>
                    <a:pt x="34025" y="15776"/>
                    <a:pt x="34119" y="15767"/>
                    <a:pt x="34119" y="15598"/>
                  </a:cubicBezTo>
                  <a:cubicBezTo>
                    <a:pt x="34119" y="15430"/>
                    <a:pt x="34147" y="14878"/>
                    <a:pt x="34147" y="14606"/>
                  </a:cubicBezTo>
                  <a:cubicBezTo>
                    <a:pt x="34147" y="14522"/>
                    <a:pt x="34147" y="13783"/>
                    <a:pt x="34138" y="12791"/>
                  </a:cubicBezTo>
                  <a:cubicBezTo>
                    <a:pt x="34044" y="12819"/>
                    <a:pt x="33960" y="12838"/>
                    <a:pt x="33876" y="12847"/>
                  </a:cubicBezTo>
                  <a:cubicBezTo>
                    <a:pt x="32884" y="13081"/>
                    <a:pt x="31892" y="13259"/>
                    <a:pt x="30881" y="13380"/>
                  </a:cubicBezTo>
                  <a:cubicBezTo>
                    <a:pt x="29676" y="13527"/>
                    <a:pt x="28467" y="13602"/>
                    <a:pt x="27258" y="13602"/>
                  </a:cubicBezTo>
                  <a:cubicBezTo>
                    <a:pt x="26457" y="13602"/>
                    <a:pt x="25656" y="13569"/>
                    <a:pt x="24855" y="13502"/>
                  </a:cubicBezTo>
                  <a:cubicBezTo>
                    <a:pt x="23030" y="13362"/>
                    <a:pt x="21186" y="13090"/>
                    <a:pt x="19455" y="12473"/>
                  </a:cubicBezTo>
                  <a:cubicBezTo>
                    <a:pt x="18650" y="12183"/>
                    <a:pt x="17874" y="11799"/>
                    <a:pt x="17172" y="11294"/>
                  </a:cubicBezTo>
                  <a:cubicBezTo>
                    <a:pt x="16489" y="10807"/>
                    <a:pt x="15909" y="10171"/>
                    <a:pt x="15431" y="9478"/>
                  </a:cubicBezTo>
                  <a:cubicBezTo>
                    <a:pt x="14439" y="8056"/>
                    <a:pt x="13794" y="6418"/>
                    <a:pt x="12783" y="5005"/>
                  </a:cubicBezTo>
                  <a:cubicBezTo>
                    <a:pt x="11829" y="3648"/>
                    <a:pt x="10584" y="2497"/>
                    <a:pt x="9162" y="1646"/>
                  </a:cubicBezTo>
                  <a:cubicBezTo>
                    <a:pt x="7322" y="553"/>
                    <a:pt x="5230" y="0"/>
                    <a:pt x="3128" y="0"/>
                  </a:cubicBezTo>
                  <a:close/>
                </a:path>
              </a:pathLst>
            </a:custGeom>
            <a:solidFill>
              <a:srgbClr val="B34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47;p36">
              <a:extLst>
                <a:ext uri="{FF2B5EF4-FFF2-40B4-BE49-F238E27FC236}">
                  <a16:creationId xmlns:a16="http://schemas.microsoft.com/office/drawing/2014/main" id="{959D3B12-8381-4AF1-9A68-2750F7597124}"/>
                </a:ext>
              </a:extLst>
            </p:cNvPr>
            <p:cNvSpPr/>
            <p:nvPr/>
          </p:nvSpPr>
          <p:spPr>
            <a:xfrm>
              <a:off x="5543149" y="2954304"/>
              <a:ext cx="1974098" cy="516031"/>
            </a:xfrm>
            <a:custGeom>
              <a:avLst/>
              <a:gdLst/>
              <a:ahLst/>
              <a:cxnLst/>
              <a:rect l="l" t="t" r="r" b="b"/>
              <a:pathLst>
                <a:path w="34120" h="8919" extrusionOk="0">
                  <a:moveTo>
                    <a:pt x="3360" y="0"/>
                  </a:moveTo>
                  <a:cubicBezTo>
                    <a:pt x="2232" y="0"/>
                    <a:pt x="1106" y="199"/>
                    <a:pt x="10" y="505"/>
                  </a:cubicBezTo>
                  <a:cubicBezTo>
                    <a:pt x="1" y="2452"/>
                    <a:pt x="1" y="4389"/>
                    <a:pt x="20" y="4735"/>
                  </a:cubicBezTo>
                  <a:cubicBezTo>
                    <a:pt x="66" y="5409"/>
                    <a:pt x="20" y="8385"/>
                    <a:pt x="48" y="8553"/>
                  </a:cubicBezTo>
                  <a:cubicBezTo>
                    <a:pt x="66" y="8731"/>
                    <a:pt x="48" y="8806"/>
                    <a:pt x="160" y="8871"/>
                  </a:cubicBezTo>
                  <a:cubicBezTo>
                    <a:pt x="214" y="8905"/>
                    <a:pt x="311" y="8914"/>
                    <a:pt x="401" y="8914"/>
                  </a:cubicBezTo>
                  <a:cubicBezTo>
                    <a:pt x="514" y="8914"/>
                    <a:pt x="618" y="8899"/>
                    <a:pt x="618" y="8899"/>
                  </a:cubicBezTo>
                  <a:cubicBezTo>
                    <a:pt x="618" y="8899"/>
                    <a:pt x="3547" y="8918"/>
                    <a:pt x="4062" y="8918"/>
                  </a:cubicBezTo>
                  <a:cubicBezTo>
                    <a:pt x="4399" y="8918"/>
                    <a:pt x="16742" y="8853"/>
                    <a:pt x="17051" y="8853"/>
                  </a:cubicBezTo>
                  <a:cubicBezTo>
                    <a:pt x="17263" y="8853"/>
                    <a:pt x="22304" y="8840"/>
                    <a:pt x="25768" y="8840"/>
                  </a:cubicBezTo>
                  <a:cubicBezTo>
                    <a:pt x="27500" y="8840"/>
                    <a:pt x="28838" y="8843"/>
                    <a:pt x="28982" y="8853"/>
                  </a:cubicBezTo>
                  <a:cubicBezTo>
                    <a:pt x="29422" y="8871"/>
                    <a:pt x="33698" y="8871"/>
                    <a:pt x="33848" y="8871"/>
                  </a:cubicBezTo>
                  <a:cubicBezTo>
                    <a:pt x="34007" y="8871"/>
                    <a:pt x="34101" y="8853"/>
                    <a:pt x="34101" y="8694"/>
                  </a:cubicBezTo>
                  <a:cubicBezTo>
                    <a:pt x="34101" y="8544"/>
                    <a:pt x="34119" y="7973"/>
                    <a:pt x="34119" y="7702"/>
                  </a:cubicBezTo>
                  <a:lnTo>
                    <a:pt x="34119" y="7093"/>
                  </a:lnTo>
                  <a:cubicBezTo>
                    <a:pt x="32154" y="7449"/>
                    <a:pt x="30189" y="7748"/>
                    <a:pt x="28205" y="7898"/>
                  </a:cubicBezTo>
                  <a:cubicBezTo>
                    <a:pt x="27159" y="7976"/>
                    <a:pt x="26108" y="8022"/>
                    <a:pt x="25059" y="8022"/>
                  </a:cubicBezTo>
                  <a:cubicBezTo>
                    <a:pt x="23207" y="8022"/>
                    <a:pt x="21359" y="7879"/>
                    <a:pt x="19549" y="7514"/>
                  </a:cubicBezTo>
                  <a:cubicBezTo>
                    <a:pt x="16864" y="6981"/>
                    <a:pt x="14309" y="5961"/>
                    <a:pt x="12072" y="4361"/>
                  </a:cubicBezTo>
                  <a:cubicBezTo>
                    <a:pt x="9929" y="2826"/>
                    <a:pt x="7992" y="861"/>
                    <a:pt x="5344" y="225"/>
                  </a:cubicBezTo>
                  <a:cubicBezTo>
                    <a:pt x="4686" y="69"/>
                    <a:pt x="4023" y="0"/>
                    <a:pt x="3360" y="0"/>
                  </a:cubicBezTo>
                  <a:close/>
                </a:path>
              </a:pathLst>
            </a:custGeom>
            <a:solidFill>
              <a:srgbClr val="B34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48;p36">
              <a:extLst>
                <a:ext uri="{FF2B5EF4-FFF2-40B4-BE49-F238E27FC236}">
                  <a16:creationId xmlns:a16="http://schemas.microsoft.com/office/drawing/2014/main" id="{A9BAB1AA-1B98-468B-9C32-8D6947C68A36}"/>
                </a:ext>
              </a:extLst>
            </p:cNvPr>
            <p:cNvSpPr/>
            <p:nvPr/>
          </p:nvSpPr>
          <p:spPr>
            <a:xfrm>
              <a:off x="5486333" y="2278528"/>
              <a:ext cx="128328" cy="242539"/>
            </a:xfrm>
            <a:custGeom>
              <a:avLst/>
              <a:gdLst/>
              <a:ahLst/>
              <a:cxnLst/>
              <a:rect l="l" t="t" r="r" b="b"/>
              <a:pathLst>
                <a:path w="2218" h="4192" extrusionOk="0">
                  <a:moveTo>
                    <a:pt x="1654" y="0"/>
                  </a:moveTo>
                  <a:cubicBezTo>
                    <a:pt x="1361" y="0"/>
                    <a:pt x="1071" y="32"/>
                    <a:pt x="796" y="151"/>
                  </a:cubicBezTo>
                  <a:cubicBezTo>
                    <a:pt x="431" y="301"/>
                    <a:pt x="141" y="610"/>
                    <a:pt x="47" y="993"/>
                  </a:cubicBezTo>
                  <a:cubicBezTo>
                    <a:pt x="0" y="1218"/>
                    <a:pt x="0" y="1452"/>
                    <a:pt x="10" y="1677"/>
                  </a:cubicBezTo>
                  <a:cubicBezTo>
                    <a:pt x="19" y="1939"/>
                    <a:pt x="19" y="2219"/>
                    <a:pt x="38" y="2491"/>
                  </a:cubicBezTo>
                  <a:cubicBezTo>
                    <a:pt x="47" y="3043"/>
                    <a:pt x="38" y="3604"/>
                    <a:pt x="94" y="4156"/>
                  </a:cubicBezTo>
                  <a:cubicBezTo>
                    <a:pt x="94" y="4180"/>
                    <a:pt x="110" y="4192"/>
                    <a:pt x="127" y="4192"/>
                  </a:cubicBezTo>
                  <a:cubicBezTo>
                    <a:pt x="143" y="4192"/>
                    <a:pt x="159" y="4180"/>
                    <a:pt x="159" y="4156"/>
                  </a:cubicBezTo>
                  <a:cubicBezTo>
                    <a:pt x="197" y="3670"/>
                    <a:pt x="150" y="3183"/>
                    <a:pt x="141" y="2687"/>
                  </a:cubicBezTo>
                  <a:cubicBezTo>
                    <a:pt x="131" y="2210"/>
                    <a:pt x="84" y="1733"/>
                    <a:pt x="113" y="1256"/>
                  </a:cubicBezTo>
                  <a:cubicBezTo>
                    <a:pt x="141" y="797"/>
                    <a:pt x="375" y="460"/>
                    <a:pt x="786" y="254"/>
                  </a:cubicBezTo>
                  <a:cubicBezTo>
                    <a:pt x="1059" y="127"/>
                    <a:pt x="1354" y="94"/>
                    <a:pt x="1653" y="94"/>
                  </a:cubicBezTo>
                  <a:cubicBezTo>
                    <a:pt x="1817" y="94"/>
                    <a:pt x="1981" y="104"/>
                    <a:pt x="2143" y="114"/>
                  </a:cubicBezTo>
                  <a:cubicBezTo>
                    <a:pt x="2152" y="117"/>
                    <a:pt x="2160" y="119"/>
                    <a:pt x="2167" y="119"/>
                  </a:cubicBezTo>
                  <a:cubicBezTo>
                    <a:pt x="2217" y="119"/>
                    <a:pt x="2210" y="37"/>
                    <a:pt x="2153" y="20"/>
                  </a:cubicBezTo>
                  <a:cubicBezTo>
                    <a:pt x="1987" y="10"/>
                    <a:pt x="1820" y="0"/>
                    <a:pt x="1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49;p36">
              <a:extLst>
                <a:ext uri="{FF2B5EF4-FFF2-40B4-BE49-F238E27FC236}">
                  <a16:creationId xmlns:a16="http://schemas.microsoft.com/office/drawing/2014/main" id="{0BF0719F-E62D-469C-ABA1-E971CBEB238F}"/>
                </a:ext>
              </a:extLst>
            </p:cNvPr>
            <p:cNvSpPr/>
            <p:nvPr/>
          </p:nvSpPr>
          <p:spPr>
            <a:xfrm>
              <a:off x="5647119" y="2278586"/>
              <a:ext cx="630242" cy="7116"/>
            </a:xfrm>
            <a:custGeom>
              <a:avLst/>
              <a:gdLst/>
              <a:ahLst/>
              <a:cxnLst/>
              <a:rect l="l" t="t" r="r" b="b"/>
              <a:pathLst>
                <a:path w="10893" h="123" extrusionOk="0">
                  <a:moveTo>
                    <a:pt x="10837" y="1"/>
                  </a:moveTo>
                  <a:cubicBezTo>
                    <a:pt x="8039" y="10"/>
                    <a:pt x="5241" y="10"/>
                    <a:pt x="2452" y="10"/>
                  </a:cubicBezTo>
                  <a:lnTo>
                    <a:pt x="1283" y="10"/>
                  </a:lnTo>
                  <a:cubicBezTo>
                    <a:pt x="1100" y="10"/>
                    <a:pt x="917" y="6"/>
                    <a:pt x="734" y="6"/>
                  </a:cubicBezTo>
                  <a:cubicBezTo>
                    <a:pt x="505" y="6"/>
                    <a:pt x="276" y="12"/>
                    <a:pt x="47" y="38"/>
                  </a:cubicBezTo>
                  <a:cubicBezTo>
                    <a:pt x="1" y="38"/>
                    <a:pt x="1" y="94"/>
                    <a:pt x="47" y="104"/>
                  </a:cubicBezTo>
                  <a:cubicBezTo>
                    <a:pt x="186" y="118"/>
                    <a:pt x="326" y="123"/>
                    <a:pt x="467" y="123"/>
                  </a:cubicBezTo>
                  <a:cubicBezTo>
                    <a:pt x="678" y="123"/>
                    <a:pt x="891" y="113"/>
                    <a:pt x="1105" y="113"/>
                  </a:cubicBezTo>
                  <a:lnTo>
                    <a:pt x="4249" y="113"/>
                  </a:lnTo>
                  <a:cubicBezTo>
                    <a:pt x="5653" y="113"/>
                    <a:pt x="7047" y="104"/>
                    <a:pt x="8451" y="104"/>
                  </a:cubicBezTo>
                  <a:lnTo>
                    <a:pt x="10837" y="104"/>
                  </a:lnTo>
                  <a:cubicBezTo>
                    <a:pt x="10893" y="104"/>
                    <a:pt x="10893" y="1"/>
                    <a:pt x="10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50;p36">
              <a:extLst>
                <a:ext uri="{FF2B5EF4-FFF2-40B4-BE49-F238E27FC236}">
                  <a16:creationId xmlns:a16="http://schemas.microsoft.com/office/drawing/2014/main" id="{714E7BD2-8193-401A-A489-24399FDC086E}"/>
                </a:ext>
              </a:extLst>
            </p:cNvPr>
            <p:cNvSpPr/>
            <p:nvPr/>
          </p:nvSpPr>
          <p:spPr>
            <a:xfrm>
              <a:off x="7226976" y="2551442"/>
              <a:ext cx="81811" cy="4397"/>
            </a:xfrm>
            <a:custGeom>
              <a:avLst/>
              <a:gdLst/>
              <a:ahLst/>
              <a:cxnLst/>
              <a:rect l="l" t="t" r="r" b="b"/>
              <a:pathLst>
                <a:path w="1414" h="76" extrusionOk="0">
                  <a:moveTo>
                    <a:pt x="19" y="1"/>
                  </a:moveTo>
                  <a:cubicBezTo>
                    <a:pt x="1" y="1"/>
                    <a:pt x="1" y="29"/>
                    <a:pt x="19" y="29"/>
                  </a:cubicBezTo>
                  <a:cubicBezTo>
                    <a:pt x="253" y="66"/>
                    <a:pt x="487" y="76"/>
                    <a:pt x="712" y="76"/>
                  </a:cubicBezTo>
                  <a:lnTo>
                    <a:pt x="1067" y="76"/>
                  </a:lnTo>
                  <a:cubicBezTo>
                    <a:pt x="1124" y="76"/>
                    <a:pt x="1189" y="76"/>
                    <a:pt x="1255" y="66"/>
                  </a:cubicBezTo>
                  <a:cubicBezTo>
                    <a:pt x="1301" y="66"/>
                    <a:pt x="1348" y="66"/>
                    <a:pt x="1395" y="48"/>
                  </a:cubicBezTo>
                  <a:cubicBezTo>
                    <a:pt x="1414" y="48"/>
                    <a:pt x="1404" y="20"/>
                    <a:pt x="1395" y="20"/>
                  </a:cubicBezTo>
                  <a:cubicBezTo>
                    <a:pt x="1379" y="17"/>
                    <a:pt x="1362" y="15"/>
                    <a:pt x="1343" y="15"/>
                  </a:cubicBezTo>
                  <a:cubicBezTo>
                    <a:pt x="1305" y="15"/>
                    <a:pt x="1264" y="20"/>
                    <a:pt x="1226" y="20"/>
                  </a:cubicBezTo>
                  <a:cubicBezTo>
                    <a:pt x="1170" y="20"/>
                    <a:pt x="1124" y="20"/>
                    <a:pt x="1067" y="29"/>
                  </a:cubicBezTo>
                  <a:lnTo>
                    <a:pt x="712" y="29"/>
                  </a:lnTo>
                  <a:cubicBezTo>
                    <a:pt x="478" y="29"/>
                    <a:pt x="253" y="10"/>
                    <a:pt x="19" y="1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" name="Google Shape;551;p36">
              <a:extLst>
                <a:ext uri="{FF2B5EF4-FFF2-40B4-BE49-F238E27FC236}">
                  <a16:creationId xmlns:a16="http://schemas.microsoft.com/office/drawing/2014/main" id="{F682E504-9128-458C-9457-80B56F7870C9}"/>
                </a:ext>
              </a:extLst>
            </p:cNvPr>
            <p:cNvGrpSpPr/>
            <p:nvPr/>
          </p:nvGrpSpPr>
          <p:grpSpPr>
            <a:xfrm>
              <a:off x="5981654" y="2498308"/>
              <a:ext cx="1792599" cy="825064"/>
              <a:chOff x="6875607" y="3308080"/>
              <a:chExt cx="1041724" cy="479465"/>
            </a:xfrm>
          </p:grpSpPr>
          <p:sp>
            <p:nvSpPr>
              <p:cNvPr id="108" name="Google Shape;552;p36">
                <a:extLst>
                  <a:ext uri="{FF2B5EF4-FFF2-40B4-BE49-F238E27FC236}">
                    <a16:creationId xmlns:a16="http://schemas.microsoft.com/office/drawing/2014/main" id="{1D997FED-EB34-4800-B7EC-A3E55FBEB0EE}"/>
                  </a:ext>
                </a:extLst>
              </p:cNvPr>
              <p:cNvSpPr/>
              <p:nvPr/>
            </p:nvSpPr>
            <p:spPr>
              <a:xfrm>
                <a:off x="6875607" y="3308080"/>
                <a:ext cx="1035244" cy="476804"/>
              </a:xfrm>
              <a:custGeom>
                <a:avLst/>
                <a:gdLst/>
                <a:ahLst/>
                <a:cxnLst/>
                <a:rect l="l" t="t" r="r" b="b"/>
                <a:pathLst>
                  <a:path w="17893" h="8241" extrusionOk="0">
                    <a:moveTo>
                      <a:pt x="7469" y="0"/>
                    </a:moveTo>
                    <a:cubicBezTo>
                      <a:pt x="6329" y="0"/>
                      <a:pt x="5189" y="5"/>
                      <a:pt x="4052" y="14"/>
                    </a:cubicBezTo>
                    <a:cubicBezTo>
                      <a:pt x="2761" y="24"/>
                      <a:pt x="1460" y="24"/>
                      <a:pt x="169" y="42"/>
                    </a:cubicBezTo>
                    <a:cubicBezTo>
                      <a:pt x="122" y="42"/>
                      <a:pt x="94" y="71"/>
                      <a:pt x="85" y="89"/>
                    </a:cubicBezTo>
                    <a:cubicBezTo>
                      <a:pt x="47" y="89"/>
                      <a:pt x="28" y="117"/>
                      <a:pt x="28" y="136"/>
                    </a:cubicBezTo>
                    <a:cubicBezTo>
                      <a:pt x="10" y="2213"/>
                      <a:pt x="28" y="4282"/>
                      <a:pt x="10" y="6350"/>
                    </a:cubicBezTo>
                    <a:lnTo>
                      <a:pt x="10" y="7201"/>
                    </a:lnTo>
                    <a:cubicBezTo>
                      <a:pt x="10" y="7501"/>
                      <a:pt x="0" y="7800"/>
                      <a:pt x="38" y="8109"/>
                    </a:cubicBezTo>
                    <a:cubicBezTo>
                      <a:pt x="38" y="8124"/>
                      <a:pt x="55" y="8131"/>
                      <a:pt x="75" y="8131"/>
                    </a:cubicBezTo>
                    <a:cubicBezTo>
                      <a:pt x="91" y="8131"/>
                      <a:pt x="109" y="8127"/>
                      <a:pt x="122" y="8118"/>
                    </a:cubicBezTo>
                    <a:lnTo>
                      <a:pt x="131" y="8118"/>
                    </a:lnTo>
                    <a:cubicBezTo>
                      <a:pt x="702" y="8165"/>
                      <a:pt x="1273" y="8165"/>
                      <a:pt x="1853" y="8174"/>
                    </a:cubicBezTo>
                    <a:lnTo>
                      <a:pt x="3603" y="8212"/>
                    </a:lnTo>
                    <a:cubicBezTo>
                      <a:pt x="4450" y="8219"/>
                      <a:pt x="8404" y="8241"/>
                      <a:pt x="11350" y="8241"/>
                    </a:cubicBezTo>
                    <a:cubicBezTo>
                      <a:pt x="12408" y="8241"/>
                      <a:pt x="13336" y="8238"/>
                      <a:pt x="13944" y="8231"/>
                    </a:cubicBezTo>
                    <a:cubicBezTo>
                      <a:pt x="15244" y="8221"/>
                      <a:pt x="16339" y="8174"/>
                      <a:pt x="17640" y="8174"/>
                    </a:cubicBezTo>
                    <a:cubicBezTo>
                      <a:pt x="17761" y="8174"/>
                      <a:pt x="17836" y="8165"/>
                      <a:pt x="17855" y="8043"/>
                    </a:cubicBezTo>
                    <a:cubicBezTo>
                      <a:pt x="17892" y="7557"/>
                      <a:pt x="17874" y="7051"/>
                      <a:pt x="17874" y="6546"/>
                    </a:cubicBezTo>
                    <a:lnTo>
                      <a:pt x="17874" y="4993"/>
                    </a:lnTo>
                    <a:cubicBezTo>
                      <a:pt x="17874" y="3963"/>
                      <a:pt x="17883" y="2925"/>
                      <a:pt x="17883" y="1895"/>
                    </a:cubicBezTo>
                    <a:lnTo>
                      <a:pt x="17883" y="155"/>
                    </a:lnTo>
                    <a:cubicBezTo>
                      <a:pt x="17883" y="117"/>
                      <a:pt x="17855" y="108"/>
                      <a:pt x="17818" y="89"/>
                    </a:cubicBezTo>
                    <a:cubicBezTo>
                      <a:pt x="17808" y="80"/>
                      <a:pt x="17780" y="80"/>
                      <a:pt x="17771" y="80"/>
                    </a:cubicBezTo>
                    <a:cubicBezTo>
                      <a:pt x="15478" y="33"/>
                      <a:pt x="13186" y="24"/>
                      <a:pt x="10893" y="14"/>
                    </a:cubicBezTo>
                    <a:cubicBezTo>
                      <a:pt x="9751" y="5"/>
                      <a:pt x="8610" y="0"/>
                      <a:pt x="74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553;p36">
                <a:extLst>
                  <a:ext uri="{FF2B5EF4-FFF2-40B4-BE49-F238E27FC236}">
                    <a16:creationId xmlns:a16="http://schemas.microsoft.com/office/drawing/2014/main" id="{6FCB59C2-BD31-4FF8-A1D1-0E7FABE430B6}"/>
                  </a:ext>
                </a:extLst>
              </p:cNvPr>
              <p:cNvSpPr/>
              <p:nvPr/>
            </p:nvSpPr>
            <p:spPr>
              <a:xfrm>
                <a:off x="7732130" y="3634165"/>
                <a:ext cx="185202" cy="153380"/>
              </a:xfrm>
              <a:custGeom>
                <a:avLst/>
                <a:gdLst/>
                <a:ahLst/>
                <a:cxnLst/>
                <a:rect l="l" t="t" r="r" b="b"/>
                <a:pathLst>
                  <a:path w="3201" h="2651" extrusionOk="0">
                    <a:moveTo>
                      <a:pt x="3079" y="0"/>
                    </a:moveTo>
                    <a:cubicBezTo>
                      <a:pt x="3065" y="0"/>
                      <a:pt x="3051" y="7"/>
                      <a:pt x="3051" y="21"/>
                    </a:cubicBezTo>
                    <a:cubicBezTo>
                      <a:pt x="2939" y="835"/>
                      <a:pt x="2976" y="1687"/>
                      <a:pt x="2976" y="2492"/>
                    </a:cubicBezTo>
                    <a:cubicBezTo>
                      <a:pt x="1994" y="2501"/>
                      <a:pt x="1002" y="2501"/>
                      <a:pt x="19" y="2585"/>
                    </a:cubicBezTo>
                    <a:cubicBezTo>
                      <a:pt x="0" y="2585"/>
                      <a:pt x="0" y="2595"/>
                      <a:pt x="19" y="2595"/>
                    </a:cubicBezTo>
                    <a:cubicBezTo>
                      <a:pt x="614" y="2639"/>
                      <a:pt x="1216" y="2651"/>
                      <a:pt x="1820" y="2651"/>
                    </a:cubicBezTo>
                    <a:cubicBezTo>
                      <a:pt x="2233" y="2651"/>
                      <a:pt x="2646" y="2645"/>
                      <a:pt x="3060" y="2641"/>
                    </a:cubicBezTo>
                    <a:cubicBezTo>
                      <a:pt x="3107" y="2641"/>
                      <a:pt x="3145" y="2604"/>
                      <a:pt x="3145" y="2557"/>
                    </a:cubicBezTo>
                    <a:cubicBezTo>
                      <a:pt x="3145" y="1734"/>
                      <a:pt x="3201" y="854"/>
                      <a:pt x="3107" y="21"/>
                    </a:cubicBezTo>
                    <a:cubicBezTo>
                      <a:pt x="3107" y="7"/>
                      <a:pt x="3093" y="0"/>
                      <a:pt x="3079" y="0"/>
                    </a:cubicBezTo>
                    <a:close/>
                  </a:path>
                </a:pathLst>
              </a:custGeom>
              <a:solidFill>
                <a:srgbClr val="A1B0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554;p36">
                <a:extLst>
                  <a:ext uri="{FF2B5EF4-FFF2-40B4-BE49-F238E27FC236}">
                    <a16:creationId xmlns:a16="http://schemas.microsoft.com/office/drawing/2014/main" id="{8D6A7E96-F16A-4C0B-916C-8C5225330C46}"/>
                  </a:ext>
                </a:extLst>
              </p:cNvPr>
              <p:cNvSpPr/>
              <p:nvPr/>
            </p:nvSpPr>
            <p:spPr>
              <a:xfrm>
                <a:off x="6995141" y="3406496"/>
                <a:ext cx="275807" cy="268632"/>
              </a:xfrm>
              <a:custGeom>
                <a:avLst/>
                <a:gdLst/>
                <a:ahLst/>
                <a:cxnLst/>
                <a:rect l="l" t="t" r="r" b="b"/>
                <a:pathLst>
                  <a:path w="4767" h="4643" extrusionOk="0">
                    <a:moveTo>
                      <a:pt x="4372" y="1"/>
                    </a:moveTo>
                    <a:cubicBezTo>
                      <a:pt x="4298" y="1"/>
                      <a:pt x="4223" y="36"/>
                      <a:pt x="4167" y="119"/>
                    </a:cubicBezTo>
                    <a:cubicBezTo>
                      <a:pt x="4120" y="204"/>
                      <a:pt x="4054" y="288"/>
                      <a:pt x="3998" y="372"/>
                    </a:cubicBezTo>
                    <a:cubicBezTo>
                      <a:pt x="3933" y="447"/>
                      <a:pt x="3905" y="531"/>
                      <a:pt x="3839" y="615"/>
                    </a:cubicBezTo>
                    <a:cubicBezTo>
                      <a:pt x="3783" y="690"/>
                      <a:pt x="3699" y="765"/>
                      <a:pt x="3643" y="859"/>
                    </a:cubicBezTo>
                    <a:cubicBezTo>
                      <a:pt x="3586" y="943"/>
                      <a:pt x="3549" y="1037"/>
                      <a:pt x="3493" y="1111"/>
                    </a:cubicBezTo>
                    <a:cubicBezTo>
                      <a:pt x="3390" y="1280"/>
                      <a:pt x="3268" y="1458"/>
                      <a:pt x="3165" y="1617"/>
                    </a:cubicBezTo>
                    <a:cubicBezTo>
                      <a:pt x="3044" y="1785"/>
                      <a:pt x="2969" y="1972"/>
                      <a:pt x="2875" y="2141"/>
                    </a:cubicBezTo>
                    <a:cubicBezTo>
                      <a:pt x="2829" y="2234"/>
                      <a:pt x="2763" y="2309"/>
                      <a:pt x="2716" y="2403"/>
                    </a:cubicBezTo>
                    <a:cubicBezTo>
                      <a:pt x="2660" y="2496"/>
                      <a:pt x="2623" y="2590"/>
                      <a:pt x="2595" y="2693"/>
                    </a:cubicBezTo>
                    <a:cubicBezTo>
                      <a:pt x="2557" y="2786"/>
                      <a:pt x="2492" y="2861"/>
                      <a:pt x="2454" y="2936"/>
                    </a:cubicBezTo>
                    <a:cubicBezTo>
                      <a:pt x="2407" y="3030"/>
                      <a:pt x="2370" y="3123"/>
                      <a:pt x="2323" y="3208"/>
                    </a:cubicBezTo>
                    <a:cubicBezTo>
                      <a:pt x="2239" y="3385"/>
                      <a:pt x="2164" y="3563"/>
                      <a:pt x="2089" y="3732"/>
                    </a:cubicBezTo>
                    <a:lnTo>
                      <a:pt x="2014" y="3909"/>
                    </a:lnTo>
                    <a:cubicBezTo>
                      <a:pt x="1949" y="3797"/>
                      <a:pt x="1883" y="3657"/>
                      <a:pt x="1790" y="3544"/>
                    </a:cubicBezTo>
                    <a:cubicBezTo>
                      <a:pt x="1696" y="3441"/>
                      <a:pt x="1631" y="3339"/>
                      <a:pt x="1537" y="3236"/>
                    </a:cubicBezTo>
                    <a:cubicBezTo>
                      <a:pt x="1444" y="3123"/>
                      <a:pt x="1350" y="3011"/>
                      <a:pt x="1266" y="2908"/>
                    </a:cubicBezTo>
                    <a:cubicBezTo>
                      <a:pt x="1107" y="2693"/>
                      <a:pt x="920" y="2496"/>
                      <a:pt x="732" y="2300"/>
                    </a:cubicBezTo>
                    <a:cubicBezTo>
                      <a:pt x="545" y="2085"/>
                      <a:pt x="367" y="1879"/>
                      <a:pt x="124" y="1738"/>
                    </a:cubicBezTo>
                    <a:cubicBezTo>
                      <a:pt x="111" y="1731"/>
                      <a:pt x="98" y="1727"/>
                      <a:pt x="85" y="1727"/>
                    </a:cubicBezTo>
                    <a:cubicBezTo>
                      <a:pt x="36" y="1727"/>
                      <a:pt x="1" y="1780"/>
                      <a:pt x="31" y="1832"/>
                    </a:cubicBezTo>
                    <a:cubicBezTo>
                      <a:pt x="143" y="2075"/>
                      <a:pt x="321" y="2262"/>
                      <a:pt x="480" y="2468"/>
                    </a:cubicBezTo>
                    <a:cubicBezTo>
                      <a:pt x="657" y="2684"/>
                      <a:pt x="807" y="2927"/>
                      <a:pt x="985" y="3151"/>
                    </a:cubicBezTo>
                    <a:cubicBezTo>
                      <a:pt x="1069" y="3254"/>
                      <a:pt x="1153" y="3376"/>
                      <a:pt x="1219" y="3488"/>
                    </a:cubicBezTo>
                    <a:cubicBezTo>
                      <a:pt x="1294" y="3610"/>
                      <a:pt x="1369" y="3713"/>
                      <a:pt x="1434" y="3825"/>
                    </a:cubicBezTo>
                    <a:cubicBezTo>
                      <a:pt x="1500" y="3947"/>
                      <a:pt x="1603" y="4040"/>
                      <a:pt x="1677" y="4153"/>
                    </a:cubicBezTo>
                    <a:cubicBezTo>
                      <a:pt x="1762" y="4274"/>
                      <a:pt x="1837" y="4405"/>
                      <a:pt x="1902" y="4527"/>
                    </a:cubicBezTo>
                    <a:cubicBezTo>
                      <a:pt x="1932" y="4602"/>
                      <a:pt x="2015" y="4642"/>
                      <a:pt x="2098" y="4642"/>
                    </a:cubicBezTo>
                    <a:cubicBezTo>
                      <a:pt x="2170" y="4642"/>
                      <a:pt x="2241" y="4611"/>
                      <a:pt x="2276" y="4546"/>
                    </a:cubicBezTo>
                    <a:cubicBezTo>
                      <a:pt x="2351" y="4359"/>
                      <a:pt x="2473" y="4181"/>
                      <a:pt x="2538" y="3994"/>
                    </a:cubicBezTo>
                    <a:cubicBezTo>
                      <a:pt x="2613" y="3816"/>
                      <a:pt x="2707" y="3638"/>
                      <a:pt x="2772" y="3470"/>
                    </a:cubicBezTo>
                    <a:cubicBezTo>
                      <a:pt x="2810" y="3376"/>
                      <a:pt x="2866" y="3292"/>
                      <a:pt x="2903" y="3208"/>
                    </a:cubicBezTo>
                    <a:cubicBezTo>
                      <a:pt x="2941" y="3123"/>
                      <a:pt x="2960" y="3048"/>
                      <a:pt x="3025" y="2964"/>
                    </a:cubicBezTo>
                    <a:cubicBezTo>
                      <a:pt x="3072" y="2880"/>
                      <a:pt x="3128" y="2796"/>
                      <a:pt x="3175" y="2702"/>
                    </a:cubicBezTo>
                    <a:cubicBezTo>
                      <a:pt x="3222" y="2609"/>
                      <a:pt x="3259" y="2515"/>
                      <a:pt x="3306" y="2440"/>
                    </a:cubicBezTo>
                    <a:cubicBezTo>
                      <a:pt x="3502" y="2113"/>
                      <a:pt x="3689" y="1785"/>
                      <a:pt x="3886" y="1458"/>
                    </a:cubicBezTo>
                    <a:cubicBezTo>
                      <a:pt x="3933" y="1373"/>
                      <a:pt x="4008" y="1289"/>
                      <a:pt x="4064" y="1205"/>
                    </a:cubicBezTo>
                    <a:cubicBezTo>
                      <a:pt x="4120" y="1130"/>
                      <a:pt x="4167" y="1037"/>
                      <a:pt x="4213" y="952"/>
                    </a:cubicBezTo>
                    <a:cubicBezTo>
                      <a:pt x="4260" y="868"/>
                      <a:pt x="4344" y="803"/>
                      <a:pt x="4401" y="718"/>
                    </a:cubicBezTo>
                    <a:cubicBezTo>
                      <a:pt x="4466" y="634"/>
                      <a:pt x="4513" y="550"/>
                      <a:pt x="4569" y="484"/>
                    </a:cubicBezTo>
                    <a:cubicBezTo>
                      <a:pt x="4767" y="253"/>
                      <a:pt x="4572" y="1"/>
                      <a:pt x="4372" y="1"/>
                    </a:cubicBezTo>
                    <a:close/>
                  </a:path>
                </a:pathLst>
              </a:custGeom>
              <a:solidFill>
                <a:srgbClr val="D66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555;p36">
                <a:extLst>
                  <a:ext uri="{FF2B5EF4-FFF2-40B4-BE49-F238E27FC236}">
                    <a16:creationId xmlns:a16="http://schemas.microsoft.com/office/drawing/2014/main" id="{DDF7853D-8A13-4FB3-9B9A-77573C0615A8}"/>
                  </a:ext>
                </a:extLst>
              </p:cNvPr>
              <p:cNvSpPr/>
              <p:nvPr/>
            </p:nvSpPr>
            <p:spPr>
              <a:xfrm>
                <a:off x="7008275" y="3563811"/>
                <a:ext cx="68272" cy="95407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649" extrusionOk="0">
                    <a:moveTo>
                      <a:pt x="84" y="0"/>
                    </a:moveTo>
                    <a:cubicBezTo>
                      <a:pt x="74" y="0"/>
                      <a:pt x="64" y="3"/>
                      <a:pt x="56" y="11"/>
                    </a:cubicBezTo>
                    <a:cubicBezTo>
                      <a:pt x="28" y="58"/>
                      <a:pt x="28" y="105"/>
                      <a:pt x="9" y="161"/>
                    </a:cubicBezTo>
                    <a:cubicBezTo>
                      <a:pt x="0" y="236"/>
                      <a:pt x="0" y="301"/>
                      <a:pt x="0" y="376"/>
                    </a:cubicBezTo>
                    <a:lnTo>
                      <a:pt x="0" y="760"/>
                    </a:lnTo>
                    <a:cubicBezTo>
                      <a:pt x="9" y="1031"/>
                      <a:pt x="9" y="1284"/>
                      <a:pt x="28" y="1555"/>
                    </a:cubicBezTo>
                    <a:cubicBezTo>
                      <a:pt x="28" y="1602"/>
                      <a:pt x="56" y="1649"/>
                      <a:pt x="103" y="1649"/>
                    </a:cubicBezTo>
                    <a:cubicBezTo>
                      <a:pt x="421" y="1640"/>
                      <a:pt x="749" y="1621"/>
                      <a:pt x="1067" y="1621"/>
                    </a:cubicBezTo>
                    <a:cubicBezTo>
                      <a:pt x="1179" y="1611"/>
                      <a:pt x="1179" y="1452"/>
                      <a:pt x="1076" y="1452"/>
                    </a:cubicBezTo>
                    <a:cubicBezTo>
                      <a:pt x="786" y="1462"/>
                      <a:pt x="496" y="1462"/>
                      <a:pt x="197" y="1462"/>
                    </a:cubicBezTo>
                    <a:cubicBezTo>
                      <a:pt x="197" y="1228"/>
                      <a:pt x="187" y="994"/>
                      <a:pt x="187" y="760"/>
                    </a:cubicBezTo>
                    <a:cubicBezTo>
                      <a:pt x="187" y="629"/>
                      <a:pt x="187" y="507"/>
                      <a:pt x="178" y="376"/>
                    </a:cubicBezTo>
                    <a:cubicBezTo>
                      <a:pt x="178" y="301"/>
                      <a:pt x="159" y="245"/>
                      <a:pt x="159" y="180"/>
                    </a:cubicBezTo>
                    <a:cubicBezTo>
                      <a:pt x="150" y="114"/>
                      <a:pt x="159" y="58"/>
                      <a:pt x="122" y="11"/>
                    </a:cubicBezTo>
                    <a:cubicBezTo>
                      <a:pt x="111" y="6"/>
                      <a:pt x="97" y="0"/>
                      <a:pt x="84" y="0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556;p36">
                <a:extLst>
                  <a:ext uri="{FF2B5EF4-FFF2-40B4-BE49-F238E27FC236}">
                    <a16:creationId xmlns:a16="http://schemas.microsoft.com/office/drawing/2014/main" id="{80F4AF41-C2CB-4D92-910A-824669FDDE23}"/>
                  </a:ext>
                </a:extLst>
              </p:cNvPr>
              <p:cNvSpPr/>
              <p:nvPr/>
            </p:nvSpPr>
            <p:spPr>
              <a:xfrm>
                <a:off x="7150662" y="3519492"/>
                <a:ext cx="77471" cy="139205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2406" extrusionOk="0">
                    <a:moveTo>
                      <a:pt x="1225" y="1"/>
                    </a:moveTo>
                    <a:cubicBezTo>
                      <a:pt x="1196" y="1"/>
                      <a:pt x="1165" y="19"/>
                      <a:pt x="1151" y="57"/>
                    </a:cubicBezTo>
                    <a:cubicBezTo>
                      <a:pt x="1104" y="216"/>
                      <a:pt x="1132" y="431"/>
                      <a:pt x="1132" y="599"/>
                    </a:cubicBezTo>
                    <a:cubicBezTo>
                      <a:pt x="1132" y="787"/>
                      <a:pt x="1123" y="964"/>
                      <a:pt x="1104" y="1152"/>
                    </a:cubicBezTo>
                    <a:cubicBezTo>
                      <a:pt x="1086" y="1507"/>
                      <a:pt x="1058" y="1844"/>
                      <a:pt x="1029" y="2181"/>
                    </a:cubicBezTo>
                    <a:cubicBezTo>
                      <a:pt x="721" y="2181"/>
                      <a:pt x="431" y="2190"/>
                      <a:pt x="122" y="2209"/>
                    </a:cubicBezTo>
                    <a:cubicBezTo>
                      <a:pt x="0" y="2209"/>
                      <a:pt x="0" y="2406"/>
                      <a:pt x="122" y="2406"/>
                    </a:cubicBezTo>
                    <a:cubicBezTo>
                      <a:pt x="449" y="2396"/>
                      <a:pt x="777" y="2396"/>
                      <a:pt x="1104" y="2368"/>
                    </a:cubicBezTo>
                    <a:cubicBezTo>
                      <a:pt x="1151" y="2368"/>
                      <a:pt x="1189" y="2331"/>
                      <a:pt x="1198" y="2284"/>
                    </a:cubicBezTo>
                    <a:cubicBezTo>
                      <a:pt x="1235" y="1910"/>
                      <a:pt x="1263" y="1535"/>
                      <a:pt x="1282" y="1161"/>
                    </a:cubicBezTo>
                    <a:cubicBezTo>
                      <a:pt x="1292" y="974"/>
                      <a:pt x="1310" y="805"/>
                      <a:pt x="1310" y="618"/>
                    </a:cubicBezTo>
                    <a:cubicBezTo>
                      <a:pt x="1310" y="431"/>
                      <a:pt x="1338" y="216"/>
                      <a:pt x="1292" y="57"/>
                    </a:cubicBezTo>
                    <a:cubicBezTo>
                      <a:pt x="1282" y="19"/>
                      <a:pt x="1254" y="1"/>
                      <a:pt x="1225" y="1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557;p36">
                <a:extLst>
                  <a:ext uri="{FF2B5EF4-FFF2-40B4-BE49-F238E27FC236}">
                    <a16:creationId xmlns:a16="http://schemas.microsoft.com/office/drawing/2014/main" id="{1828F7A1-EB6E-4678-973E-0BF980AA71CF}"/>
                  </a:ext>
                </a:extLst>
              </p:cNvPr>
              <p:cNvSpPr/>
              <p:nvPr/>
            </p:nvSpPr>
            <p:spPr>
              <a:xfrm>
                <a:off x="7008795" y="3436061"/>
                <a:ext cx="185780" cy="58436"/>
              </a:xfrm>
              <a:custGeom>
                <a:avLst/>
                <a:gdLst/>
                <a:ahLst/>
                <a:cxnLst/>
                <a:rect l="l" t="t" r="r" b="b"/>
                <a:pathLst>
                  <a:path w="3211" h="1010" extrusionOk="0">
                    <a:moveTo>
                      <a:pt x="481" y="1"/>
                    </a:moveTo>
                    <a:cubicBezTo>
                      <a:pt x="348" y="1"/>
                      <a:pt x="216" y="3"/>
                      <a:pt x="85" y="11"/>
                    </a:cubicBezTo>
                    <a:cubicBezTo>
                      <a:pt x="38" y="11"/>
                      <a:pt x="0" y="48"/>
                      <a:pt x="0" y="95"/>
                    </a:cubicBezTo>
                    <a:lnTo>
                      <a:pt x="0" y="947"/>
                    </a:lnTo>
                    <a:cubicBezTo>
                      <a:pt x="0" y="989"/>
                      <a:pt x="31" y="1010"/>
                      <a:pt x="61" y="1010"/>
                    </a:cubicBezTo>
                    <a:cubicBezTo>
                      <a:pt x="92" y="1010"/>
                      <a:pt x="122" y="989"/>
                      <a:pt x="122" y="947"/>
                    </a:cubicBezTo>
                    <a:cubicBezTo>
                      <a:pt x="131" y="685"/>
                      <a:pt x="141" y="432"/>
                      <a:pt x="159" y="189"/>
                    </a:cubicBezTo>
                    <a:cubicBezTo>
                      <a:pt x="637" y="217"/>
                      <a:pt x="1114" y="207"/>
                      <a:pt x="1582" y="217"/>
                    </a:cubicBezTo>
                    <a:cubicBezTo>
                      <a:pt x="2087" y="235"/>
                      <a:pt x="2593" y="245"/>
                      <a:pt x="3088" y="245"/>
                    </a:cubicBezTo>
                    <a:cubicBezTo>
                      <a:pt x="3210" y="245"/>
                      <a:pt x="3210" y="76"/>
                      <a:pt x="3107" y="67"/>
                    </a:cubicBezTo>
                    <a:cubicBezTo>
                      <a:pt x="2602" y="48"/>
                      <a:pt x="2097" y="48"/>
                      <a:pt x="1591" y="30"/>
                    </a:cubicBezTo>
                    <a:cubicBezTo>
                      <a:pt x="1226" y="23"/>
                      <a:pt x="851" y="1"/>
                      <a:pt x="481" y="1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558;p36">
                <a:extLst>
                  <a:ext uri="{FF2B5EF4-FFF2-40B4-BE49-F238E27FC236}">
                    <a16:creationId xmlns:a16="http://schemas.microsoft.com/office/drawing/2014/main" id="{18D3BB3D-C662-4F5A-B2C6-678386314A60}"/>
                  </a:ext>
                </a:extLst>
              </p:cNvPr>
              <p:cNvSpPr/>
              <p:nvPr/>
            </p:nvSpPr>
            <p:spPr>
              <a:xfrm>
                <a:off x="7358023" y="3418241"/>
                <a:ext cx="418541" cy="43220"/>
              </a:xfrm>
              <a:custGeom>
                <a:avLst/>
                <a:gdLst/>
                <a:ahLst/>
                <a:cxnLst/>
                <a:rect l="l" t="t" r="r" b="b"/>
                <a:pathLst>
                  <a:path w="7234" h="747" extrusionOk="0">
                    <a:moveTo>
                      <a:pt x="19" y="1"/>
                    </a:moveTo>
                    <a:cubicBezTo>
                      <a:pt x="0" y="188"/>
                      <a:pt x="19" y="384"/>
                      <a:pt x="19" y="572"/>
                    </a:cubicBezTo>
                    <a:lnTo>
                      <a:pt x="19" y="656"/>
                    </a:lnTo>
                    <a:cubicBezTo>
                      <a:pt x="19" y="684"/>
                      <a:pt x="0" y="712"/>
                      <a:pt x="28" y="740"/>
                    </a:cubicBezTo>
                    <a:lnTo>
                      <a:pt x="5643" y="740"/>
                    </a:lnTo>
                    <a:cubicBezTo>
                      <a:pt x="6167" y="740"/>
                      <a:pt x="6616" y="740"/>
                      <a:pt x="7140" y="731"/>
                    </a:cubicBezTo>
                    <a:cubicBezTo>
                      <a:pt x="7151" y="742"/>
                      <a:pt x="7169" y="746"/>
                      <a:pt x="7183" y="746"/>
                    </a:cubicBezTo>
                    <a:cubicBezTo>
                      <a:pt x="7193" y="746"/>
                      <a:pt x="7202" y="744"/>
                      <a:pt x="7206" y="740"/>
                    </a:cubicBezTo>
                    <a:cubicBezTo>
                      <a:pt x="7234" y="693"/>
                      <a:pt x="7224" y="646"/>
                      <a:pt x="7224" y="600"/>
                    </a:cubicBezTo>
                    <a:lnTo>
                      <a:pt x="7224" y="459"/>
                    </a:lnTo>
                    <a:cubicBezTo>
                      <a:pt x="7224" y="366"/>
                      <a:pt x="7224" y="272"/>
                      <a:pt x="7234" y="178"/>
                    </a:cubicBezTo>
                    <a:lnTo>
                      <a:pt x="7234" y="10"/>
                    </a:lnTo>
                    <a:lnTo>
                      <a:pt x="7187" y="10"/>
                    </a:lnTo>
                    <a:cubicBezTo>
                      <a:pt x="6261" y="10"/>
                      <a:pt x="5334" y="10"/>
                      <a:pt x="4398" y="1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559;p36">
                <a:extLst>
                  <a:ext uri="{FF2B5EF4-FFF2-40B4-BE49-F238E27FC236}">
                    <a16:creationId xmlns:a16="http://schemas.microsoft.com/office/drawing/2014/main" id="{311ABE79-A403-47D3-9F05-330A6CD94C9F}"/>
                  </a:ext>
                </a:extLst>
              </p:cNvPr>
              <p:cNvSpPr/>
              <p:nvPr/>
            </p:nvSpPr>
            <p:spPr>
              <a:xfrm>
                <a:off x="7358023" y="3520591"/>
                <a:ext cx="478134" cy="43162"/>
              </a:xfrm>
              <a:custGeom>
                <a:avLst/>
                <a:gdLst/>
                <a:ahLst/>
                <a:cxnLst/>
                <a:rect l="l" t="t" r="r" b="b"/>
                <a:pathLst>
                  <a:path w="8264" h="746" extrusionOk="0">
                    <a:moveTo>
                      <a:pt x="19" y="0"/>
                    </a:moveTo>
                    <a:cubicBezTo>
                      <a:pt x="0" y="187"/>
                      <a:pt x="19" y="384"/>
                      <a:pt x="19" y="571"/>
                    </a:cubicBezTo>
                    <a:lnTo>
                      <a:pt x="19" y="655"/>
                    </a:lnTo>
                    <a:cubicBezTo>
                      <a:pt x="19" y="674"/>
                      <a:pt x="0" y="712"/>
                      <a:pt x="28" y="740"/>
                    </a:cubicBezTo>
                    <a:lnTo>
                      <a:pt x="6448" y="740"/>
                    </a:lnTo>
                    <a:cubicBezTo>
                      <a:pt x="7047" y="740"/>
                      <a:pt x="7552" y="740"/>
                      <a:pt x="8160" y="721"/>
                    </a:cubicBezTo>
                    <a:cubicBezTo>
                      <a:pt x="8178" y="739"/>
                      <a:pt x="8200" y="745"/>
                      <a:pt x="8215" y="745"/>
                    </a:cubicBezTo>
                    <a:cubicBezTo>
                      <a:pt x="8224" y="745"/>
                      <a:pt x="8232" y="743"/>
                      <a:pt x="8235" y="740"/>
                    </a:cubicBezTo>
                    <a:cubicBezTo>
                      <a:pt x="8263" y="693"/>
                      <a:pt x="8254" y="646"/>
                      <a:pt x="8254" y="599"/>
                    </a:cubicBezTo>
                    <a:lnTo>
                      <a:pt x="8254" y="459"/>
                    </a:lnTo>
                    <a:cubicBezTo>
                      <a:pt x="8254" y="365"/>
                      <a:pt x="8263" y="272"/>
                      <a:pt x="8263" y="178"/>
                    </a:cubicBezTo>
                    <a:lnTo>
                      <a:pt x="8263" y="10"/>
                    </a:lnTo>
                    <a:lnTo>
                      <a:pt x="8207" y="10"/>
                    </a:lnTo>
                    <a:cubicBezTo>
                      <a:pt x="7140" y="10"/>
                      <a:pt x="6083" y="10"/>
                      <a:pt x="5025" y="0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560;p36">
                <a:extLst>
                  <a:ext uri="{FF2B5EF4-FFF2-40B4-BE49-F238E27FC236}">
                    <a16:creationId xmlns:a16="http://schemas.microsoft.com/office/drawing/2014/main" id="{B42A76BB-1579-4404-B1C0-4C9004031B4B}"/>
                  </a:ext>
                </a:extLst>
              </p:cNvPr>
              <p:cNvSpPr/>
              <p:nvPr/>
            </p:nvSpPr>
            <p:spPr>
              <a:xfrm>
                <a:off x="7359643" y="3622362"/>
                <a:ext cx="347608" cy="43567"/>
              </a:xfrm>
              <a:custGeom>
                <a:avLst/>
                <a:gdLst/>
                <a:ahLst/>
                <a:cxnLst/>
                <a:rect l="l" t="t" r="r" b="b"/>
                <a:pathLst>
                  <a:path w="6008" h="753" extrusionOk="0">
                    <a:moveTo>
                      <a:pt x="0" y="1"/>
                    </a:moveTo>
                    <a:lnTo>
                      <a:pt x="0" y="581"/>
                    </a:lnTo>
                    <a:lnTo>
                      <a:pt x="0" y="665"/>
                    </a:lnTo>
                    <a:cubicBezTo>
                      <a:pt x="0" y="684"/>
                      <a:pt x="0" y="721"/>
                      <a:pt x="10" y="740"/>
                    </a:cubicBezTo>
                    <a:lnTo>
                      <a:pt x="4679" y="740"/>
                    </a:lnTo>
                    <a:cubicBezTo>
                      <a:pt x="5110" y="740"/>
                      <a:pt x="5484" y="740"/>
                      <a:pt x="5914" y="730"/>
                    </a:cubicBezTo>
                    <a:cubicBezTo>
                      <a:pt x="5935" y="746"/>
                      <a:pt x="5953" y="753"/>
                      <a:pt x="5966" y="753"/>
                    </a:cubicBezTo>
                    <a:cubicBezTo>
                      <a:pt x="5977" y="753"/>
                      <a:pt x="5985" y="748"/>
                      <a:pt x="5989" y="740"/>
                    </a:cubicBezTo>
                    <a:cubicBezTo>
                      <a:pt x="6008" y="693"/>
                      <a:pt x="5999" y="646"/>
                      <a:pt x="5999" y="599"/>
                    </a:cubicBezTo>
                    <a:lnTo>
                      <a:pt x="5999" y="459"/>
                    </a:lnTo>
                    <a:cubicBezTo>
                      <a:pt x="5999" y="366"/>
                      <a:pt x="5999" y="272"/>
                      <a:pt x="6008" y="178"/>
                    </a:cubicBezTo>
                    <a:lnTo>
                      <a:pt x="6008" y="19"/>
                    </a:lnTo>
                    <a:lnTo>
                      <a:pt x="5980" y="19"/>
                    </a:lnTo>
                    <a:cubicBezTo>
                      <a:pt x="5203" y="19"/>
                      <a:pt x="4436" y="19"/>
                      <a:pt x="3659" y="1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" name="Google Shape;561;p36">
              <a:extLst>
                <a:ext uri="{FF2B5EF4-FFF2-40B4-BE49-F238E27FC236}">
                  <a16:creationId xmlns:a16="http://schemas.microsoft.com/office/drawing/2014/main" id="{79656EA6-30D8-4DAF-B9A0-D771FFACC911}"/>
                </a:ext>
              </a:extLst>
            </p:cNvPr>
            <p:cNvGrpSpPr/>
            <p:nvPr/>
          </p:nvGrpSpPr>
          <p:grpSpPr>
            <a:xfrm>
              <a:off x="6355295" y="3735959"/>
              <a:ext cx="205683" cy="218123"/>
              <a:chOff x="6355295" y="4114383"/>
              <a:chExt cx="205683" cy="218123"/>
            </a:xfrm>
          </p:grpSpPr>
          <p:sp>
            <p:nvSpPr>
              <p:cNvPr id="106" name="Google Shape;562;p36">
                <a:extLst>
                  <a:ext uri="{FF2B5EF4-FFF2-40B4-BE49-F238E27FC236}">
                    <a16:creationId xmlns:a16="http://schemas.microsoft.com/office/drawing/2014/main" id="{67560D79-8876-4340-A048-C400C3FD9E5C}"/>
                  </a:ext>
                </a:extLst>
              </p:cNvPr>
              <p:cNvSpPr/>
              <p:nvPr/>
            </p:nvSpPr>
            <p:spPr>
              <a:xfrm>
                <a:off x="6355295" y="4142675"/>
                <a:ext cx="190120" cy="189830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3281" extrusionOk="0">
                    <a:moveTo>
                      <a:pt x="730" y="0"/>
                    </a:moveTo>
                    <a:cubicBezTo>
                      <a:pt x="496" y="0"/>
                      <a:pt x="253" y="0"/>
                      <a:pt x="19" y="19"/>
                    </a:cubicBezTo>
                    <a:cubicBezTo>
                      <a:pt x="10" y="19"/>
                      <a:pt x="10" y="29"/>
                      <a:pt x="10" y="29"/>
                    </a:cubicBezTo>
                    <a:cubicBezTo>
                      <a:pt x="1" y="29"/>
                      <a:pt x="1" y="47"/>
                      <a:pt x="1" y="57"/>
                    </a:cubicBezTo>
                    <a:cubicBezTo>
                      <a:pt x="1" y="871"/>
                      <a:pt x="1" y="1704"/>
                      <a:pt x="10" y="2527"/>
                    </a:cubicBezTo>
                    <a:lnTo>
                      <a:pt x="10" y="2864"/>
                    </a:lnTo>
                    <a:lnTo>
                      <a:pt x="10" y="3229"/>
                    </a:lnTo>
                    <a:cubicBezTo>
                      <a:pt x="10" y="3238"/>
                      <a:pt x="19" y="3238"/>
                      <a:pt x="19" y="3238"/>
                    </a:cubicBezTo>
                    <a:cubicBezTo>
                      <a:pt x="122" y="3257"/>
                      <a:pt x="234" y="3257"/>
                      <a:pt x="337" y="3257"/>
                    </a:cubicBezTo>
                    <a:cubicBezTo>
                      <a:pt x="440" y="3257"/>
                      <a:pt x="543" y="3266"/>
                      <a:pt x="656" y="3266"/>
                    </a:cubicBezTo>
                    <a:cubicBezTo>
                      <a:pt x="759" y="3276"/>
                      <a:pt x="1126" y="3280"/>
                      <a:pt x="1520" y="3280"/>
                    </a:cubicBezTo>
                    <a:cubicBezTo>
                      <a:pt x="1914" y="3280"/>
                      <a:pt x="2335" y="3276"/>
                      <a:pt x="2546" y="3266"/>
                    </a:cubicBezTo>
                    <a:cubicBezTo>
                      <a:pt x="2780" y="3257"/>
                      <a:pt x="2995" y="3248"/>
                      <a:pt x="3229" y="3248"/>
                    </a:cubicBezTo>
                    <a:cubicBezTo>
                      <a:pt x="3248" y="3238"/>
                      <a:pt x="3276" y="3238"/>
                      <a:pt x="3276" y="3191"/>
                    </a:cubicBezTo>
                    <a:cubicBezTo>
                      <a:pt x="3285" y="2995"/>
                      <a:pt x="3276" y="2789"/>
                      <a:pt x="3276" y="2593"/>
                    </a:cubicBezTo>
                    <a:lnTo>
                      <a:pt x="3276" y="1975"/>
                    </a:lnTo>
                    <a:lnTo>
                      <a:pt x="3276" y="730"/>
                    </a:lnTo>
                    <a:lnTo>
                      <a:pt x="3276" y="47"/>
                    </a:lnTo>
                    <a:cubicBezTo>
                      <a:pt x="3276" y="29"/>
                      <a:pt x="3257" y="19"/>
                      <a:pt x="3257" y="19"/>
                    </a:cubicBezTo>
                    <a:lnTo>
                      <a:pt x="3248" y="19"/>
                    </a:lnTo>
                    <a:cubicBezTo>
                      <a:pt x="2827" y="10"/>
                      <a:pt x="2405" y="0"/>
                      <a:pt x="1984" y="0"/>
                    </a:cubicBezTo>
                    <a:close/>
                  </a:path>
                </a:pathLst>
              </a:custGeom>
              <a:solidFill>
                <a:srgbClr val="EB99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563;p36">
                <a:extLst>
                  <a:ext uri="{FF2B5EF4-FFF2-40B4-BE49-F238E27FC236}">
                    <a16:creationId xmlns:a16="http://schemas.microsoft.com/office/drawing/2014/main" id="{BD66AAB5-0E97-41D1-AB6E-37CF73FF00CF}"/>
                  </a:ext>
                </a:extLst>
              </p:cNvPr>
              <p:cNvSpPr/>
              <p:nvPr/>
            </p:nvSpPr>
            <p:spPr>
              <a:xfrm>
                <a:off x="6365767" y="4114383"/>
                <a:ext cx="195211" cy="190235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3288" extrusionOk="0">
                    <a:moveTo>
                      <a:pt x="3097" y="1"/>
                    </a:moveTo>
                    <a:cubicBezTo>
                      <a:pt x="3045" y="1"/>
                      <a:pt x="2993" y="26"/>
                      <a:pt x="2954" y="87"/>
                    </a:cubicBezTo>
                    <a:cubicBezTo>
                      <a:pt x="2917" y="143"/>
                      <a:pt x="2870" y="209"/>
                      <a:pt x="2823" y="265"/>
                    </a:cubicBezTo>
                    <a:cubicBezTo>
                      <a:pt x="2777" y="321"/>
                      <a:pt x="2749" y="377"/>
                      <a:pt x="2720" y="443"/>
                    </a:cubicBezTo>
                    <a:cubicBezTo>
                      <a:pt x="2674" y="499"/>
                      <a:pt x="2618" y="546"/>
                      <a:pt x="2580" y="611"/>
                    </a:cubicBezTo>
                    <a:cubicBezTo>
                      <a:pt x="2543" y="677"/>
                      <a:pt x="2505" y="742"/>
                      <a:pt x="2477" y="798"/>
                    </a:cubicBezTo>
                    <a:cubicBezTo>
                      <a:pt x="2393" y="920"/>
                      <a:pt x="2318" y="1032"/>
                      <a:pt x="2243" y="1154"/>
                    </a:cubicBezTo>
                    <a:cubicBezTo>
                      <a:pt x="2159" y="1266"/>
                      <a:pt x="2103" y="1397"/>
                      <a:pt x="2028" y="1528"/>
                    </a:cubicBezTo>
                    <a:lnTo>
                      <a:pt x="1925" y="1706"/>
                    </a:lnTo>
                    <a:cubicBezTo>
                      <a:pt x="1888" y="1771"/>
                      <a:pt x="1850" y="1846"/>
                      <a:pt x="1831" y="1902"/>
                    </a:cubicBezTo>
                    <a:cubicBezTo>
                      <a:pt x="1803" y="1959"/>
                      <a:pt x="1775" y="2015"/>
                      <a:pt x="1738" y="2080"/>
                    </a:cubicBezTo>
                    <a:cubicBezTo>
                      <a:pt x="1700" y="2136"/>
                      <a:pt x="1682" y="2202"/>
                      <a:pt x="1654" y="2277"/>
                    </a:cubicBezTo>
                    <a:cubicBezTo>
                      <a:pt x="1598" y="2389"/>
                      <a:pt x="1551" y="2520"/>
                      <a:pt x="1495" y="2651"/>
                    </a:cubicBezTo>
                    <a:cubicBezTo>
                      <a:pt x="1466" y="2689"/>
                      <a:pt x="1457" y="2735"/>
                      <a:pt x="1448" y="2782"/>
                    </a:cubicBezTo>
                    <a:cubicBezTo>
                      <a:pt x="1382" y="2698"/>
                      <a:pt x="1354" y="2595"/>
                      <a:pt x="1279" y="2520"/>
                    </a:cubicBezTo>
                    <a:cubicBezTo>
                      <a:pt x="1223" y="2455"/>
                      <a:pt x="1167" y="2370"/>
                      <a:pt x="1102" y="2296"/>
                    </a:cubicBezTo>
                    <a:cubicBezTo>
                      <a:pt x="1036" y="2211"/>
                      <a:pt x="980" y="2146"/>
                      <a:pt x="905" y="2062"/>
                    </a:cubicBezTo>
                    <a:cubicBezTo>
                      <a:pt x="793" y="1912"/>
                      <a:pt x="662" y="1771"/>
                      <a:pt x="521" y="1631"/>
                    </a:cubicBezTo>
                    <a:cubicBezTo>
                      <a:pt x="390" y="1481"/>
                      <a:pt x="259" y="1322"/>
                      <a:pt x="91" y="1229"/>
                    </a:cubicBezTo>
                    <a:cubicBezTo>
                      <a:pt x="84" y="1226"/>
                      <a:pt x="76" y="1225"/>
                      <a:pt x="69" y="1225"/>
                    </a:cubicBezTo>
                    <a:cubicBezTo>
                      <a:pt x="31" y="1225"/>
                      <a:pt x="0" y="1264"/>
                      <a:pt x="16" y="1304"/>
                    </a:cubicBezTo>
                    <a:cubicBezTo>
                      <a:pt x="100" y="1481"/>
                      <a:pt x="231" y="1603"/>
                      <a:pt x="344" y="1762"/>
                    </a:cubicBezTo>
                    <a:cubicBezTo>
                      <a:pt x="475" y="1912"/>
                      <a:pt x="578" y="2090"/>
                      <a:pt x="699" y="2239"/>
                    </a:cubicBezTo>
                    <a:cubicBezTo>
                      <a:pt x="755" y="2324"/>
                      <a:pt x="811" y="2389"/>
                      <a:pt x="858" y="2473"/>
                    </a:cubicBezTo>
                    <a:cubicBezTo>
                      <a:pt x="905" y="2558"/>
                      <a:pt x="961" y="2632"/>
                      <a:pt x="1008" y="2717"/>
                    </a:cubicBezTo>
                    <a:cubicBezTo>
                      <a:pt x="1055" y="2801"/>
                      <a:pt x="1130" y="2866"/>
                      <a:pt x="1186" y="2951"/>
                    </a:cubicBezTo>
                    <a:cubicBezTo>
                      <a:pt x="1242" y="3035"/>
                      <a:pt x="1307" y="3128"/>
                      <a:pt x="1354" y="3213"/>
                    </a:cubicBezTo>
                    <a:cubicBezTo>
                      <a:pt x="1379" y="3262"/>
                      <a:pt x="1437" y="3288"/>
                      <a:pt x="1493" y="3288"/>
                    </a:cubicBezTo>
                    <a:cubicBezTo>
                      <a:pt x="1544" y="3288"/>
                      <a:pt x="1594" y="3266"/>
                      <a:pt x="1616" y="3222"/>
                    </a:cubicBezTo>
                    <a:cubicBezTo>
                      <a:pt x="1682" y="3091"/>
                      <a:pt x="1757" y="2960"/>
                      <a:pt x="1803" y="2838"/>
                    </a:cubicBezTo>
                    <a:cubicBezTo>
                      <a:pt x="1850" y="2707"/>
                      <a:pt x="1925" y="2586"/>
                      <a:pt x="1972" y="2464"/>
                    </a:cubicBezTo>
                    <a:cubicBezTo>
                      <a:pt x="1991" y="2398"/>
                      <a:pt x="2037" y="2342"/>
                      <a:pt x="2065" y="2277"/>
                    </a:cubicBezTo>
                    <a:cubicBezTo>
                      <a:pt x="2084" y="2211"/>
                      <a:pt x="2112" y="2155"/>
                      <a:pt x="2150" y="2099"/>
                    </a:cubicBezTo>
                    <a:cubicBezTo>
                      <a:pt x="2178" y="2043"/>
                      <a:pt x="2224" y="1977"/>
                      <a:pt x="2253" y="1912"/>
                    </a:cubicBezTo>
                    <a:cubicBezTo>
                      <a:pt x="2290" y="1837"/>
                      <a:pt x="2309" y="1781"/>
                      <a:pt x="2346" y="1725"/>
                    </a:cubicBezTo>
                    <a:lnTo>
                      <a:pt x="2767" y="1023"/>
                    </a:lnTo>
                    <a:cubicBezTo>
                      <a:pt x="2805" y="967"/>
                      <a:pt x="2851" y="901"/>
                      <a:pt x="2898" y="845"/>
                    </a:cubicBezTo>
                    <a:cubicBezTo>
                      <a:pt x="2945" y="789"/>
                      <a:pt x="2964" y="733"/>
                      <a:pt x="3001" y="658"/>
                    </a:cubicBezTo>
                    <a:cubicBezTo>
                      <a:pt x="3039" y="602"/>
                      <a:pt x="3095" y="555"/>
                      <a:pt x="3132" y="499"/>
                    </a:cubicBezTo>
                    <a:cubicBezTo>
                      <a:pt x="3160" y="433"/>
                      <a:pt x="3198" y="377"/>
                      <a:pt x="3244" y="330"/>
                    </a:cubicBezTo>
                    <a:cubicBezTo>
                      <a:pt x="3374" y="181"/>
                      <a:pt x="3236" y="1"/>
                      <a:pt x="3097" y="1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0" name="Google Shape;564;p36">
              <a:extLst>
                <a:ext uri="{FF2B5EF4-FFF2-40B4-BE49-F238E27FC236}">
                  <a16:creationId xmlns:a16="http://schemas.microsoft.com/office/drawing/2014/main" id="{698B5D81-53E0-45E4-BC41-EC22441E9BB2}"/>
                </a:ext>
              </a:extLst>
            </p:cNvPr>
            <p:cNvSpPr/>
            <p:nvPr/>
          </p:nvSpPr>
          <p:spPr>
            <a:xfrm>
              <a:off x="5797086" y="3797808"/>
              <a:ext cx="499773" cy="48253"/>
            </a:xfrm>
            <a:custGeom>
              <a:avLst/>
              <a:gdLst/>
              <a:ahLst/>
              <a:cxnLst/>
              <a:rect l="l" t="t" r="r" b="b"/>
              <a:pathLst>
                <a:path w="8638" h="834" extrusionOk="0">
                  <a:moveTo>
                    <a:pt x="10" y="1"/>
                  </a:moveTo>
                  <a:cubicBezTo>
                    <a:pt x="1" y="216"/>
                    <a:pt x="10" y="422"/>
                    <a:pt x="10" y="646"/>
                  </a:cubicBezTo>
                  <a:lnTo>
                    <a:pt x="10" y="731"/>
                  </a:lnTo>
                  <a:cubicBezTo>
                    <a:pt x="10" y="759"/>
                    <a:pt x="1" y="787"/>
                    <a:pt x="19" y="824"/>
                  </a:cubicBezTo>
                  <a:lnTo>
                    <a:pt x="66" y="824"/>
                  </a:lnTo>
                  <a:cubicBezTo>
                    <a:pt x="338" y="824"/>
                    <a:pt x="618" y="824"/>
                    <a:pt x="899" y="833"/>
                  </a:cubicBezTo>
                  <a:lnTo>
                    <a:pt x="6738" y="833"/>
                  </a:lnTo>
                  <a:cubicBezTo>
                    <a:pt x="7365" y="833"/>
                    <a:pt x="7889" y="833"/>
                    <a:pt x="8526" y="824"/>
                  </a:cubicBezTo>
                  <a:cubicBezTo>
                    <a:pt x="8549" y="829"/>
                    <a:pt x="8570" y="831"/>
                    <a:pt x="8586" y="831"/>
                  </a:cubicBezTo>
                  <a:cubicBezTo>
                    <a:pt x="8603" y="831"/>
                    <a:pt x="8614" y="829"/>
                    <a:pt x="8619" y="824"/>
                  </a:cubicBezTo>
                  <a:cubicBezTo>
                    <a:pt x="8638" y="777"/>
                    <a:pt x="8629" y="712"/>
                    <a:pt x="8629" y="665"/>
                  </a:cubicBezTo>
                  <a:lnTo>
                    <a:pt x="8629" y="506"/>
                  </a:lnTo>
                  <a:cubicBezTo>
                    <a:pt x="8629" y="403"/>
                    <a:pt x="8638" y="291"/>
                    <a:pt x="8638" y="188"/>
                  </a:cubicBezTo>
                  <a:lnTo>
                    <a:pt x="8638" y="10"/>
                  </a:lnTo>
                  <a:lnTo>
                    <a:pt x="8582" y="10"/>
                  </a:lnTo>
                  <a:cubicBezTo>
                    <a:pt x="7468" y="10"/>
                    <a:pt x="6373" y="10"/>
                    <a:pt x="5260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565;p36">
              <a:extLst>
                <a:ext uri="{FF2B5EF4-FFF2-40B4-BE49-F238E27FC236}">
                  <a16:creationId xmlns:a16="http://schemas.microsoft.com/office/drawing/2014/main" id="{FC04CC2F-EE2D-4E16-B4C7-575FF03F49D9}"/>
                </a:ext>
              </a:extLst>
            </p:cNvPr>
            <p:cNvSpPr/>
            <p:nvPr/>
          </p:nvSpPr>
          <p:spPr>
            <a:xfrm>
              <a:off x="6055882" y="3886041"/>
              <a:ext cx="240976" cy="47732"/>
            </a:xfrm>
            <a:custGeom>
              <a:avLst/>
              <a:gdLst/>
              <a:ahLst/>
              <a:cxnLst/>
              <a:rect l="l" t="t" r="r" b="b"/>
              <a:pathLst>
                <a:path w="4165" h="825" extrusionOk="0">
                  <a:moveTo>
                    <a:pt x="1" y="1"/>
                  </a:moveTo>
                  <a:lnTo>
                    <a:pt x="1" y="637"/>
                  </a:lnTo>
                  <a:lnTo>
                    <a:pt x="1" y="722"/>
                  </a:lnTo>
                  <a:lnTo>
                    <a:pt x="1" y="815"/>
                  </a:lnTo>
                  <a:lnTo>
                    <a:pt x="29" y="815"/>
                  </a:lnTo>
                  <a:cubicBezTo>
                    <a:pt x="150" y="815"/>
                    <a:pt x="291" y="815"/>
                    <a:pt x="422" y="824"/>
                  </a:cubicBezTo>
                  <a:lnTo>
                    <a:pt x="3229" y="824"/>
                  </a:lnTo>
                  <a:cubicBezTo>
                    <a:pt x="3538" y="824"/>
                    <a:pt x="3791" y="824"/>
                    <a:pt x="4081" y="815"/>
                  </a:cubicBezTo>
                  <a:cubicBezTo>
                    <a:pt x="4109" y="820"/>
                    <a:pt x="4127" y="822"/>
                    <a:pt x="4139" y="822"/>
                  </a:cubicBezTo>
                  <a:cubicBezTo>
                    <a:pt x="4151" y="822"/>
                    <a:pt x="4156" y="820"/>
                    <a:pt x="4156" y="815"/>
                  </a:cubicBezTo>
                  <a:cubicBezTo>
                    <a:pt x="4165" y="768"/>
                    <a:pt x="4156" y="712"/>
                    <a:pt x="4156" y="665"/>
                  </a:cubicBezTo>
                  <a:lnTo>
                    <a:pt x="4156" y="497"/>
                  </a:lnTo>
                  <a:lnTo>
                    <a:pt x="4156" y="188"/>
                  </a:lnTo>
                  <a:lnTo>
                    <a:pt x="4156" y="10"/>
                  </a:lnTo>
                  <a:lnTo>
                    <a:pt x="4127" y="10"/>
                  </a:lnTo>
                  <a:cubicBezTo>
                    <a:pt x="3594" y="10"/>
                    <a:pt x="3070" y="10"/>
                    <a:pt x="2527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566;p36">
              <a:extLst>
                <a:ext uri="{FF2B5EF4-FFF2-40B4-BE49-F238E27FC236}">
                  <a16:creationId xmlns:a16="http://schemas.microsoft.com/office/drawing/2014/main" id="{9CAC0202-689D-4627-8B17-E3303D7910B1}"/>
                </a:ext>
              </a:extLst>
            </p:cNvPr>
            <p:cNvGrpSpPr/>
            <p:nvPr/>
          </p:nvGrpSpPr>
          <p:grpSpPr>
            <a:xfrm>
              <a:off x="6869838" y="1921214"/>
              <a:ext cx="500352" cy="231777"/>
              <a:chOff x="6407251" y="1255839"/>
              <a:chExt cx="500352" cy="231777"/>
            </a:xfrm>
          </p:grpSpPr>
          <p:sp>
            <p:nvSpPr>
              <p:cNvPr id="103" name="Google Shape;567;p36">
                <a:extLst>
                  <a:ext uri="{FF2B5EF4-FFF2-40B4-BE49-F238E27FC236}">
                    <a16:creationId xmlns:a16="http://schemas.microsoft.com/office/drawing/2014/main" id="{CB8F394B-6A9D-48B5-B295-F449AD808CBE}"/>
                  </a:ext>
                </a:extLst>
              </p:cNvPr>
              <p:cNvSpPr/>
              <p:nvPr/>
            </p:nvSpPr>
            <p:spPr>
              <a:xfrm>
                <a:off x="6407251" y="1255839"/>
                <a:ext cx="500352" cy="48253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834" extrusionOk="0">
                    <a:moveTo>
                      <a:pt x="10" y="1"/>
                    </a:moveTo>
                    <a:cubicBezTo>
                      <a:pt x="1" y="216"/>
                      <a:pt x="10" y="422"/>
                      <a:pt x="10" y="646"/>
                    </a:cubicBezTo>
                    <a:lnTo>
                      <a:pt x="10" y="731"/>
                    </a:lnTo>
                    <a:cubicBezTo>
                      <a:pt x="10" y="759"/>
                      <a:pt x="1" y="787"/>
                      <a:pt x="29" y="824"/>
                    </a:cubicBezTo>
                    <a:lnTo>
                      <a:pt x="76" y="824"/>
                    </a:lnTo>
                    <a:cubicBezTo>
                      <a:pt x="338" y="824"/>
                      <a:pt x="618" y="824"/>
                      <a:pt x="899" y="833"/>
                    </a:cubicBezTo>
                    <a:lnTo>
                      <a:pt x="6738" y="833"/>
                    </a:lnTo>
                    <a:cubicBezTo>
                      <a:pt x="7375" y="833"/>
                      <a:pt x="7899" y="833"/>
                      <a:pt x="8526" y="824"/>
                    </a:cubicBezTo>
                    <a:cubicBezTo>
                      <a:pt x="8549" y="829"/>
                      <a:pt x="8573" y="831"/>
                      <a:pt x="8590" y="831"/>
                    </a:cubicBezTo>
                    <a:cubicBezTo>
                      <a:pt x="8608" y="831"/>
                      <a:pt x="8619" y="829"/>
                      <a:pt x="8619" y="824"/>
                    </a:cubicBezTo>
                    <a:cubicBezTo>
                      <a:pt x="8647" y="777"/>
                      <a:pt x="8638" y="712"/>
                      <a:pt x="8638" y="665"/>
                    </a:cubicBezTo>
                    <a:lnTo>
                      <a:pt x="8638" y="506"/>
                    </a:lnTo>
                    <a:cubicBezTo>
                      <a:pt x="8638" y="403"/>
                      <a:pt x="8647" y="291"/>
                      <a:pt x="8647" y="188"/>
                    </a:cubicBezTo>
                    <a:lnTo>
                      <a:pt x="8647" y="10"/>
                    </a:lnTo>
                    <a:lnTo>
                      <a:pt x="8591" y="10"/>
                    </a:lnTo>
                    <a:cubicBezTo>
                      <a:pt x="7478" y="10"/>
                      <a:pt x="6374" y="10"/>
                      <a:pt x="5269" y="1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568;p36">
                <a:extLst>
                  <a:ext uri="{FF2B5EF4-FFF2-40B4-BE49-F238E27FC236}">
                    <a16:creationId xmlns:a16="http://schemas.microsoft.com/office/drawing/2014/main" id="{8F905D20-D7DC-4F2A-B5F9-C312FECB5855}"/>
                  </a:ext>
                </a:extLst>
              </p:cNvPr>
              <p:cNvSpPr/>
              <p:nvPr/>
            </p:nvSpPr>
            <p:spPr>
              <a:xfrm>
                <a:off x="6407251" y="1347890"/>
                <a:ext cx="500352" cy="48253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834" extrusionOk="0">
                    <a:moveTo>
                      <a:pt x="10" y="0"/>
                    </a:moveTo>
                    <a:cubicBezTo>
                      <a:pt x="1" y="216"/>
                      <a:pt x="10" y="422"/>
                      <a:pt x="10" y="646"/>
                    </a:cubicBezTo>
                    <a:lnTo>
                      <a:pt x="10" y="730"/>
                    </a:lnTo>
                    <a:cubicBezTo>
                      <a:pt x="10" y="758"/>
                      <a:pt x="1" y="787"/>
                      <a:pt x="29" y="824"/>
                    </a:cubicBezTo>
                    <a:lnTo>
                      <a:pt x="76" y="824"/>
                    </a:lnTo>
                    <a:cubicBezTo>
                      <a:pt x="338" y="824"/>
                      <a:pt x="618" y="824"/>
                      <a:pt x="899" y="833"/>
                    </a:cubicBezTo>
                    <a:lnTo>
                      <a:pt x="6738" y="833"/>
                    </a:lnTo>
                    <a:cubicBezTo>
                      <a:pt x="7375" y="833"/>
                      <a:pt x="7899" y="833"/>
                      <a:pt x="8526" y="824"/>
                    </a:cubicBezTo>
                    <a:cubicBezTo>
                      <a:pt x="8549" y="829"/>
                      <a:pt x="8573" y="831"/>
                      <a:pt x="8590" y="831"/>
                    </a:cubicBezTo>
                    <a:cubicBezTo>
                      <a:pt x="8608" y="831"/>
                      <a:pt x="8619" y="829"/>
                      <a:pt x="8619" y="824"/>
                    </a:cubicBezTo>
                    <a:cubicBezTo>
                      <a:pt x="8647" y="777"/>
                      <a:pt x="8638" y="712"/>
                      <a:pt x="8638" y="665"/>
                    </a:cubicBezTo>
                    <a:lnTo>
                      <a:pt x="8638" y="506"/>
                    </a:lnTo>
                    <a:cubicBezTo>
                      <a:pt x="8638" y="403"/>
                      <a:pt x="8647" y="291"/>
                      <a:pt x="8647" y="188"/>
                    </a:cubicBezTo>
                    <a:lnTo>
                      <a:pt x="8647" y="10"/>
                    </a:lnTo>
                    <a:lnTo>
                      <a:pt x="8591" y="10"/>
                    </a:lnTo>
                    <a:cubicBezTo>
                      <a:pt x="7478" y="10"/>
                      <a:pt x="6374" y="10"/>
                      <a:pt x="5269" y="0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569;p36">
                <a:extLst>
                  <a:ext uri="{FF2B5EF4-FFF2-40B4-BE49-F238E27FC236}">
                    <a16:creationId xmlns:a16="http://schemas.microsoft.com/office/drawing/2014/main" id="{B0047357-A565-48B7-AF32-25CB4913EC8D}"/>
                  </a:ext>
                </a:extLst>
              </p:cNvPr>
              <p:cNvSpPr/>
              <p:nvPr/>
            </p:nvSpPr>
            <p:spPr>
              <a:xfrm>
                <a:off x="6407829" y="1439363"/>
                <a:ext cx="340029" cy="48253"/>
              </a:xfrm>
              <a:custGeom>
                <a:avLst/>
                <a:gdLst/>
                <a:ahLst/>
                <a:cxnLst/>
                <a:rect l="l" t="t" r="r" b="b"/>
                <a:pathLst>
                  <a:path w="5877" h="834" extrusionOk="0">
                    <a:moveTo>
                      <a:pt x="0" y="1"/>
                    </a:moveTo>
                    <a:lnTo>
                      <a:pt x="0" y="647"/>
                    </a:lnTo>
                    <a:lnTo>
                      <a:pt x="0" y="721"/>
                    </a:lnTo>
                    <a:cubicBezTo>
                      <a:pt x="0" y="759"/>
                      <a:pt x="0" y="787"/>
                      <a:pt x="19" y="815"/>
                    </a:cubicBezTo>
                    <a:lnTo>
                      <a:pt x="38" y="815"/>
                    </a:lnTo>
                    <a:cubicBezTo>
                      <a:pt x="225" y="815"/>
                      <a:pt x="412" y="815"/>
                      <a:pt x="599" y="834"/>
                    </a:cubicBezTo>
                    <a:lnTo>
                      <a:pt x="4576" y="834"/>
                    </a:lnTo>
                    <a:cubicBezTo>
                      <a:pt x="5007" y="834"/>
                      <a:pt x="5362" y="834"/>
                      <a:pt x="5793" y="815"/>
                    </a:cubicBezTo>
                    <a:cubicBezTo>
                      <a:pt x="5811" y="824"/>
                      <a:pt x="5830" y="829"/>
                      <a:pt x="5844" y="829"/>
                    </a:cubicBezTo>
                    <a:cubicBezTo>
                      <a:pt x="5858" y="829"/>
                      <a:pt x="5868" y="824"/>
                      <a:pt x="5868" y="815"/>
                    </a:cubicBezTo>
                    <a:cubicBezTo>
                      <a:pt x="5877" y="768"/>
                      <a:pt x="5877" y="712"/>
                      <a:pt x="5877" y="665"/>
                    </a:cubicBezTo>
                    <a:lnTo>
                      <a:pt x="5877" y="506"/>
                    </a:lnTo>
                    <a:lnTo>
                      <a:pt x="5877" y="188"/>
                    </a:lnTo>
                    <a:lnTo>
                      <a:pt x="5877" y="10"/>
                    </a:lnTo>
                    <a:lnTo>
                      <a:pt x="5839" y="10"/>
                    </a:lnTo>
                    <a:cubicBezTo>
                      <a:pt x="5091" y="10"/>
                      <a:pt x="4333" y="10"/>
                      <a:pt x="3584" y="1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" name="Google Shape;570;p36">
              <a:extLst>
                <a:ext uri="{FF2B5EF4-FFF2-40B4-BE49-F238E27FC236}">
                  <a16:creationId xmlns:a16="http://schemas.microsoft.com/office/drawing/2014/main" id="{612E96EA-AFB0-4207-84CF-8D4B3CDA72BA}"/>
                </a:ext>
              </a:extLst>
            </p:cNvPr>
            <p:cNvGrpSpPr/>
            <p:nvPr/>
          </p:nvGrpSpPr>
          <p:grpSpPr>
            <a:xfrm>
              <a:off x="5698265" y="1403944"/>
              <a:ext cx="1041782" cy="606057"/>
              <a:chOff x="5698265" y="1329569"/>
              <a:chExt cx="1041782" cy="606057"/>
            </a:xfrm>
          </p:grpSpPr>
          <p:sp>
            <p:nvSpPr>
              <p:cNvPr id="94" name="Google Shape;571;p36">
                <a:extLst>
                  <a:ext uri="{FF2B5EF4-FFF2-40B4-BE49-F238E27FC236}">
                    <a16:creationId xmlns:a16="http://schemas.microsoft.com/office/drawing/2014/main" id="{063B90BC-602B-4999-A3B3-1611BBD445AB}"/>
                  </a:ext>
                </a:extLst>
              </p:cNvPr>
              <p:cNvSpPr/>
              <p:nvPr/>
            </p:nvSpPr>
            <p:spPr>
              <a:xfrm>
                <a:off x="5700984" y="1333040"/>
                <a:ext cx="1039063" cy="602586"/>
              </a:xfrm>
              <a:custGeom>
                <a:avLst/>
                <a:gdLst/>
                <a:ahLst/>
                <a:cxnLst/>
                <a:rect l="l" t="t" r="r" b="b"/>
                <a:pathLst>
                  <a:path w="17959" h="10415" extrusionOk="0">
                    <a:moveTo>
                      <a:pt x="6385" y="0"/>
                    </a:moveTo>
                    <a:cubicBezTo>
                      <a:pt x="5623" y="0"/>
                      <a:pt x="4860" y="3"/>
                      <a:pt x="4099" y="6"/>
                    </a:cubicBezTo>
                    <a:cubicBezTo>
                      <a:pt x="2799" y="6"/>
                      <a:pt x="1517" y="6"/>
                      <a:pt x="216" y="43"/>
                    </a:cubicBezTo>
                    <a:cubicBezTo>
                      <a:pt x="189" y="43"/>
                      <a:pt x="153" y="37"/>
                      <a:pt x="126" y="37"/>
                    </a:cubicBezTo>
                    <a:cubicBezTo>
                      <a:pt x="105" y="37"/>
                      <a:pt x="89" y="40"/>
                      <a:pt x="85" y="52"/>
                    </a:cubicBezTo>
                    <a:cubicBezTo>
                      <a:pt x="47" y="52"/>
                      <a:pt x="75" y="127"/>
                      <a:pt x="75" y="174"/>
                    </a:cubicBezTo>
                    <a:cubicBezTo>
                      <a:pt x="47" y="2785"/>
                      <a:pt x="47" y="5377"/>
                      <a:pt x="29" y="7988"/>
                    </a:cubicBezTo>
                    <a:lnTo>
                      <a:pt x="29" y="9055"/>
                    </a:lnTo>
                    <a:cubicBezTo>
                      <a:pt x="29" y="9429"/>
                      <a:pt x="1" y="9813"/>
                      <a:pt x="38" y="10187"/>
                    </a:cubicBezTo>
                    <a:cubicBezTo>
                      <a:pt x="38" y="10213"/>
                      <a:pt x="56" y="10225"/>
                      <a:pt x="76" y="10225"/>
                    </a:cubicBezTo>
                    <a:cubicBezTo>
                      <a:pt x="92" y="10225"/>
                      <a:pt x="110" y="10218"/>
                      <a:pt x="122" y="10206"/>
                    </a:cubicBezTo>
                    <a:lnTo>
                      <a:pt x="132" y="10206"/>
                    </a:lnTo>
                    <a:cubicBezTo>
                      <a:pt x="702" y="10281"/>
                      <a:pt x="1283" y="10271"/>
                      <a:pt x="1853" y="10290"/>
                    </a:cubicBezTo>
                    <a:cubicBezTo>
                      <a:pt x="2434" y="10318"/>
                      <a:pt x="3023" y="10327"/>
                      <a:pt x="3603" y="10337"/>
                    </a:cubicBezTo>
                    <a:cubicBezTo>
                      <a:pt x="4614" y="10361"/>
                      <a:pt x="10056" y="10415"/>
                      <a:pt x="12932" y="10415"/>
                    </a:cubicBezTo>
                    <a:cubicBezTo>
                      <a:pt x="13331" y="10415"/>
                      <a:pt x="13681" y="10414"/>
                      <a:pt x="13962" y="10412"/>
                    </a:cubicBezTo>
                    <a:cubicBezTo>
                      <a:pt x="15254" y="10393"/>
                      <a:pt x="16358" y="10346"/>
                      <a:pt x="17659" y="10346"/>
                    </a:cubicBezTo>
                    <a:cubicBezTo>
                      <a:pt x="17762" y="10337"/>
                      <a:pt x="17855" y="10327"/>
                      <a:pt x="17865" y="10187"/>
                    </a:cubicBezTo>
                    <a:cubicBezTo>
                      <a:pt x="17921" y="9569"/>
                      <a:pt x="17893" y="8933"/>
                      <a:pt x="17902" y="8306"/>
                    </a:cubicBezTo>
                    <a:cubicBezTo>
                      <a:pt x="17911" y="7651"/>
                      <a:pt x="17911" y="7005"/>
                      <a:pt x="17911" y="6350"/>
                    </a:cubicBezTo>
                    <a:cubicBezTo>
                      <a:pt x="17921" y="5050"/>
                      <a:pt x="17939" y="3739"/>
                      <a:pt x="17949" y="2439"/>
                    </a:cubicBezTo>
                    <a:cubicBezTo>
                      <a:pt x="17958" y="1709"/>
                      <a:pt x="17958" y="979"/>
                      <a:pt x="17958" y="240"/>
                    </a:cubicBezTo>
                    <a:cubicBezTo>
                      <a:pt x="17958" y="193"/>
                      <a:pt x="17921" y="174"/>
                      <a:pt x="17893" y="174"/>
                    </a:cubicBezTo>
                    <a:cubicBezTo>
                      <a:pt x="17874" y="165"/>
                      <a:pt x="17855" y="165"/>
                      <a:pt x="17846" y="165"/>
                    </a:cubicBezTo>
                    <a:cubicBezTo>
                      <a:pt x="15553" y="90"/>
                      <a:pt x="13242" y="71"/>
                      <a:pt x="10949" y="34"/>
                    </a:cubicBezTo>
                    <a:cubicBezTo>
                      <a:pt x="9433" y="9"/>
                      <a:pt x="7909" y="0"/>
                      <a:pt x="638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572;p36">
                <a:extLst>
                  <a:ext uri="{FF2B5EF4-FFF2-40B4-BE49-F238E27FC236}">
                    <a16:creationId xmlns:a16="http://schemas.microsoft.com/office/drawing/2014/main" id="{201DF5F9-32B7-4689-9DAF-DDEE169C70BD}"/>
                  </a:ext>
                </a:extLst>
              </p:cNvPr>
              <p:cNvSpPr/>
              <p:nvPr/>
            </p:nvSpPr>
            <p:spPr>
              <a:xfrm>
                <a:off x="5698265" y="1489950"/>
                <a:ext cx="7637" cy="30259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5230" extrusionOk="0">
                    <a:moveTo>
                      <a:pt x="90" y="0"/>
                    </a:moveTo>
                    <a:cubicBezTo>
                      <a:pt x="69" y="0"/>
                      <a:pt x="48" y="12"/>
                      <a:pt x="48" y="36"/>
                    </a:cubicBezTo>
                    <a:cubicBezTo>
                      <a:pt x="48" y="896"/>
                      <a:pt x="38" y="1757"/>
                      <a:pt x="38" y="2618"/>
                    </a:cubicBezTo>
                    <a:cubicBezTo>
                      <a:pt x="38" y="3470"/>
                      <a:pt x="1" y="4340"/>
                      <a:pt x="29" y="5201"/>
                    </a:cubicBezTo>
                    <a:cubicBezTo>
                      <a:pt x="29" y="5220"/>
                      <a:pt x="41" y="5229"/>
                      <a:pt x="52" y="5229"/>
                    </a:cubicBezTo>
                    <a:cubicBezTo>
                      <a:pt x="64" y="5229"/>
                      <a:pt x="76" y="5220"/>
                      <a:pt x="76" y="5201"/>
                    </a:cubicBezTo>
                    <a:cubicBezTo>
                      <a:pt x="113" y="4349"/>
                      <a:pt x="94" y="3489"/>
                      <a:pt x="94" y="2618"/>
                    </a:cubicBezTo>
                    <a:cubicBezTo>
                      <a:pt x="113" y="1757"/>
                      <a:pt x="122" y="887"/>
                      <a:pt x="132" y="36"/>
                    </a:cubicBezTo>
                    <a:cubicBezTo>
                      <a:pt x="132" y="12"/>
                      <a:pt x="111" y="0"/>
                      <a:pt x="90" y="0"/>
                    </a:cubicBezTo>
                    <a:close/>
                  </a:path>
                </a:pathLst>
              </a:custGeom>
              <a:solidFill>
                <a:srgbClr val="A1B0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573;p36">
                <a:extLst>
                  <a:ext uri="{FF2B5EF4-FFF2-40B4-BE49-F238E27FC236}">
                    <a16:creationId xmlns:a16="http://schemas.microsoft.com/office/drawing/2014/main" id="{B7B9BBAD-EDD6-4DA6-9094-B52F468EB3FD}"/>
                  </a:ext>
                </a:extLst>
              </p:cNvPr>
              <p:cNvSpPr/>
              <p:nvPr/>
            </p:nvSpPr>
            <p:spPr>
              <a:xfrm>
                <a:off x="5699364" y="1329569"/>
                <a:ext cx="558267" cy="134172"/>
              </a:xfrm>
              <a:custGeom>
                <a:avLst/>
                <a:gdLst/>
                <a:ahLst/>
                <a:cxnLst/>
                <a:rect l="l" t="t" r="r" b="b"/>
                <a:pathLst>
                  <a:path w="9649" h="2319" extrusionOk="0">
                    <a:moveTo>
                      <a:pt x="3042" y="0"/>
                    </a:moveTo>
                    <a:cubicBezTo>
                      <a:pt x="2546" y="0"/>
                      <a:pt x="2069" y="0"/>
                      <a:pt x="1573" y="10"/>
                    </a:cubicBezTo>
                    <a:cubicBezTo>
                      <a:pt x="1329" y="10"/>
                      <a:pt x="1081" y="7"/>
                      <a:pt x="833" y="7"/>
                    </a:cubicBezTo>
                    <a:cubicBezTo>
                      <a:pt x="585" y="7"/>
                      <a:pt x="337" y="10"/>
                      <a:pt x="94" y="19"/>
                    </a:cubicBezTo>
                    <a:cubicBezTo>
                      <a:pt x="57" y="19"/>
                      <a:pt x="10" y="94"/>
                      <a:pt x="10" y="112"/>
                    </a:cubicBezTo>
                    <a:cubicBezTo>
                      <a:pt x="10" y="824"/>
                      <a:pt x="0" y="1554"/>
                      <a:pt x="19" y="2283"/>
                    </a:cubicBezTo>
                    <a:cubicBezTo>
                      <a:pt x="19" y="2307"/>
                      <a:pt x="38" y="2319"/>
                      <a:pt x="57" y="2319"/>
                    </a:cubicBezTo>
                    <a:cubicBezTo>
                      <a:pt x="75" y="2319"/>
                      <a:pt x="94" y="2307"/>
                      <a:pt x="94" y="2283"/>
                    </a:cubicBezTo>
                    <a:cubicBezTo>
                      <a:pt x="113" y="1563"/>
                      <a:pt x="94" y="842"/>
                      <a:pt x="94" y="112"/>
                    </a:cubicBezTo>
                    <a:lnTo>
                      <a:pt x="94" y="112"/>
                    </a:lnTo>
                    <a:cubicBezTo>
                      <a:pt x="253" y="122"/>
                      <a:pt x="413" y="125"/>
                      <a:pt x="574" y="125"/>
                    </a:cubicBezTo>
                    <a:cubicBezTo>
                      <a:pt x="896" y="125"/>
                      <a:pt x="1220" y="112"/>
                      <a:pt x="1545" y="112"/>
                    </a:cubicBezTo>
                    <a:lnTo>
                      <a:pt x="3023" y="112"/>
                    </a:lnTo>
                    <a:cubicBezTo>
                      <a:pt x="4006" y="112"/>
                      <a:pt x="8591" y="103"/>
                      <a:pt x="9574" y="94"/>
                    </a:cubicBezTo>
                    <a:cubicBezTo>
                      <a:pt x="9648" y="94"/>
                      <a:pt x="9648" y="0"/>
                      <a:pt x="9592" y="0"/>
                    </a:cubicBezTo>
                    <a:close/>
                  </a:path>
                </a:pathLst>
              </a:custGeom>
              <a:solidFill>
                <a:srgbClr val="A1B0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574;p36">
                <a:extLst>
                  <a:ext uri="{FF2B5EF4-FFF2-40B4-BE49-F238E27FC236}">
                    <a16:creationId xmlns:a16="http://schemas.microsoft.com/office/drawing/2014/main" id="{B0FCC958-F81E-45EC-B52E-CBF035A895AD}"/>
                  </a:ext>
                </a:extLst>
              </p:cNvPr>
              <p:cNvSpPr/>
              <p:nvPr/>
            </p:nvSpPr>
            <p:spPr>
              <a:xfrm>
                <a:off x="6259714" y="1491975"/>
                <a:ext cx="377983" cy="48253"/>
              </a:xfrm>
              <a:custGeom>
                <a:avLst/>
                <a:gdLst/>
                <a:ahLst/>
                <a:cxnLst/>
                <a:rect l="l" t="t" r="r" b="b"/>
                <a:pathLst>
                  <a:path w="6533" h="834" extrusionOk="0">
                    <a:moveTo>
                      <a:pt x="1" y="1"/>
                    </a:moveTo>
                    <a:lnTo>
                      <a:pt x="1" y="646"/>
                    </a:lnTo>
                    <a:lnTo>
                      <a:pt x="1" y="721"/>
                    </a:lnTo>
                    <a:cubicBezTo>
                      <a:pt x="1" y="759"/>
                      <a:pt x="1" y="787"/>
                      <a:pt x="10" y="815"/>
                    </a:cubicBezTo>
                    <a:lnTo>
                      <a:pt x="48" y="815"/>
                    </a:lnTo>
                    <a:cubicBezTo>
                      <a:pt x="253" y="815"/>
                      <a:pt x="469" y="815"/>
                      <a:pt x="675" y="833"/>
                    </a:cubicBezTo>
                    <a:lnTo>
                      <a:pt x="5101" y="833"/>
                    </a:lnTo>
                    <a:cubicBezTo>
                      <a:pt x="5578" y="833"/>
                      <a:pt x="5971" y="833"/>
                      <a:pt x="6439" y="815"/>
                    </a:cubicBezTo>
                    <a:cubicBezTo>
                      <a:pt x="6458" y="824"/>
                      <a:pt x="6476" y="829"/>
                      <a:pt x="6490" y="829"/>
                    </a:cubicBezTo>
                    <a:cubicBezTo>
                      <a:pt x="6505" y="829"/>
                      <a:pt x="6514" y="824"/>
                      <a:pt x="6514" y="815"/>
                    </a:cubicBezTo>
                    <a:cubicBezTo>
                      <a:pt x="6533" y="768"/>
                      <a:pt x="6523" y="712"/>
                      <a:pt x="6523" y="665"/>
                    </a:cubicBezTo>
                    <a:lnTo>
                      <a:pt x="6523" y="506"/>
                    </a:lnTo>
                    <a:cubicBezTo>
                      <a:pt x="6523" y="394"/>
                      <a:pt x="6523" y="291"/>
                      <a:pt x="6533" y="188"/>
                    </a:cubicBezTo>
                    <a:lnTo>
                      <a:pt x="6533" y="10"/>
                    </a:lnTo>
                    <a:lnTo>
                      <a:pt x="6486" y="10"/>
                    </a:lnTo>
                    <a:cubicBezTo>
                      <a:pt x="5644" y="10"/>
                      <a:pt x="4820" y="10"/>
                      <a:pt x="3978" y="1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575;p36">
                <a:extLst>
                  <a:ext uri="{FF2B5EF4-FFF2-40B4-BE49-F238E27FC236}">
                    <a16:creationId xmlns:a16="http://schemas.microsoft.com/office/drawing/2014/main" id="{66E9D676-1283-4DC7-834F-CC897B41F0CA}"/>
                  </a:ext>
                </a:extLst>
              </p:cNvPr>
              <p:cNvSpPr/>
              <p:nvPr/>
            </p:nvSpPr>
            <p:spPr>
              <a:xfrm>
                <a:off x="6259714" y="1602425"/>
                <a:ext cx="377983" cy="47675"/>
              </a:xfrm>
              <a:custGeom>
                <a:avLst/>
                <a:gdLst/>
                <a:ahLst/>
                <a:cxnLst/>
                <a:rect l="l" t="t" r="r" b="b"/>
                <a:pathLst>
                  <a:path w="6533" h="824" extrusionOk="0">
                    <a:moveTo>
                      <a:pt x="1" y="1"/>
                    </a:moveTo>
                    <a:lnTo>
                      <a:pt x="1" y="637"/>
                    </a:lnTo>
                    <a:lnTo>
                      <a:pt x="1" y="721"/>
                    </a:lnTo>
                    <a:cubicBezTo>
                      <a:pt x="1" y="759"/>
                      <a:pt x="1" y="777"/>
                      <a:pt x="10" y="815"/>
                    </a:cubicBezTo>
                    <a:lnTo>
                      <a:pt x="48" y="815"/>
                    </a:lnTo>
                    <a:cubicBezTo>
                      <a:pt x="253" y="815"/>
                      <a:pt x="469" y="815"/>
                      <a:pt x="675" y="824"/>
                    </a:cubicBezTo>
                    <a:lnTo>
                      <a:pt x="5101" y="824"/>
                    </a:lnTo>
                    <a:cubicBezTo>
                      <a:pt x="5578" y="824"/>
                      <a:pt x="5971" y="824"/>
                      <a:pt x="6439" y="815"/>
                    </a:cubicBezTo>
                    <a:cubicBezTo>
                      <a:pt x="6458" y="819"/>
                      <a:pt x="6476" y="822"/>
                      <a:pt x="6490" y="822"/>
                    </a:cubicBezTo>
                    <a:cubicBezTo>
                      <a:pt x="6505" y="822"/>
                      <a:pt x="6514" y="819"/>
                      <a:pt x="6514" y="815"/>
                    </a:cubicBezTo>
                    <a:cubicBezTo>
                      <a:pt x="6533" y="768"/>
                      <a:pt x="6523" y="712"/>
                      <a:pt x="6523" y="665"/>
                    </a:cubicBezTo>
                    <a:lnTo>
                      <a:pt x="6523" y="496"/>
                    </a:lnTo>
                    <a:cubicBezTo>
                      <a:pt x="6523" y="394"/>
                      <a:pt x="6523" y="291"/>
                      <a:pt x="6533" y="188"/>
                    </a:cubicBezTo>
                    <a:lnTo>
                      <a:pt x="6533" y="10"/>
                    </a:lnTo>
                    <a:lnTo>
                      <a:pt x="6486" y="10"/>
                    </a:lnTo>
                    <a:cubicBezTo>
                      <a:pt x="5644" y="10"/>
                      <a:pt x="4820" y="10"/>
                      <a:pt x="3978" y="1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576;p36">
                <a:extLst>
                  <a:ext uri="{FF2B5EF4-FFF2-40B4-BE49-F238E27FC236}">
                    <a16:creationId xmlns:a16="http://schemas.microsoft.com/office/drawing/2014/main" id="{641B4BB5-4AD1-4D66-B91C-B8E7B766790B}"/>
                  </a:ext>
                </a:extLst>
              </p:cNvPr>
              <p:cNvSpPr/>
              <p:nvPr/>
            </p:nvSpPr>
            <p:spPr>
              <a:xfrm>
                <a:off x="6260293" y="1711776"/>
                <a:ext cx="298892" cy="48369"/>
              </a:xfrm>
              <a:custGeom>
                <a:avLst/>
                <a:gdLst/>
                <a:ahLst/>
                <a:cxnLst/>
                <a:rect l="l" t="t" r="r" b="b"/>
                <a:pathLst>
                  <a:path w="5166" h="836" extrusionOk="0">
                    <a:moveTo>
                      <a:pt x="0" y="1"/>
                    </a:moveTo>
                    <a:lnTo>
                      <a:pt x="0" y="646"/>
                    </a:lnTo>
                    <a:lnTo>
                      <a:pt x="0" y="731"/>
                    </a:lnTo>
                    <a:lnTo>
                      <a:pt x="0" y="824"/>
                    </a:lnTo>
                    <a:lnTo>
                      <a:pt x="19" y="824"/>
                    </a:lnTo>
                    <a:cubicBezTo>
                      <a:pt x="187" y="824"/>
                      <a:pt x="346" y="824"/>
                      <a:pt x="515" y="834"/>
                    </a:cubicBezTo>
                    <a:lnTo>
                      <a:pt x="3996" y="834"/>
                    </a:lnTo>
                    <a:cubicBezTo>
                      <a:pt x="4370" y="834"/>
                      <a:pt x="4688" y="834"/>
                      <a:pt x="5063" y="824"/>
                    </a:cubicBezTo>
                    <a:cubicBezTo>
                      <a:pt x="5086" y="832"/>
                      <a:pt x="5105" y="835"/>
                      <a:pt x="5120" y="835"/>
                    </a:cubicBezTo>
                    <a:cubicBezTo>
                      <a:pt x="5139" y="835"/>
                      <a:pt x="5151" y="830"/>
                      <a:pt x="5156" y="824"/>
                    </a:cubicBezTo>
                    <a:cubicBezTo>
                      <a:pt x="5166" y="778"/>
                      <a:pt x="5156" y="712"/>
                      <a:pt x="5166" y="665"/>
                    </a:cubicBezTo>
                    <a:lnTo>
                      <a:pt x="5166" y="506"/>
                    </a:lnTo>
                    <a:lnTo>
                      <a:pt x="5166" y="188"/>
                    </a:lnTo>
                    <a:lnTo>
                      <a:pt x="5166" y="10"/>
                    </a:lnTo>
                    <a:lnTo>
                      <a:pt x="5138" y="10"/>
                    </a:lnTo>
                    <a:cubicBezTo>
                      <a:pt x="4464" y="10"/>
                      <a:pt x="3809" y="10"/>
                      <a:pt x="3144" y="1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577;p36">
                <a:extLst>
                  <a:ext uri="{FF2B5EF4-FFF2-40B4-BE49-F238E27FC236}">
                    <a16:creationId xmlns:a16="http://schemas.microsoft.com/office/drawing/2014/main" id="{A2FBCD84-E127-494F-8035-5966D897EF3C}"/>
                  </a:ext>
                </a:extLst>
              </p:cNvPr>
              <p:cNvSpPr/>
              <p:nvPr/>
            </p:nvSpPr>
            <p:spPr>
              <a:xfrm>
                <a:off x="5699364" y="1873950"/>
                <a:ext cx="89390" cy="56642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979" extrusionOk="0">
                    <a:moveTo>
                      <a:pt x="39" y="0"/>
                    </a:moveTo>
                    <a:cubicBezTo>
                      <a:pt x="29" y="0"/>
                      <a:pt x="19" y="5"/>
                      <a:pt x="19" y="15"/>
                    </a:cubicBezTo>
                    <a:cubicBezTo>
                      <a:pt x="0" y="146"/>
                      <a:pt x="10" y="286"/>
                      <a:pt x="10" y="417"/>
                    </a:cubicBezTo>
                    <a:cubicBezTo>
                      <a:pt x="19" y="557"/>
                      <a:pt x="19" y="679"/>
                      <a:pt x="29" y="829"/>
                    </a:cubicBezTo>
                    <a:lnTo>
                      <a:pt x="29" y="847"/>
                    </a:lnTo>
                    <a:cubicBezTo>
                      <a:pt x="29" y="885"/>
                      <a:pt x="57" y="904"/>
                      <a:pt x="94" y="904"/>
                    </a:cubicBezTo>
                    <a:cubicBezTo>
                      <a:pt x="543" y="932"/>
                      <a:pt x="1002" y="950"/>
                      <a:pt x="1470" y="978"/>
                    </a:cubicBezTo>
                    <a:cubicBezTo>
                      <a:pt x="1473" y="979"/>
                      <a:pt x="1476" y="979"/>
                      <a:pt x="1478" y="979"/>
                    </a:cubicBezTo>
                    <a:cubicBezTo>
                      <a:pt x="1544" y="979"/>
                      <a:pt x="1542" y="875"/>
                      <a:pt x="1470" y="875"/>
                    </a:cubicBezTo>
                    <a:cubicBezTo>
                      <a:pt x="1030" y="847"/>
                      <a:pt x="581" y="810"/>
                      <a:pt x="122" y="791"/>
                    </a:cubicBezTo>
                    <a:cubicBezTo>
                      <a:pt x="122" y="660"/>
                      <a:pt x="113" y="548"/>
                      <a:pt x="113" y="417"/>
                    </a:cubicBezTo>
                    <a:cubicBezTo>
                      <a:pt x="113" y="286"/>
                      <a:pt x="103" y="146"/>
                      <a:pt x="66" y="15"/>
                    </a:cubicBezTo>
                    <a:cubicBezTo>
                      <a:pt x="61" y="5"/>
                      <a:pt x="50" y="0"/>
                      <a:pt x="39" y="0"/>
                    </a:cubicBezTo>
                    <a:close/>
                  </a:path>
                </a:pathLst>
              </a:custGeom>
              <a:solidFill>
                <a:srgbClr val="A1B0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578;p36">
                <a:extLst>
                  <a:ext uri="{FF2B5EF4-FFF2-40B4-BE49-F238E27FC236}">
                    <a16:creationId xmlns:a16="http://schemas.microsoft.com/office/drawing/2014/main" id="{812C9009-78A2-4FEE-9305-C27F069EA278}"/>
                  </a:ext>
                </a:extLst>
              </p:cNvPr>
              <p:cNvSpPr/>
              <p:nvPr/>
            </p:nvSpPr>
            <p:spPr>
              <a:xfrm>
                <a:off x="5812799" y="1448268"/>
                <a:ext cx="314289" cy="313828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3281" extrusionOk="0">
                    <a:moveTo>
                      <a:pt x="730" y="0"/>
                    </a:moveTo>
                    <a:cubicBezTo>
                      <a:pt x="496" y="0"/>
                      <a:pt x="253" y="0"/>
                      <a:pt x="19" y="19"/>
                    </a:cubicBezTo>
                    <a:cubicBezTo>
                      <a:pt x="10" y="19"/>
                      <a:pt x="10" y="29"/>
                      <a:pt x="10" y="29"/>
                    </a:cubicBezTo>
                    <a:cubicBezTo>
                      <a:pt x="1" y="29"/>
                      <a:pt x="1" y="47"/>
                      <a:pt x="1" y="57"/>
                    </a:cubicBezTo>
                    <a:cubicBezTo>
                      <a:pt x="1" y="871"/>
                      <a:pt x="1" y="1704"/>
                      <a:pt x="10" y="2527"/>
                    </a:cubicBezTo>
                    <a:lnTo>
                      <a:pt x="10" y="2864"/>
                    </a:lnTo>
                    <a:lnTo>
                      <a:pt x="10" y="3229"/>
                    </a:lnTo>
                    <a:cubicBezTo>
                      <a:pt x="10" y="3238"/>
                      <a:pt x="19" y="3238"/>
                      <a:pt x="19" y="3238"/>
                    </a:cubicBezTo>
                    <a:cubicBezTo>
                      <a:pt x="122" y="3257"/>
                      <a:pt x="234" y="3257"/>
                      <a:pt x="337" y="3257"/>
                    </a:cubicBezTo>
                    <a:cubicBezTo>
                      <a:pt x="440" y="3257"/>
                      <a:pt x="543" y="3266"/>
                      <a:pt x="656" y="3266"/>
                    </a:cubicBezTo>
                    <a:cubicBezTo>
                      <a:pt x="759" y="3276"/>
                      <a:pt x="1126" y="3280"/>
                      <a:pt x="1520" y="3280"/>
                    </a:cubicBezTo>
                    <a:cubicBezTo>
                      <a:pt x="1914" y="3280"/>
                      <a:pt x="2335" y="3276"/>
                      <a:pt x="2546" y="3266"/>
                    </a:cubicBezTo>
                    <a:cubicBezTo>
                      <a:pt x="2780" y="3257"/>
                      <a:pt x="2995" y="3248"/>
                      <a:pt x="3229" y="3248"/>
                    </a:cubicBezTo>
                    <a:cubicBezTo>
                      <a:pt x="3248" y="3238"/>
                      <a:pt x="3276" y="3238"/>
                      <a:pt x="3276" y="3191"/>
                    </a:cubicBezTo>
                    <a:cubicBezTo>
                      <a:pt x="3285" y="2995"/>
                      <a:pt x="3276" y="2789"/>
                      <a:pt x="3276" y="2593"/>
                    </a:cubicBezTo>
                    <a:lnTo>
                      <a:pt x="3276" y="1975"/>
                    </a:lnTo>
                    <a:lnTo>
                      <a:pt x="3276" y="730"/>
                    </a:lnTo>
                    <a:lnTo>
                      <a:pt x="3276" y="47"/>
                    </a:lnTo>
                    <a:cubicBezTo>
                      <a:pt x="3276" y="29"/>
                      <a:pt x="3257" y="19"/>
                      <a:pt x="3257" y="19"/>
                    </a:cubicBezTo>
                    <a:lnTo>
                      <a:pt x="3248" y="19"/>
                    </a:lnTo>
                    <a:cubicBezTo>
                      <a:pt x="2827" y="10"/>
                      <a:pt x="2405" y="0"/>
                      <a:pt x="1984" y="0"/>
                    </a:cubicBezTo>
                    <a:close/>
                  </a:path>
                </a:pathLst>
              </a:custGeom>
              <a:solidFill>
                <a:srgbClr val="EB992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579;p36">
                <a:extLst>
                  <a:ext uri="{FF2B5EF4-FFF2-40B4-BE49-F238E27FC236}">
                    <a16:creationId xmlns:a16="http://schemas.microsoft.com/office/drawing/2014/main" id="{3C7D3BF6-C95D-4AE3-A77F-3D6EB2C36E08}"/>
                  </a:ext>
                </a:extLst>
              </p:cNvPr>
              <p:cNvSpPr/>
              <p:nvPr/>
            </p:nvSpPr>
            <p:spPr>
              <a:xfrm>
                <a:off x="5830111" y="1401495"/>
                <a:ext cx="322706" cy="314497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3288" extrusionOk="0">
                    <a:moveTo>
                      <a:pt x="3097" y="1"/>
                    </a:moveTo>
                    <a:cubicBezTo>
                      <a:pt x="3045" y="1"/>
                      <a:pt x="2993" y="26"/>
                      <a:pt x="2954" y="87"/>
                    </a:cubicBezTo>
                    <a:cubicBezTo>
                      <a:pt x="2917" y="143"/>
                      <a:pt x="2870" y="209"/>
                      <a:pt x="2823" y="265"/>
                    </a:cubicBezTo>
                    <a:cubicBezTo>
                      <a:pt x="2777" y="321"/>
                      <a:pt x="2749" y="377"/>
                      <a:pt x="2720" y="443"/>
                    </a:cubicBezTo>
                    <a:cubicBezTo>
                      <a:pt x="2674" y="499"/>
                      <a:pt x="2618" y="546"/>
                      <a:pt x="2580" y="611"/>
                    </a:cubicBezTo>
                    <a:cubicBezTo>
                      <a:pt x="2543" y="677"/>
                      <a:pt x="2505" y="742"/>
                      <a:pt x="2477" y="798"/>
                    </a:cubicBezTo>
                    <a:cubicBezTo>
                      <a:pt x="2393" y="920"/>
                      <a:pt x="2318" y="1032"/>
                      <a:pt x="2243" y="1154"/>
                    </a:cubicBezTo>
                    <a:cubicBezTo>
                      <a:pt x="2159" y="1266"/>
                      <a:pt x="2103" y="1397"/>
                      <a:pt x="2028" y="1528"/>
                    </a:cubicBezTo>
                    <a:lnTo>
                      <a:pt x="1925" y="1706"/>
                    </a:lnTo>
                    <a:cubicBezTo>
                      <a:pt x="1888" y="1771"/>
                      <a:pt x="1850" y="1846"/>
                      <a:pt x="1831" y="1902"/>
                    </a:cubicBezTo>
                    <a:cubicBezTo>
                      <a:pt x="1803" y="1959"/>
                      <a:pt x="1775" y="2015"/>
                      <a:pt x="1738" y="2080"/>
                    </a:cubicBezTo>
                    <a:cubicBezTo>
                      <a:pt x="1700" y="2136"/>
                      <a:pt x="1682" y="2202"/>
                      <a:pt x="1654" y="2277"/>
                    </a:cubicBezTo>
                    <a:cubicBezTo>
                      <a:pt x="1598" y="2389"/>
                      <a:pt x="1551" y="2520"/>
                      <a:pt x="1495" y="2651"/>
                    </a:cubicBezTo>
                    <a:cubicBezTo>
                      <a:pt x="1466" y="2689"/>
                      <a:pt x="1457" y="2735"/>
                      <a:pt x="1448" y="2782"/>
                    </a:cubicBezTo>
                    <a:cubicBezTo>
                      <a:pt x="1382" y="2698"/>
                      <a:pt x="1354" y="2595"/>
                      <a:pt x="1279" y="2520"/>
                    </a:cubicBezTo>
                    <a:cubicBezTo>
                      <a:pt x="1223" y="2455"/>
                      <a:pt x="1167" y="2370"/>
                      <a:pt x="1102" y="2296"/>
                    </a:cubicBezTo>
                    <a:cubicBezTo>
                      <a:pt x="1036" y="2211"/>
                      <a:pt x="980" y="2146"/>
                      <a:pt x="905" y="2062"/>
                    </a:cubicBezTo>
                    <a:cubicBezTo>
                      <a:pt x="793" y="1912"/>
                      <a:pt x="662" y="1771"/>
                      <a:pt x="521" y="1631"/>
                    </a:cubicBezTo>
                    <a:cubicBezTo>
                      <a:pt x="390" y="1481"/>
                      <a:pt x="259" y="1322"/>
                      <a:pt x="91" y="1229"/>
                    </a:cubicBezTo>
                    <a:cubicBezTo>
                      <a:pt x="84" y="1226"/>
                      <a:pt x="76" y="1225"/>
                      <a:pt x="69" y="1225"/>
                    </a:cubicBezTo>
                    <a:cubicBezTo>
                      <a:pt x="31" y="1225"/>
                      <a:pt x="0" y="1264"/>
                      <a:pt x="16" y="1304"/>
                    </a:cubicBezTo>
                    <a:cubicBezTo>
                      <a:pt x="100" y="1481"/>
                      <a:pt x="231" y="1603"/>
                      <a:pt x="344" y="1762"/>
                    </a:cubicBezTo>
                    <a:cubicBezTo>
                      <a:pt x="475" y="1912"/>
                      <a:pt x="578" y="2090"/>
                      <a:pt x="699" y="2239"/>
                    </a:cubicBezTo>
                    <a:cubicBezTo>
                      <a:pt x="755" y="2324"/>
                      <a:pt x="811" y="2389"/>
                      <a:pt x="858" y="2473"/>
                    </a:cubicBezTo>
                    <a:cubicBezTo>
                      <a:pt x="905" y="2558"/>
                      <a:pt x="961" y="2632"/>
                      <a:pt x="1008" y="2717"/>
                    </a:cubicBezTo>
                    <a:cubicBezTo>
                      <a:pt x="1055" y="2801"/>
                      <a:pt x="1130" y="2866"/>
                      <a:pt x="1186" y="2951"/>
                    </a:cubicBezTo>
                    <a:cubicBezTo>
                      <a:pt x="1242" y="3035"/>
                      <a:pt x="1307" y="3128"/>
                      <a:pt x="1354" y="3213"/>
                    </a:cubicBezTo>
                    <a:cubicBezTo>
                      <a:pt x="1379" y="3262"/>
                      <a:pt x="1437" y="3288"/>
                      <a:pt x="1493" y="3288"/>
                    </a:cubicBezTo>
                    <a:cubicBezTo>
                      <a:pt x="1544" y="3288"/>
                      <a:pt x="1594" y="3266"/>
                      <a:pt x="1616" y="3222"/>
                    </a:cubicBezTo>
                    <a:cubicBezTo>
                      <a:pt x="1682" y="3091"/>
                      <a:pt x="1757" y="2960"/>
                      <a:pt x="1803" y="2838"/>
                    </a:cubicBezTo>
                    <a:cubicBezTo>
                      <a:pt x="1850" y="2707"/>
                      <a:pt x="1925" y="2586"/>
                      <a:pt x="1972" y="2464"/>
                    </a:cubicBezTo>
                    <a:cubicBezTo>
                      <a:pt x="1991" y="2398"/>
                      <a:pt x="2037" y="2342"/>
                      <a:pt x="2065" y="2277"/>
                    </a:cubicBezTo>
                    <a:cubicBezTo>
                      <a:pt x="2084" y="2211"/>
                      <a:pt x="2112" y="2155"/>
                      <a:pt x="2150" y="2099"/>
                    </a:cubicBezTo>
                    <a:cubicBezTo>
                      <a:pt x="2178" y="2043"/>
                      <a:pt x="2224" y="1977"/>
                      <a:pt x="2253" y="1912"/>
                    </a:cubicBezTo>
                    <a:cubicBezTo>
                      <a:pt x="2290" y="1837"/>
                      <a:pt x="2309" y="1781"/>
                      <a:pt x="2346" y="1725"/>
                    </a:cubicBezTo>
                    <a:lnTo>
                      <a:pt x="2767" y="1023"/>
                    </a:lnTo>
                    <a:cubicBezTo>
                      <a:pt x="2805" y="967"/>
                      <a:pt x="2851" y="901"/>
                      <a:pt x="2898" y="845"/>
                    </a:cubicBezTo>
                    <a:cubicBezTo>
                      <a:pt x="2945" y="789"/>
                      <a:pt x="2964" y="733"/>
                      <a:pt x="3001" y="658"/>
                    </a:cubicBezTo>
                    <a:cubicBezTo>
                      <a:pt x="3039" y="602"/>
                      <a:pt x="3095" y="555"/>
                      <a:pt x="3132" y="499"/>
                    </a:cubicBezTo>
                    <a:cubicBezTo>
                      <a:pt x="3160" y="433"/>
                      <a:pt x="3198" y="377"/>
                      <a:pt x="3244" y="330"/>
                    </a:cubicBezTo>
                    <a:cubicBezTo>
                      <a:pt x="3374" y="181"/>
                      <a:pt x="3236" y="1"/>
                      <a:pt x="3097" y="1"/>
                    </a:cubicBezTo>
                    <a:close/>
                  </a:path>
                </a:pathLst>
              </a:custGeom>
              <a:solidFill>
                <a:srgbClr val="4C5980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00147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3808;p52">
            <a:extLst>
              <a:ext uri="{FF2B5EF4-FFF2-40B4-BE49-F238E27FC236}">
                <a16:creationId xmlns:a16="http://schemas.microsoft.com/office/drawing/2014/main" id="{150676F4-CAEC-48B8-BB41-4164934D4E45}"/>
              </a:ext>
            </a:extLst>
          </p:cNvPr>
          <p:cNvGrpSpPr/>
          <p:nvPr/>
        </p:nvGrpSpPr>
        <p:grpSpPr>
          <a:xfrm>
            <a:off x="1533601" y="2038687"/>
            <a:ext cx="5472000" cy="1359450"/>
            <a:chOff x="3512551" y="2358270"/>
            <a:chExt cx="1597383" cy="378533"/>
          </a:xfrm>
        </p:grpSpPr>
        <p:cxnSp>
          <p:nvCxnSpPr>
            <p:cNvPr id="42" name="Google Shape;3809;p52">
              <a:extLst>
                <a:ext uri="{FF2B5EF4-FFF2-40B4-BE49-F238E27FC236}">
                  <a16:creationId xmlns:a16="http://schemas.microsoft.com/office/drawing/2014/main" id="{75D41796-4293-4117-9F01-411BB76391CE}"/>
                </a:ext>
              </a:extLst>
            </p:cNvPr>
            <p:cNvCxnSpPr>
              <a:stCxn id="57" idx="6"/>
              <a:endCxn id="48" idx="2"/>
            </p:cNvCxnSpPr>
            <p:nvPr/>
          </p:nvCxnSpPr>
          <p:spPr>
            <a:xfrm>
              <a:off x="3738198" y="2553118"/>
              <a:ext cx="1146000" cy="0"/>
            </a:xfrm>
            <a:prstGeom prst="straightConnector1">
              <a:avLst/>
            </a:prstGeom>
            <a:noFill/>
            <a:ln w="19050" cap="flat" cmpd="sng">
              <a:solidFill>
                <a:srgbClr val="435D7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3" name="Google Shape;3812;p52">
              <a:extLst>
                <a:ext uri="{FF2B5EF4-FFF2-40B4-BE49-F238E27FC236}">
                  <a16:creationId xmlns:a16="http://schemas.microsoft.com/office/drawing/2014/main" id="{A55F82DD-FD00-45D3-B1ED-876AF6F9F17C}"/>
                </a:ext>
              </a:extLst>
            </p:cNvPr>
            <p:cNvGrpSpPr/>
            <p:nvPr/>
          </p:nvGrpSpPr>
          <p:grpSpPr>
            <a:xfrm>
              <a:off x="3512551" y="2358270"/>
              <a:ext cx="225647" cy="307714"/>
              <a:chOff x="2182679" y="2004714"/>
              <a:chExt cx="792300" cy="1080458"/>
            </a:xfrm>
          </p:grpSpPr>
          <p:cxnSp>
            <p:nvCxnSpPr>
              <p:cNvPr id="56" name="Google Shape;3813;p52">
                <a:extLst>
                  <a:ext uri="{FF2B5EF4-FFF2-40B4-BE49-F238E27FC236}">
                    <a16:creationId xmlns:a16="http://schemas.microsoft.com/office/drawing/2014/main" id="{62FCAC9D-0E2B-4344-AF02-47A99B9749E7}"/>
                  </a:ext>
                </a:extLst>
              </p:cNvPr>
              <p:cNvCxnSpPr>
                <a:stCxn id="58" idx="0"/>
              </p:cNvCxnSpPr>
              <p:nvPr/>
            </p:nvCxnSpPr>
            <p:spPr>
              <a:xfrm rot="10800000">
                <a:off x="2578961" y="2004714"/>
                <a:ext cx="0" cy="389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5D7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7" name="Google Shape;3810;p52">
                <a:extLst>
                  <a:ext uri="{FF2B5EF4-FFF2-40B4-BE49-F238E27FC236}">
                    <a16:creationId xmlns:a16="http://schemas.microsoft.com/office/drawing/2014/main" id="{4BDCBD27-BB8E-4320-83B9-7425EC9FD458}"/>
                  </a:ext>
                </a:extLst>
              </p:cNvPr>
              <p:cNvSpPr/>
              <p:nvPr/>
            </p:nvSpPr>
            <p:spPr>
              <a:xfrm>
                <a:off x="2182679" y="2292572"/>
                <a:ext cx="792300" cy="792600"/>
              </a:xfrm>
              <a:prstGeom prst="ellipse">
                <a:avLst/>
              </a:prstGeom>
              <a:noFill/>
              <a:ln w="19050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3814;p52">
                <a:extLst>
                  <a:ext uri="{FF2B5EF4-FFF2-40B4-BE49-F238E27FC236}">
                    <a16:creationId xmlns:a16="http://schemas.microsoft.com/office/drawing/2014/main" id="{96643620-E5E2-43E7-B0B3-016FD19F537B}"/>
                  </a:ext>
                </a:extLst>
              </p:cNvPr>
              <p:cNvSpPr/>
              <p:nvPr/>
            </p:nvSpPr>
            <p:spPr>
              <a:xfrm>
                <a:off x="2283911" y="2393814"/>
                <a:ext cx="590100" cy="590100"/>
              </a:xfrm>
              <a:prstGeom prst="ellipse">
                <a:avLst/>
              </a:prstGeom>
              <a:solidFill>
                <a:srgbClr val="435D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dirty="0">
                    <a:solidFill>
                      <a:srgbClr val="EB9921"/>
                    </a:solidFill>
                    <a:latin typeface="Candal" panose="020B0604020202020204" charset="0"/>
                  </a:rPr>
                  <a:t>1</a:t>
                </a:r>
                <a:endParaRPr b="1" dirty="0">
                  <a:solidFill>
                    <a:srgbClr val="EB9921"/>
                  </a:solidFill>
                  <a:latin typeface="Candal" panose="020B0604020202020204" charset="0"/>
                </a:endParaRPr>
              </a:p>
            </p:txBody>
          </p:sp>
        </p:grpSp>
        <p:grpSp>
          <p:nvGrpSpPr>
            <p:cNvPr id="44" name="Google Shape;3815;p52">
              <a:extLst>
                <a:ext uri="{FF2B5EF4-FFF2-40B4-BE49-F238E27FC236}">
                  <a16:creationId xmlns:a16="http://schemas.microsoft.com/office/drawing/2014/main" id="{DF21826C-E2FD-4697-83C5-B693CBFDE7C9}"/>
                </a:ext>
              </a:extLst>
            </p:cNvPr>
            <p:cNvGrpSpPr/>
            <p:nvPr/>
          </p:nvGrpSpPr>
          <p:grpSpPr>
            <a:xfrm>
              <a:off x="3969644" y="2440153"/>
              <a:ext cx="225853" cy="296651"/>
              <a:chOff x="3775710" y="1729289"/>
              <a:chExt cx="136500" cy="179289"/>
            </a:xfrm>
          </p:grpSpPr>
          <p:cxnSp>
            <p:nvCxnSpPr>
              <p:cNvPr id="53" name="Google Shape;3816;p52">
                <a:extLst>
                  <a:ext uri="{FF2B5EF4-FFF2-40B4-BE49-F238E27FC236}">
                    <a16:creationId xmlns:a16="http://schemas.microsoft.com/office/drawing/2014/main" id="{A9495453-DD61-41E8-8C96-0C5795DB94C8}"/>
                  </a:ext>
                </a:extLst>
              </p:cNvPr>
              <p:cNvCxnSpPr/>
              <p:nvPr/>
            </p:nvCxnSpPr>
            <p:spPr>
              <a:xfrm>
                <a:off x="3843851" y="1848278"/>
                <a:ext cx="0" cy="60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5D7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" name="Google Shape;3817;p52">
                <a:extLst>
                  <a:ext uri="{FF2B5EF4-FFF2-40B4-BE49-F238E27FC236}">
                    <a16:creationId xmlns:a16="http://schemas.microsoft.com/office/drawing/2014/main" id="{70C83AAB-755C-411B-9C02-959250DD6B7F}"/>
                  </a:ext>
                </a:extLst>
              </p:cNvPr>
              <p:cNvSpPr/>
              <p:nvPr/>
            </p:nvSpPr>
            <p:spPr>
              <a:xfrm>
                <a:off x="3775710" y="1729289"/>
                <a:ext cx="136500" cy="136500"/>
              </a:xfrm>
              <a:prstGeom prst="ellipse">
                <a:avLst/>
              </a:prstGeom>
              <a:noFill/>
              <a:ln w="19050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3818;p52">
                <a:extLst>
                  <a:ext uri="{FF2B5EF4-FFF2-40B4-BE49-F238E27FC236}">
                    <a16:creationId xmlns:a16="http://schemas.microsoft.com/office/drawing/2014/main" id="{FA281DAE-7B52-4615-888F-310FAF896760}"/>
                  </a:ext>
                </a:extLst>
              </p:cNvPr>
              <p:cNvSpPr/>
              <p:nvPr/>
            </p:nvSpPr>
            <p:spPr>
              <a:xfrm>
                <a:off x="3793133" y="1746713"/>
                <a:ext cx="101700" cy="101700"/>
              </a:xfrm>
              <a:prstGeom prst="ellipse">
                <a:avLst/>
              </a:prstGeom>
              <a:solidFill>
                <a:srgbClr val="435D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dirty="0">
                    <a:solidFill>
                      <a:srgbClr val="EB9921"/>
                    </a:solidFill>
                    <a:latin typeface="Candal" panose="020B0604020202020204" charset="0"/>
                  </a:rPr>
                  <a:t>2</a:t>
                </a:r>
                <a:endParaRPr sz="1800" b="1" dirty="0">
                  <a:solidFill>
                    <a:srgbClr val="EB9921"/>
                  </a:solidFill>
                  <a:latin typeface="Candal" panose="020B0604020202020204" charset="0"/>
                </a:endParaRPr>
              </a:p>
            </p:txBody>
          </p:sp>
        </p:grpSp>
        <p:grpSp>
          <p:nvGrpSpPr>
            <p:cNvPr id="45" name="Google Shape;3819;p52">
              <a:extLst>
                <a:ext uri="{FF2B5EF4-FFF2-40B4-BE49-F238E27FC236}">
                  <a16:creationId xmlns:a16="http://schemas.microsoft.com/office/drawing/2014/main" id="{0CB4B28B-1BBB-4CCA-B972-99D4EBCFDAB1}"/>
                </a:ext>
              </a:extLst>
            </p:cNvPr>
            <p:cNvGrpSpPr/>
            <p:nvPr/>
          </p:nvGrpSpPr>
          <p:grpSpPr>
            <a:xfrm>
              <a:off x="4427051" y="2358270"/>
              <a:ext cx="225647" cy="307714"/>
              <a:chOff x="5393704" y="2004714"/>
              <a:chExt cx="792300" cy="1080458"/>
            </a:xfrm>
          </p:grpSpPr>
          <p:cxnSp>
            <p:nvCxnSpPr>
              <p:cNvPr id="50" name="Google Shape;3820;p52">
                <a:extLst>
                  <a:ext uri="{FF2B5EF4-FFF2-40B4-BE49-F238E27FC236}">
                    <a16:creationId xmlns:a16="http://schemas.microsoft.com/office/drawing/2014/main" id="{96D2C88E-2543-4726-9146-79439693894A}"/>
                  </a:ext>
                </a:extLst>
              </p:cNvPr>
              <p:cNvCxnSpPr>
                <a:stCxn id="52" idx="0"/>
              </p:cNvCxnSpPr>
              <p:nvPr/>
            </p:nvCxnSpPr>
            <p:spPr>
              <a:xfrm rot="10800000">
                <a:off x="5789986" y="2004714"/>
                <a:ext cx="0" cy="389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5D7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1" name="Google Shape;3822;p52">
                <a:extLst>
                  <a:ext uri="{FF2B5EF4-FFF2-40B4-BE49-F238E27FC236}">
                    <a16:creationId xmlns:a16="http://schemas.microsoft.com/office/drawing/2014/main" id="{7871A05C-0FC3-4DCC-91E4-8E8101213A09}"/>
                  </a:ext>
                </a:extLst>
              </p:cNvPr>
              <p:cNvSpPr/>
              <p:nvPr/>
            </p:nvSpPr>
            <p:spPr>
              <a:xfrm>
                <a:off x="5393704" y="2292572"/>
                <a:ext cx="792300" cy="792600"/>
              </a:xfrm>
              <a:prstGeom prst="ellipse">
                <a:avLst/>
              </a:prstGeom>
              <a:noFill/>
              <a:ln w="19050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3821;p52">
                <a:extLst>
                  <a:ext uri="{FF2B5EF4-FFF2-40B4-BE49-F238E27FC236}">
                    <a16:creationId xmlns:a16="http://schemas.microsoft.com/office/drawing/2014/main" id="{F16229F4-CE87-411B-8D8E-1F185B84BFE4}"/>
                  </a:ext>
                </a:extLst>
              </p:cNvPr>
              <p:cNvSpPr/>
              <p:nvPr/>
            </p:nvSpPr>
            <p:spPr>
              <a:xfrm>
                <a:off x="5494936" y="2393814"/>
                <a:ext cx="590100" cy="590100"/>
              </a:xfrm>
              <a:prstGeom prst="ellipse">
                <a:avLst/>
              </a:prstGeom>
              <a:solidFill>
                <a:srgbClr val="435D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dirty="0">
                    <a:solidFill>
                      <a:srgbClr val="EB9921"/>
                    </a:solidFill>
                    <a:latin typeface="Candal" panose="020B0604020202020204" charset="0"/>
                  </a:rPr>
                  <a:t>3</a:t>
                </a:r>
                <a:endParaRPr sz="1800" b="1" dirty="0">
                  <a:solidFill>
                    <a:srgbClr val="EB9921"/>
                  </a:solidFill>
                  <a:latin typeface="Candal" panose="020B0604020202020204" charset="0"/>
                </a:endParaRPr>
              </a:p>
            </p:txBody>
          </p:sp>
        </p:grpSp>
        <p:grpSp>
          <p:nvGrpSpPr>
            <p:cNvPr id="46" name="Google Shape;3823;p52">
              <a:extLst>
                <a:ext uri="{FF2B5EF4-FFF2-40B4-BE49-F238E27FC236}">
                  <a16:creationId xmlns:a16="http://schemas.microsoft.com/office/drawing/2014/main" id="{397005ED-E618-478C-86B8-65FB71933ACC}"/>
                </a:ext>
              </a:extLst>
            </p:cNvPr>
            <p:cNvGrpSpPr/>
            <p:nvPr/>
          </p:nvGrpSpPr>
          <p:grpSpPr>
            <a:xfrm>
              <a:off x="4884287" y="2440252"/>
              <a:ext cx="225647" cy="296532"/>
              <a:chOff x="6999166" y="2292572"/>
              <a:chExt cx="792300" cy="1041192"/>
            </a:xfrm>
          </p:grpSpPr>
          <p:cxnSp>
            <p:nvCxnSpPr>
              <p:cNvPr id="47" name="Google Shape;3824;p52">
                <a:extLst>
                  <a:ext uri="{FF2B5EF4-FFF2-40B4-BE49-F238E27FC236}">
                    <a16:creationId xmlns:a16="http://schemas.microsoft.com/office/drawing/2014/main" id="{1A335A6A-48DD-481E-9BE1-00334BC06FCE}"/>
                  </a:ext>
                </a:extLst>
              </p:cNvPr>
              <p:cNvCxnSpPr/>
              <p:nvPr/>
            </p:nvCxnSpPr>
            <p:spPr>
              <a:xfrm>
                <a:off x="7395553" y="2983964"/>
                <a:ext cx="0" cy="34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5D7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8" name="Google Shape;3811;p52">
                <a:extLst>
                  <a:ext uri="{FF2B5EF4-FFF2-40B4-BE49-F238E27FC236}">
                    <a16:creationId xmlns:a16="http://schemas.microsoft.com/office/drawing/2014/main" id="{69028004-AC21-481C-BAE7-9EEC5BA0962B}"/>
                  </a:ext>
                </a:extLst>
              </p:cNvPr>
              <p:cNvSpPr/>
              <p:nvPr/>
            </p:nvSpPr>
            <p:spPr>
              <a:xfrm>
                <a:off x="6999166" y="2292572"/>
                <a:ext cx="792300" cy="792600"/>
              </a:xfrm>
              <a:prstGeom prst="ellipse">
                <a:avLst/>
              </a:prstGeom>
              <a:noFill/>
              <a:ln w="19050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3825;p52">
                <a:extLst>
                  <a:ext uri="{FF2B5EF4-FFF2-40B4-BE49-F238E27FC236}">
                    <a16:creationId xmlns:a16="http://schemas.microsoft.com/office/drawing/2014/main" id="{758674A1-599B-4BBD-B0E5-6D23EAC1FB8B}"/>
                  </a:ext>
                </a:extLst>
              </p:cNvPr>
              <p:cNvSpPr/>
              <p:nvPr/>
            </p:nvSpPr>
            <p:spPr>
              <a:xfrm>
                <a:off x="7100398" y="2393814"/>
                <a:ext cx="590100" cy="590100"/>
              </a:xfrm>
              <a:prstGeom prst="ellipse">
                <a:avLst/>
              </a:prstGeom>
              <a:solidFill>
                <a:srgbClr val="435D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dirty="0">
                    <a:solidFill>
                      <a:srgbClr val="EB9921"/>
                    </a:solidFill>
                    <a:latin typeface="Candal" panose="020B0604020202020204" charset="0"/>
                  </a:rPr>
                  <a:t>4</a:t>
                </a:r>
                <a:endParaRPr sz="1800" b="1" dirty="0">
                  <a:solidFill>
                    <a:srgbClr val="EB9921"/>
                  </a:solidFill>
                  <a:latin typeface="Candal" panose="020B0604020202020204" charset="0"/>
                </a:endParaRPr>
              </a:p>
            </p:txBody>
          </p:sp>
        </p:grp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251F43D3-087C-4313-AF73-E51A3841A1E0}"/>
              </a:ext>
            </a:extLst>
          </p:cNvPr>
          <p:cNvSpPr txBox="1"/>
          <p:nvPr/>
        </p:nvSpPr>
        <p:spPr>
          <a:xfrm>
            <a:off x="552629" y="893322"/>
            <a:ext cx="29938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EB9921"/>
                </a:solidFill>
                <a:latin typeface="Candal" panose="020B0604020202020204" charset="0"/>
              </a:rPr>
              <a:t>Generated 100 Initial Prompts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D260583-8C9E-4CDA-8B7F-B4E52AEA26E9}"/>
              </a:ext>
            </a:extLst>
          </p:cNvPr>
          <p:cNvSpPr txBox="1"/>
          <p:nvPr/>
        </p:nvSpPr>
        <p:spPr>
          <a:xfrm>
            <a:off x="2124671" y="3398069"/>
            <a:ext cx="28289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EB9921"/>
                </a:solidFill>
                <a:latin typeface="Candal" panose="020B0604020202020204" charset="0"/>
              </a:rPr>
              <a:t>Applied Scoring System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69BD599-E3B1-4F38-82D1-57665FB1B9C5}"/>
              </a:ext>
            </a:extLst>
          </p:cNvPr>
          <p:cNvSpPr txBox="1"/>
          <p:nvPr/>
        </p:nvSpPr>
        <p:spPr>
          <a:xfrm>
            <a:off x="1821455" y="3913869"/>
            <a:ext cx="35193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Each prompt was scored based on criteria for professionalism and relevance, ensuring alignment with our analysis goals.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E03746A-5A02-4649-8793-FE70ADE9B0B1}"/>
              </a:ext>
            </a:extLst>
          </p:cNvPr>
          <p:cNvSpPr txBox="1"/>
          <p:nvPr/>
        </p:nvSpPr>
        <p:spPr>
          <a:xfrm>
            <a:off x="759600" y="1436514"/>
            <a:ext cx="25798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Collaborated with </a:t>
            </a:r>
            <a:r>
              <a:rPr lang="en-US" sz="1200" dirty="0" err="1">
                <a:solidFill>
                  <a:schemeClr val="tx1"/>
                </a:solidFill>
              </a:rPr>
              <a:t>ChatGPT</a:t>
            </a:r>
            <a:r>
              <a:rPr lang="en-US" sz="1200" dirty="0"/>
              <a:t> to brainstorm and create a set of 100 prompts for analysis.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E611DC4-6055-4823-8A8D-D287499A7E5E}"/>
              </a:ext>
            </a:extLst>
          </p:cNvPr>
          <p:cNvSpPr txBox="1"/>
          <p:nvPr/>
        </p:nvSpPr>
        <p:spPr>
          <a:xfrm>
            <a:off x="3873103" y="851739"/>
            <a:ext cx="23341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EB9921"/>
                </a:solidFill>
                <a:latin typeface="Candal" panose="020B0604020202020204" charset="0"/>
              </a:rPr>
              <a:t>Selected Top 20 Prompts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84F734C-5AF7-4E8D-B1D2-60E35B3C1C6D}"/>
              </a:ext>
            </a:extLst>
          </p:cNvPr>
          <p:cNvSpPr txBox="1"/>
          <p:nvPr/>
        </p:nvSpPr>
        <p:spPr>
          <a:xfrm>
            <a:off x="3678937" y="1385716"/>
            <a:ext cx="28677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Filtered down to the 20 highest-scoring prompts, focusing on those that best matched our objectives.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2B1BEEB-B1C4-4DB7-95C2-832DCAC3BF99}"/>
              </a:ext>
            </a:extLst>
          </p:cNvPr>
          <p:cNvSpPr txBox="1"/>
          <p:nvPr/>
        </p:nvSpPr>
        <p:spPr>
          <a:xfrm>
            <a:off x="5151088" y="3394070"/>
            <a:ext cx="29360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EB9921"/>
                </a:solidFill>
                <a:latin typeface="Candal" panose="020B0604020202020204" charset="0"/>
              </a:rPr>
              <a:t>Final Dashboard Creation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4E13F72-25F9-457B-94A1-B66435062B96}"/>
              </a:ext>
            </a:extLst>
          </p:cNvPr>
          <p:cNvSpPr txBox="1"/>
          <p:nvPr/>
        </p:nvSpPr>
        <p:spPr>
          <a:xfrm>
            <a:off x="5318739" y="3913869"/>
            <a:ext cx="27683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Used the top 20 prompts to develop the final dashboard, showcasing key insights and analysis.</a:t>
            </a:r>
          </a:p>
        </p:txBody>
      </p:sp>
    </p:spTree>
    <p:extLst>
      <p:ext uri="{BB962C8B-B14F-4D97-AF65-F5344CB8AC3E}">
        <p14:creationId xmlns:p14="http://schemas.microsoft.com/office/powerpoint/2010/main" val="3496825062"/>
      </p:ext>
    </p:extLst>
  </p:cSld>
  <p:clrMapOvr>
    <a:masterClrMapping/>
  </p:clrMapOvr>
</p:sld>
</file>

<file path=ppt/theme/theme1.xml><?xml version="1.0" encoding="utf-8"?>
<a:theme xmlns:a="http://schemas.openxmlformats.org/drawingml/2006/main" name="Chat GPT by Slidesgo">
  <a:themeElements>
    <a:clrScheme name="Simple Light">
      <a:dk1>
        <a:srgbClr val="000000"/>
      </a:dk1>
      <a:lt1>
        <a:srgbClr val="FDFCFD"/>
      </a:lt1>
      <a:dk2>
        <a:srgbClr val="DFE6EE"/>
      </a:dk2>
      <a:lt2>
        <a:srgbClr val="A1B0BA"/>
      </a:lt2>
      <a:accent1>
        <a:srgbClr val="7991D1"/>
      </a:accent1>
      <a:accent2>
        <a:srgbClr val="4C5980"/>
      </a:accent2>
      <a:accent3>
        <a:srgbClr val="FFD075"/>
      </a:accent3>
      <a:accent4>
        <a:srgbClr val="EB9921"/>
      </a:accent4>
      <a:accent5>
        <a:srgbClr val="D66EC0"/>
      </a:accent5>
      <a:accent6>
        <a:srgbClr val="B345B5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2155</TotalTime>
  <Words>719</Words>
  <Application>Microsoft Office PowerPoint</Application>
  <PresentationFormat>On-screen Show (16:9)</PresentationFormat>
  <Paragraphs>96</Paragraphs>
  <Slides>22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Roboto</vt:lpstr>
      <vt:lpstr>Cabin</vt:lpstr>
      <vt:lpstr>Libre Franklin Black</vt:lpstr>
      <vt:lpstr>Nunito Light</vt:lpstr>
      <vt:lpstr>Calistoga</vt:lpstr>
      <vt:lpstr>Candal</vt:lpstr>
      <vt:lpstr>DM Sans</vt:lpstr>
      <vt:lpstr>Arial</vt:lpstr>
      <vt:lpstr>Chat GPT by Slidesgo</vt:lpstr>
      <vt:lpstr> Building a GPT for Public Procurement Analysis</vt:lpstr>
      <vt:lpstr>01</vt:lpstr>
      <vt:lpstr>What is a Public Procurement  GPT?</vt:lpstr>
      <vt:lpstr>The Problem It Solves</vt:lpstr>
      <vt:lpstr>Why Automate Analysis?</vt:lpstr>
      <vt:lpstr>Building the GPT</vt:lpstr>
      <vt:lpstr>PowerPoint Presentation</vt:lpstr>
      <vt:lpstr>Prompt Selection Process</vt:lpstr>
      <vt:lpstr>PowerPoint Presentation</vt:lpstr>
      <vt:lpstr>Dashboard Creation</vt:lpstr>
      <vt:lpstr>Dashboard 1</vt:lpstr>
      <vt:lpstr>Dashboard 2</vt:lpstr>
      <vt:lpstr>Predefined Analyses Overview</vt:lpstr>
      <vt:lpstr>Example Prompts and  Generated Graphs</vt:lpstr>
      <vt:lpstr>Example Prompts and  Generated Graphs</vt:lpstr>
      <vt:lpstr>Example Prompts and  Generated Graphs</vt:lpstr>
      <vt:lpstr>Handling Data Issues Automatically</vt:lpstr>
      <vt:lpstr>Generating Detailed Reports</vt:lpstr>
      <vt:lpstr>PowerPoint Presentation</vt:lpstr>
      <vt:lpstr>Conclusion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GPT for Public Procurement Analysis GPT</dc:title>
  <dc:creator>Ahsanul Haque Milon</dc:creator>
  <cp:lastModifiedBy>Ahsanul Haque Milon</cp:lastModifiedBy>
  <cp:revision>49</cp:revision>
  <dcterms:modified xsi:type="dcterms:W3CDTF">2024-11-14T22:50:34Z</dcterms:modified>
</cp:coreProperties>
</file>