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D-0D22-457C-9F42-AE6D037C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D9569-0689-4CD3-B475-98DC5AE9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4A95-FA26-461B-8D48-759BEED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B69B-D549-4BA1-BA60-907E1F49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738E-AA33-4B6A-8E2D-C17D293D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2BB-70A0-43C3-BE39-4228A879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95C0-A91A-47A2-A192-7DD7683F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8C16-8A4B-4232-A132-55778B3C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84DD-BACC-4430-94C6-FB34E9D6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9037-5B5E-4452-AC46-E33119FF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C1E55-B52A-477E-B70F-0DCCC9FDC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6041-3B37-4179-BCB5-4928C9C5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409A-8348-4E7B-A2C9-EB8B9F74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140E-A2F9-4847-9D57-0C43F2F9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74DE-4108-460F-B6DB-7E8EEDE1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5A48-4FF4-4E73-B893-B546013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4CDB-E358-43D6-A5F2-84DB5221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B65A-4CAF-40D5-91D1-CCB21516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37BC-A9BD-4900-AC52-236CC9A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07E3-0FEC-4029-BDEF-75575C6B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5219-520F-4C59-927A-76FA70B1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3296-E62E-4202-A16F-FCC9FEC5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4604-2C55-41DB-A8C2-7397006C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D97A-DDC8-4A0B-AA11-FFCB3E18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D28A-4EB4-4A88-A622-F99A938B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C76-7646-4BBF-82F7-E8CE21C4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B94C-8F85-4C77-A4CA-EB6AF30B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9798D-FB20-4A81-8284-60E4423B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68088-9B5D-415C-BF83-3A4660B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E5AAE-5F26-4AB9-9B6E-9252F1E7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1149B-5632-4FB3-A938-37DAD0B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728F-A1BD-42F8-A228-AC8B0333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3CCE-7156-4610-8F19-2B0931C2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2F33-A164-45E6-973A-280B6BC7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332D2-0F95-440F-A9B4-1309B4E14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1B8B9-B453-472A-8B9E-D32E6B66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2065B-1227-4832-A1C8-6BCAD63A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A108E-AE42-4B2D-983A-FC58F61E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143A3-84B0-4A74-AD11-7C2F0B43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3B2-5813-491F-85A3-9B44A708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3A4F7-FE9C-4FA2-A788-05B08CE3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2AFF-B00E-41FD-AB84-793DDB0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2D26-7C62-4CAE-954E-3F482715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DC2AE-F304-46FA-A88C-86DB3C8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56BD-C3AE-4298-B242-10F606C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D316-A712-4405-A756-6F6143F3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0A22-80AB-4CF7-824B-536FDEED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251F-D93E-4E17-A055-C6A0DAA8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F86F-B569-4755-BA4A-5F649A12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CFF8-EE00-44C4-87A7-043B50D6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40D6-6B8A-4C23-A4A5-06900A48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28D3-74E4-4708-A309-6310B791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69A1-60B5-4C53-AC98-51629084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733FE-C15D-4D89-AB95-90735C24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2FD5-8578-4F8A-9408-A19B98D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E11F-BFCC-48CA-BC1E-FBAB409D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5108-B627-4798-8D30-E9060D9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B9D9-62BF-469B-B579-1A54AD23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A4D24-33D5-435E-9043-C76890BA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9630-2E41-4A1C-AEB0-A046D5BE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4E48-C8DD-4E1F-B552-2227EC85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B49B-411F-4E47-BBC5-B0B96A7C837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162E-1A38-4C85-A204-7295CF68A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CC0D-E220-48C5-8B0B-66B57E45B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C643-0811-4EA8-A7AB-BE958D42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ED10B-8CD4-4B24-AF7A-59BCBE5D3D6F}"/>
              </a:ext>
            </a:extLst>
          </p:cNvPr>
          <p:cNvSpPr txBox="1"/>
          <p:nvPr/>
        </p:nvSpPr>
        <p:spPr>
          <a:xfrm>
            <a:off x="2894120" y="417250"/>
            <a:ext cx="589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UWE Bristol Time Series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C67EF-FD9E-464D-BCE1-DA796872A791}"/>
              </a:ext>
            </a:extLst>
          </p:cNvPr>
          <p:cNvSpPr txBox="1"/>
          <p:nvPr/>
        </p:nvSpPr>
        <p:spPr>
          <a:xfrm>
            <a:off x="878888" y="1821074"/>
            <a:ext cx="9925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How has UWE Bristol performed over the period?</a:t>
            </a:r>
          </a:p>
          <a:p>
            <a:r>
              <a:rPr lang="en-US" dirty="0"/>
              <a:t>- What factors are at play in explaining UWE’s performance?</a:t>
            </a:r>
          </a:p>
          <a:p>
            <a:r>
              <a:rPr lang="en-US" dirty="0"/>
              <a:t>- How have UWE’s subjects fared over the period?</a:t>
            </a:r>
          </a:p>
          <a:p>
            <a:r>
              <a:rPr lang="en-US" dirty="0"/>
              <a:t>- What’s next for UWE Bristol in the Guardian rankings? How can we rank higher?</a:t>
            </a:r>
          </a:p>
          <a:p>
            <a:r>
              <a:rPr lang="en-US" dirty="0"/>
              <a:t>- How can UWE Bristol perform better in the league table in future, and how can BI support this effort?</a:t>
            </a:r>
          </a:p>
          <a:p>
            <a:r>
              <a:rPr lang="en-US" dirty="0"/>
              <a:t>- What factors could be harmful to UWE’s league table position? Are any changes to the league table methodology likely? How would these affect UWE?</a:t>
            </a:r>
          </a:p>
        </p:txBody>
      </p:sp>
    </p:spTree>
    <p:extLst>
      <p:ext uri="{BB962C8B-B14F-4D97-AF65-F5344CB8AC3E}">
        <p14:creationId xmlns:p14="http://schemas.microsoft.com/office/powerpoint/2010/main" val="317137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EF83-BAAD-4BF4-8130-97913CFC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Dashboard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4EE8D-E94C-4AD4-BDB4-78B58340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35" y="1416361"/>
            <a:ext cx="9144449" cy="50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B36-5BB9-4B30-972E-A5F31DFE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Dashboard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EDB37-FA16-44DA-BD04-5BFBFA4D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32" y="1421446"/>
            <a:ext cx="8918736" cy="49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9331-C38A-4C50-802C-18045839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Dashboard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2D13-E245-4E19-A01C-8930BB06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8" y="1424919"/>
            <a:ext cx="9035443" cy="49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077F-EEA9-4B2E-9047-3A2F3673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Dashboard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5E84-4973-456A-A99D-30F8FEB5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97" y="1323500"/>
            <a:ext cx="8997340" cy="49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FF1E9-72EE-42F7-B715-DD63C19F89D9}"/>
              </a:ext>
            </a:extLst>
          </p:cNvPr>
          <p:cNvSpPr txBox="1"/>
          <p:nvPr/>
        </p:nvSpPr>
        <p:spPr>
          <a:xfrm>
            <a:off x="4110361" y="541537"/>
            <a:ext cx="36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Final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1B818-B2C0-434F-88F7-4B5CD5D5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87" y="1282855"/>
            <a:ext cx="8394483" cy="49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4423F8-1D02-4E20-AF60-08F8BD7A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9" y="1890943"/>
            <a:ext cx="10722120" cy="1801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B7552-915E-4BFD-ADC3-917BE6E931B0}"/>
              </a:ext>
            </a:extLst>
          </p:cNvPr>
          <p:cNvSpPr txBox="1"/>
          <p:nvPr/>
        </p:nvSpPr>
        <p:spPr>
          <a:xfrm>
            <a:off x="2198703" y="4018911"/>
            <a:ext cx="7794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How can UWE Bristol perform better in the league table in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016B3-9538-4331-A078-F2FBFF03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904868"/>
            <a:ext cx="10112616" cy="304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BD001-BF45-45CF-B26D-FB492B95BB0D}"/>
              </a:ext>
            </a:extLst>
          </p:cNvPr>
          <p:cNvSpPr txBox="1"/>
          <p:nvPr/>
        </p:nvSpPr>
        <p:spPr>
          <a:xfrm>
            <a:off x="3048740" y="4953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How has UWE Bristol performed over the period?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B0DF1-2EC8-48F0-A76D-7394D92F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2144918"/>
            <a:ext cx="10104996" cy="256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452FC-BA86-4B26-B13D-E342A7E23BEC}"/>
              </a:ext>
            </a:extLst>
          </p:cNvPr>
          <p:cNvSpPr txBox="1"/>
          <p:nvPr/>
        </p:nvSpPr>
        <p:spPr>
          <a:xfrm>
            <a:off x="2683276" y="47130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How have UWE’s subject fared over the period?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A0FDD-3C89-4F0F-B7BA-A6D5B383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65" y="1549277"/>
            <a:ext cx="6901670" cy="3759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F24ED-1304-47F8-A73F-FFA3D45CD086}"/>
              </a:ext>
            </a:extLst>
          </p:cNvPr>
          <p:cNvSpPr txBox="1"/>
          <p:nvPr/>
        </p:nvSpPr>
        <p:spPr>
          <a:xfrm>
            <a:off x="3153792" y="54038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Top 10 Subject by Guardian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785C8-3BE8-4159-ABDE-12FFD3B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405326"/>
            <a:ext cx="9487722" cy="5425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AF3B2-9ECD-47E6-8BB4-7D09C094B6B8}"/>
              </a:ext>
            </a:extLst>
          </p:cNvPr>
          <p:cNvSpPr txBox="1"/>
          <p:nvPr/>
        </p:nvSpPr>
        <p:spPr>
          <a:xfrm>
            <a:off x="3792985" y="583123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Top 10 general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3B840-2BD0-4748-88A8-3EE902F2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982768"/>
            <a:ext cx="10112616" cy="4892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6945-6AB7-4437-9956-7D8316C045CB}"/>
              </a:ext>
            </a:extLst>
          </p:cNvPr>
          <p:cNvSpPr txBox="1"/>
          <p:nvPr/>
        </p:nvSpPr>
        <p:spPr>
          <a:xfrm>
            <a:off x="2727665" y="58752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Top 10 Engineering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62428-DFE1-44D8-8678-ACA50E5F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7" y="1322773"/>
            <a:ext cx="10888726" cy="4017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99653-CD3C-47C0-8C93-44F8CD67AE6D}"/>
              </a:ext>
            </a:extLst>
          </p:cNvPr>
          <p:cNvSpPr txBox="1"/>
          <p:nvPr/>
        </p:nvSpPr>
        <p:spPr>
          <a:xfrm>
            <a:off x="3048740" y="55352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Fig: UWE Bristol Time Series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CDFE-9C66-45F8-A3FD-D0506183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Dashboard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0D689-E900-4873-B8D2-03A7E234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5" y="1463018"/>
            <a:ext cx="8945291" cy="49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9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179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1</vt:lpstr>
      <vt:lpstr>Dashboard 2</vt:lpstr>
      <vt:lpstr>Dashboard 3</vt:lpstr>
      <vt:lpstr>Dashboard 4</vt:lpstr>
      <vt:lpstr>Dashboard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Ahsanul Haque Milon</dc:creator>
  <cp:lastModifiedBy>Ahsanul Haque Milon</cp:lastModifiedBy>
  <cp:revision>6</cp:revision>
  <dcterms:created xsi:type="dcterms:W3CDTF">2023-08-12T09:21:23Z</dcterms:created>
  <dcterms:modified xsi:type="dcterms:W3CDTF">2023-08-13T08:30:08Z</dcterms:modified>
</cp:coreProperties>
</file>