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9"/>
  </p:notesMasterIdLst>
  <p:sldIdLst>
    <p:sldId id="256" r:id="rId2"/>
    <p:sldId id="268" r:id="rId3"/>
    <p:sldId id="269" r:id="rId4"/>
    <p:sldId id="274" r:id="rId5"/>
    <p:sldId id="277" r:id="rId6"/>
    <p:sldId id="278" r:id="rId7"/>
    <p:sldId id="279" r:id="rId8"/>
    <p:sldId id="271" r:id="rId9"/>
    <p:sldId id="281" r:id="rId10"/>
    <p:sldId id="282" r:id="rId11"/>
    <p:sldId id="285" r:id="rId12"/>
    <p:sldId id="286" r:id="rId13"/>
    <p:sldId id="272" r:id="rId14"/>
    <p:sldId id="283" r:id="rId15"/>
    <p:sldId id="287" r:id="rId16"/>
    <p:sldId id="273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57A"/>
    <a:srgbClr val="BF9C7A"/>
    <a:srgbClr val="CA9692"/>
    <a:srgbClr val="CA92BD"/>
    <a:srgbClr val="D9A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78" autoAdjust="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A41AF9-55E2-4BAA-B858-D09182BDFB0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A88331E-BAB5-4A07-9692-D1E4AEF81A95}">
      <dgm:prSet/>
      <dgm:spPr/>
      <dgm:t>
        <a:bodyPr/>
        <a:lstStyle/>
        <a:p>
          <a:pPr>
            <a:defRPr cap="all"/>
          </a:pPr>
          <a:r>
            <a:rPr lang="en-US" dirty="0"/>
            <a:t>Architecture used in the Paper</a:t>
          </a:r>
          <a:br>
            <a:rPr lang="en-US" dirty="0"/>
          </a:br>
          <a:endParaRPr lang="en-US" dirty="0"/>
        </a:p>
      </dgm:t>
    </dgm:pt>
    <dgm:pt modelId="{80D593AF-734F-41DE-AA0E-EECFC6D85911}" type="parTrans" cxnId="{081F0344-B16D-4CA9-9A26-A542BD2D1111}">
      <dgm:prSet/>
      <dgm:spPr/>
      <dgm:t>
        <a:bodyPr/>
        <a:lstStyle/>
        <a:p>
          <a:endParaRPr lang="en-US"/>
        </a:p>
      </dgm:t>
    </dgm:pt>
    <dgm:pt modelId="{4E7403A2-AFB5-4FC9-B0B4-3697FDD4808A}" type="sibTrans" cxnId="{081F0344-B16D-4CA9-9A26-A542BD2D1111}">
      <dgm:prSet/>
      <dgm:spPr/>
      <dgm:t>
        <a:bodyPr/>
        <a:lstStyle/>
        <a:p>
          <a:endParaRPr lang="en-US"/>
        </a:p>
      </dgm:t>
    </dgm:pt>
    <dgm:pt modelId="{20C7BAF1-00DC-4149-B802-F79F3B885E1F}">
      <dgm:prSet/>
      <dgm:spPr/>
      <dgm:t>
        <a:bodyPr/>
        <a:lstStyle/>
        <a:p>
          <a:pPr>
            <a:defRPr cap="all"/>
          </a:pPr>
          <a:r>
            <a:rPr lang="en-US" dirty="0"/>
            <a:t>Dataset details</a:t>
          </a:r>
          <a:br>
            <a:rPr lang="en-US" dirty="0"/>
          </a:br>
          <a:endParaRPr lang="en-US" dirty="0"/>
        </a:p>
      </dgm:t>
    </dgm:pt>
    <dgm:pt modelId="{D0D7F60D-2C76-425B-AC64-486DF5C4062A}" type="parTrans" cxnId="{8ADC96C1-3C32-4306-A6D6-766AFD048799}">
      <dgm:prSet/>
      <dgm:spPr/>
      <dgm:t>
        <a:bodyPr/>
        <a:lstStyle/>
        <a:p>
          <a:endParaRPr lang="en-US"/>
        </a:p>
      </dgm:t>
    </dgm:pt>
    <dgm:pt modelId="{710CEB29-CB1E-4495-8B89-F73E770FB679}" type="sibTrans" cxnId="{8ADC96C1-3C32-4306-A6D6-766AFD048799}">
      <dgm:prSet/>
      <dgm:spPr/>
      <dgm:t>
        <a:bodyPr/>
        <a:lstStyle/>
        <a:p>
          <a:endParaRPr lang="en-US"/>
        </a:p>
      </dgm:t>
    </dgm:pt>
    <dgm:pt modelId="{096EBAE0-CB9F-433B-B08A-092E749EC81A}">
      <dgm:prSet/>
      <dgm:spPr/>
      <dgm:t>
        <a:bodyPr/>
        <a:lstStyle/>
        <a:p>
          <a:pPr>
            <a:defRPr cap="all"/>
          </a:pPr>
          <a:r>
            <a:rPr lang="en-US" dirty="0"/>
            <a:t>Implementation details</a:t>
          </a:r>
          <a:br>
            <a:rPr lang="en-US" dirty="0"/>
          </a:br>
          <a:endParaRPr lang="en-US" dirty="0"/>
        </a:p>
      </dgm:t>
    </dgm:pt>
    <dgm:pt modelId="{D0FBFA09-371B-45BD-968A-2D306F59A51C}" type="parTrans" cxnId="{27ACA830-93CE-4865-BC35-940B3E272B77}">
      <dgm:prSet/>
      <dgm:spPr/>
      <dgm:t>
        <a:bodyPr/>
        <a:lstStyle/>
        <a:p>
          <a:endParaRPr lang="en-US"/>
        </a:p>
      </dgm:t>
    </dgm:pt>
    <dgm:pt modelId="{C9CB132F-221F-448D-8AD4-DA3023E5376A}" type="sibTrans" cxnId="{27ACA830-93CE-4865-BC35-940B3E272B77}">
      <dgm:prSet/>
      <dgm:spPr/>
      <dgm:t>
        <a:bodyPr/>
        <a:lstStyle/>
        <a:p>
          <a:endParaRPr lang="en-US"/>
        </a:p>
      </dgm:t>
    </dgm:pt>
    <dgm:pt modelId="{393408C7-11C7-44D6-A790-678ABA8A5D0A}">
      <dgm:prSet/>
      <dgm:spPr/>
      <dgm:t>
        <a:bodyPr/>
        <a:lstStyle/>
        <a:p>
          <a:pPr>
            <a:defRPr cap="all"/>
          </a:pPr>
          <a:r>
            <a:rPr lang="en-US" dirty="0"/>
            <a:t>Results and visualizations</a:t>
          </a:r>
          <a:br>
            <a:rPr lang="en-US" b="0" i="0" dirty="0"/>
          </a:br>
          <a:endParaRPr lang="en-US" dirty="0"/>
        </a:p>
      </dgm:t>
    </dgm:pt>
    <dgm:pt modelId="{A2B1BA8E-1FDA-4314-8195-92B82520F798}" type="parTrans" cxnId="{33EBF8B3-701C-4984-8501-83F56BCEA1F4}">
      <dgm:prSet/>
      <dgm:spPr/>
      <dgm:t>
        <a:bodyPr/>
        <a:lstStyle/>
        <a:p>
          <a:endParaRPr lang="en-US"/>
        </a:p>
      </dgm:t>
    </dgm:pt>
    <dgm:pt modelId="{2D041DF0-BBC0-4BFF-8F07-E839586F9A29}" type="sibTrans" cxnId="{33EBF8B3-701C-4984-8501-83F56BCEA1F4}">
      <dgm:prSet/>
      <dgm:spPr/>
      <dgm:t>
        <a:bodyPr/>
        <a:lstStyle/>
        <a:p>
          <a:endParaRPr lang="en-US"/>
        </a:p>
      </dgm:t>
    </dgm:pt>
    <dgm:pt modelId="{DD570E8A-6D88-4260-A899-5417C2B7C866}" type="pres">
      <dgm:prSet presAssocID="{7CA41AF9-55E2-4BAA-B858-D09182BDFB02}" presName="root" presStyleCnt="0">
        <dgm:presLayoutVars>
          <dgm:dir/>
          <dgm:resizeHandles val="exact"/>
        </dgm:presLayoutVars>
      </dgm:prSet>
      <dgm:spPr/>
    </dgm:pt>
    <dgm:pt modelId="{98C1144F-18BC-4439-B9BE-9D9CF81E07C2}" type="pres">
      <dgm:prSet presAssocID="{BA88331E-BAB5-4A07-9692-D1E4AEF81A95}" presName="compNode" presStyleCnt="0"/>
      <dgm:spPr/>
    </dgm:pt>
    <dgm:pt modelId="{67CF44CC-1721-4DC5-8C50-A6D504F203B3}" type="pres">
      <dgm:prSet presAssocID="{BA88331E-BAB5-4A07-9692-D1E4AEF81A9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4669D41-0398-404E-836B-1BE34174457D}" type="pres">
      <dgm:prSet presAssocID="{BA88331E-BAB5-4A07-9692-D1E4AEF81A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A83F182-560D-4D14-B894-4ED3BF639001}" type="pres">
      <dgm:prSet presAssocID="{BA88331E-BAB5-4A07-9692-D1E4AEF81A95}" presName="spaceRect" presStyleCnt="0"/>
      <dgm:spPr/>
    </dgm:pt>
    <dgm:pt modelId="{22F55BB2-B47B-4369-9A09-3081047725B4}" type="pres">
      <dgm:prSet presAssocID="{BA88331E-BAB5-4A07-9692-D1E4AEF81A95}" presName="textRect" presStyleLbl="revTx" presStyleIdx="0" presStyleCnt="4">
        <dgm:presLayoutVars>
          <dgm:chMax val="1"/>
          <dgm:chPref val="1"/>
        </dgm:presLayoutVars>
      </dgm:prSet>
      <dgm:spPr/>
    </dgm:pt>
    <dgm:pt modelId="{FDAD73D7-B2EC-463B-803B-3C5180B6F852}" type="pres">
      <dgm:prSet presAssocID="{4E7403A2-AFB5-4FC9-B0B4-3697FDD4808A}" presName="sibTrans" presStyleCnt="0"/>
      <dgm:spPr/>
    </dgm:pt>
    <dgm:pt modelId="{3F424D92-E56C-41C9-A29C-78F04CE3F58A}" type="pres">
      <dgm:prSet presAssocID="{20C7BAF1-00DC-4149-B802-F79F3B885E1F}" presName="compNode" presStyleCnt="0"/>
      <dgm:spPr/>
    </dgm:pt>
    <dgm:pt modelId="{328C1886-ED6C-4B45-94C9-B42ACA7A9369}" type="pres">
      <dgm:prSet presAssocID="{20C7BAF1-00DC-4149-B802-F79F3B885E1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61DCFE6-6E43-4170-9B9A-1150AE4CF562}" type="pres">
      <dgm:prSet presAssocID="{20C7BAF1-00DC-4149-B802-F79F3B885E1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C9AF37B-01EE-4BC4-ADBC-CD4E759F86E9}" type="pres">
      <dgm:prSet presAssocID="{20C7BAF1-00DC-4149-B802-F79F3B885E1F}" presName="spaceRect" presStyleCnt="0"/>
      <dgm:spPr/>
    </dgm:pt>
    <dgm:pt modelId="{E4737454-EAEF-4192-96F5-E39D32D6E400}" type="pres">
      <dgm:prSet presAssocID="{20C7BAF1-00DC-4149-B802-F79F3B885E1F}" presName="textRect" presStyleLbl="revTx" presStyleIdx="1" presStyleCnt="4">
        <dgm:presLayoutVars>
          <dgm:chMax val="1"/>
          <dgm:chPref val="1"/>
        </dgm:presLayoutVars>
      </dgm:prSet>
      <dgm:spPr/>
    </dgm:pt>
    <dgm:pt modelId="{B8994DBB-FDB5-440A-86A6-CAA80C7CDDD4}" type="pres">
      <dgm:prSet presAssocID="{710CEB29-CB1E-4495-8B89-F73E770FB679}" presName="sibTrans" presStyleCnt="0"/>
      <dgm:spPr/>
    </dgm:pt>
    <dgm:pt modelId="{7B2BE710-9100-451C-930E-32BF3B0D8480}" type="pres">
      <dgm:prSet presAssocID="{096EBAE0-CB9F-433B-B08A-092E749EC81A}" presName="compNode" presStyleCnt="0"/>
      <dgm:spPr/>
    </dgm:pt>
    <dgm:pt modelId="{48E06088-87FA-4F70-BE5E-51A5B1663BEA}" type="pres">
      <dgm:prSet presAssocID="{096EBAE0-CB9F-433B-B08A-092E749EC81A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0A64CED-08F0-46A4-A29D-4A51F42566BE}" type="pres">
      <dgm:prSet presAssocID="{096EBAE0-CB9F-433B-B08A-092E749EC81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4C932C7-4035-493B-B41B-C92CE4D8DBDA}" type="pres">
      <dgm:prSet presAssocID="{096EBAE0-CB9F-433B-B08A-092E749EC81A}" presName="spaceRect" presStyleCnt="0"/>
      <dgm:spPr/>
    </dgm:pt>
    <dgm:pt modelId="{C7F7D192-3635-49F0-B812-5384AEA47486}" type="pres">
      <dgm:prSet presAssocID="{096EBAE0-CB9F-433B-B08A-092E749EC81A}" presName="textRect" presStyleLbl="revTx" presStyleIdx="2" presStyleCnt="4">
        <dgm:presLayoutVars>
          <dgm:chMax val="1"/>
          <dgm:chPref val="1"/>
        </dgm:presLayoutVars>
      </dgm:prSet>
      <dgm:spPr/>
    </dgm:pt>
    <dgm:pt modelId="{FAD3346F-5777-4A30-A144-C7686CF87907}" type="pres">
      <dgm:prSet presAssocID="{C9CB132F-221F-448D-8AD4-DA3023E5376A}" presName="sibTrans" presStyleCnt="0"/>
      <dgm:spPr/>
    </dgm:pt>
    <dgm:pt modelId="{FBA1FEDD-EA66-4094-98A8-5DA69BE95130}" type="pres">
      <dgm:prSet presAssocID="{393408C7-11C7-44D6-A790-678ABA8A5D0A}" presName="compNode" presStyleCnt="0"/>
      <dgm:spPr/>
    </dgm:pt>
    <dgm:pt modelId="{1AF00067-FD26-4698-869B-D5EF12B80AF9}" type="pres">
      <dgm:prSet presAssocID="{393408C7-11C7-44D6-A790-678ABA8A5D0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B557029-CF4B-4957-B23A-73FE6B523C35}" type="pres">
      <dgm:prSet presAssocID="{393408C7-11C7-44D6-A790-678ABA8A5D0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585881F-DB59-405D-9A3A-AC0E51C6E5E4}" type="pres">
      <dgm:prSet presAssocID="{393408C7-11C7-44D6-A790-678ABA8A5D0A}" presName="spaceRect" presStyleCnt="0"/>
      <dgm:spPr/>
    </dgm:pt>
    <dgm:pt modelId="{A2DEAA54-9E63-45E5-9984-944DC82E6C35}" type="pres">
      <dgm:prSet presAssocID="{393408C7-11C7-44D6-A790-678ABA8A5D0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54C6D20-6B62-4A95-9011-3EB8A9F25B1F}" type="presOf" srcId="{393408C7-11C7-44D6-A790-678ABA8A5D0A}" destId="{A2DEAA54-9E63-45E5-9984-944DC82E6C35}" srcOrd="0" destOrd="0" presId="urn:microsoft.com/office/officeart/2018/5/layout/IconLeafLabelList"/>
    <dgm:cxn modelId="{27ACA830-93CE-4865-BC35-940B3E272B77}" srcId="{7CA41AF9-55E2-4BAA-B858-D09182BDFB02}" destId="{096EBAE0-CB9F-433B-B08A-092E749EC81A}" srcOrd="2" destOrd="0" parTransId="{D0FBFA09-371B-45BD-968A-2D306F59A51C}" sibTransId="{C9CB132F-221F-448D-8AD4-DA3023E5376A}"/>
    <dgm:cxn modelId="{65A29E3F-B88B-4726-9E13-32056BFDBE28}" type="presOf" srcId="{20C7BAF1-00DC-4149-B802-F79F3B885E1F}" destId="{E4737454-EAEF-4192-96F5-E39D32D6E400}" srcOrd="0" destOrd="0" presId="urn:microsoft.com/office/officeart/2018/5/layout/IconLeafLabelList"/>
    <dgm:cxn modelId="{081F0344-B16D-4CA9-9A26-A542BD2D1111}" srcId="{7CA41AF9-55E2-4BAA-B858-D09182BDFB02}" destId="{BA88331E-BAB5-4A07-9692-D1E4AEF81A95}" srcOrd="0" destOrd="0" parTransId="{80D593AF-734F-41DE-AA0E-EECFC6D85911}" sibTransId="{4E7403A2-AFB5-4FC9-B0B4-3697FDD4808A}"/>
    <dgm:cxn modelId="{33EBF8B3-701C-4984-8501-83F56BCEA1F4}" srcId="{7CA41AF9-55E2-4BAA-B858-D09182BDFB02}" destId="{393408C7-11C7-44D6-A790-678ABA8A5D0A}" srcOrd="3" destOrd="0" parTransId="{A2B1BA8E-1FDA-4314-8195-92B82520F798}" sibTransId="{2D041DF0-BBC0-4BFF-8F07-E839586F9A29}"/>
    <dgm:cxn modelId="{8ADC96C1-3C32-4306-A6D6-766AFD048799}" srcId="{7CA41AF9-55E2-4BAA-B858-D09182BDFB02}" destId="{20C7BAF1-00DC-4149-B802-F79F3B885E1F}" srcOrd="1" destOrd="0" parTransId="{D0D7F60D-2C76-425B-AC64-486DF5C4062A}" sibTransId="{710CEB29-CB1E-4495-8B89-F73E770FB679}"/>
    <dgm:cxn modelId="{7F628CC4-4C5B-4734-9087-68FCB8826FE5}" type="presOf" srcId="{BA88331E-BAB5-4A07-9692-D1E4AEF81A95}" destId="{22F55BB2-B47B-4369-9A09-3081047725B4}" srcOrd="0" destOrd="0" presId="urn:microsoft.com/office/officeart/2018/5/layout/IconLeafLabelList"/>
    <dgm:cxn modelId="{1D8AAFD6-644A-49DE-B8C6-64E5C27F8172}" type="presOf" srcId="{7CA41AF9-55E2-4BAA-B858-D09182BDFB02}" destId="{DD570E8A-6D88-4260-A899-5417C2B7C866}" srcOrd="0" destOrd="0" presId="urn:microsoft.com/office/officeart/2018/5/layout/IconLeafLabelList"/>
    <dgm:cxn modelId="{19E69AE8-6AC1-4FB2-9A05-31F0EFD7B613}" type="presOf" srcId="{096EBAE0-CB9F-433B-B08A-092E749EC81A}" destId="{C7F7D192-3635-49F0-B812-5384AEA47486}" srcOrd="0" destOrd="0" presId="urn:microsoft.com/office/officeart/2018/5/layout/IconLeafLabelList"/>
    <dgm:cxn modelId="{18417A28-3F49-4DDF-BCD8-E1B665A8EB8B}" type="presParOf" srcId="{DD570E8A-6D88-4260-A899-5417C2B7C866}" destId="{98C1144F-18BC-4439-B9BE-9D9CF81E07C2}" srcOrd="0" destOrd="0" presId="urn:microsoft.com/office/officeart/2018/5/layout/IconLeafLabelList"/>
    <dgm:cxn modelId="{841EE0A8-F2EE-409C-A6D7-56CAECA92BBE}" type="presParOf" srcId="{98C1144F-18BC-4439-B9BE-9D9CF81E07C2}" destId="{67CF44CC-1721-4DC5-8C50-A6D504F203B3}" srcOrd="0" destOrd="0" presId="urn:microsoft.com/office/officeart/2018/5/layout/IconLeafLabelList"/>
    <dgm:cxn modelId="{3C0EA9AD-C074-4E1E-B82E-E2BA48B496F6}" type="presParOf" srcId="{98C1144F-18BC-4439-B9BE-9D9CF81E07C2}" destId="{24669D41-0398-404E-836B-1BE34174457D}" srcOrd="1" destOrd="0" presId="urn:microsoft.com/office/officeart/2018/5/layout/IconLeafLabelList"/>
    <dgm:cxn modelId="{BF47C51A-8180-4A9B-9F86-7A99400223C7}" type="presParOf" srcId="{98C1144F-18BC-4439-B9BE-9D9CF81E07C2}" destId="{CA83F182-560D-4D14-B894-4ED3BF639001}" srcOrd="2" destOrd="0" presId="urn:microsoft.com/office/officeart/2018/5/layout/IconLeafLabelList"/>
    <dgm:cxn modelId="{77236408-879B-40DF-967E-FCF75928FC8F}" type="presParOf" srcId="{98C1144F-18BC-4439-B9BE-9D9CF81E07C2}" destId="{22F55BB2-B47B-4369-9A09-3081047725B4}" srcOrd="3" destOrd="0" presId="urn:microsoft.com/office/officeart/2018/5/layout/IconLeafLabelList"/>
    <dgm:cxn modelId="{7CCC7A0B-2749-4621-8820-340849BB6AEA}" type="presParOf" srcId="{DD570E8A-6D88-4260-A899-5417C2B7C866}" destId="{FDAD73D7-B2EC-463B-803B-3C5180B6F852}" srcOrd="1" destOrd="0" presId="urn:microsoft.com/office/officeart/2018/5/layout/IconLeafLabelList"/>
    <dgm:cxn modelId="{15D84E3C-A686-45FA-B920-BDFB2CDB22FA}" type="presParOf" srcId="{DD570E8A-6D88-4260-A899-5417C2B7C866}" destId="{3F424D92-E56C-41C9-A29C-78F04CE3F58A}" srcOrd="2" destOrd="0" presId="urn:microsoft.com/office/officeart/2018/5/layout/IconLeafLabelList"/>
    <dgm:cxn modelId="{BBE7A1F8-AA51-42C7-BA45-BC12CB73F2B3}" type="presParOf" srcId="{3F424D92-E56C-41C9-A29C-78F04CE3F58A}" destId="{328C1886-ED6C-4B45-94C9-B42ACA7A9369}" srcOrd="0" destOrd="0" presId="urn:microsoft.com/office/officeart/2018/5/layout/IconLeafLabelList"/>
    <dgm:cxn modelId="{1FDE92F2-9ABA-4313-8702-C77ABA7208A4}" type="presParOf" srcId="{3F424D92-E56C-41C9-A29C-78F04CE3F58A}" destId="{661DCFE6-6E43-4170-9B9A-1150AE4CF562}" srcOrd="1" destOrd="0" presId="urn:microsoft.com/office/officeart/2018/5/layout/IconLeafLabelList"/>
    <dgm:cxn modelId="{4C5B68FF-2714-47AD-A4E2-C68275047AA5}" type="presParOf" srcId="{3F424D92-E56C-41C9-A29C-78F04CE3F58A}" destId="{AC9AF37B-01EE-4BC4-ADBC-CD4E759F86E9}" srcOrd="2" destOrd="0" presId="urn:microsoft.com/office/officeart/2018/5/layout/IconLeafLabelList"/>
    <dgm:cxn modelId="{F11E001F-2DA8-4645-975B-C50BAFFB92F5}" type="presParOf" srcId="{3F424D92-E56C-41C9-A29C-78F04CE3F58A}" destId="{E4737454-EAEF-4192-96F5-E39D32D6E400}" srcOrd="3" destOrd="0" presId="urn:microsoft.com/office/officeart/2018/5/layout/IconLeafLabelList"/>
    <dgm:cxn modelId="{99281BE0-9B89-4D56-8794-385EAE1F0912}" type="presParOf" srcId="{DD570E8A-6D88-4260-A899-5417C2B7C866}" destId="{B8994DBB-FDB5-440A-86A6-CAA80C7CDDD4}" srcOrd="3" destOrd="0" presId="urn:microsoft.com/office/officeart/2018/5/layout/IconLeafLabelList"/>
    <dgm:cxn modelId="{EB01EBF8-C137-4EF7-9628-491F51E3AF86}" type="presParOf" srcId="{DD570E8A-6D88-4260-A899-5417C2B7C866}" destId="{7B2BE710-9100-451C-930E-32BF3B0D8480}" srcOrd="4" destOrd="0" presId="urn:microsoft.com/office/officeart/2018/5/layout/IconLeafLabelList"/>
    <dgm:cxn modelId="{B24870D3-C394-46D1-B659-379C58D00A5D}" type="presParOf" srcId="{7B2BE710-9100-451C-930E-32BF3B0D8480}" destId="{48E06088-87FA-4F70-BE5E-51A5B1663BEA}" srcOrd="0" destOrd="0" presId="urn:microsoft.com/office/officeart/2018/5/layout/IconLeafLabelList"/>
    <dgm:cxn modelId="{050FE43D-B648-4219-AD7B-D6BB0FC296AF}" type="presParOf" srcId="{7B2BE710-9100-451C-930E-32BF3B0D8480}" destId="{E0A64CED-08F0-46A4-A29D-4A51F42566BE}" srcOrd="1" destOrd="0" presId="urn:microsoft.com/office/officeart/2018/5/layout/IconLeafLabelList"/>
    <dgm:cxn modelId="{34001517-403F-4B80-A077-6038C33AEB12}" type="presParOf" srcId="{7B2BE710-9100-451C-930E-32BF3B0D8480}" destId="{84C932C7-4035-493B-B41B-C92CE4D8DBDA}" srcOrd="2" destOrd="0" presId="urn:microsoft.com/office/officeart/2018/5/layout/IconLeafLabelList"/>
    <dgm:cxn modelId="{E7E76C1C-B8BE-4FAB-9E4E-289B99CBF093}" type="presParOf" srcId="{7B2BE710-9100-451C-930E-32BF3B0D8480}" destId="{C7F7D192-3635-49F0-B812-5384AEA47486}" srcOrd="3" destOrd="0" presId="urn:microsoft.com/office/officeart/2018/5/layout/IconLeafLabelList"/>
    <dgm:cxn modelId="{C8AF36DA-AC67-4187-93CF-D711CF3ACE15}" type="presParOf" srcId="{DD570E8A-6D88-4260-A899-5417C2B7C866}" destId="{FAD3346F-5777-4A30-A144-C7686CF87907}" srcOrd="5" destOrd="0" presId="urn:microsoft.com/office/officeart/2018/5/layout/IconLeafLabelList"/>
    <dgm:cxn modelId="{E49A2B7E-CABE-41CD-9A43-C7B2FB57EEE5}" type="presParOf" srcId="{DD570E8A-6D88-4260-A899-5417C2B7C866}" destId="{FBA1FEDD-EA66-4094-98A8-5DA69BE95130}" srcOrd="6" destOrd="0" presId="urn:microsoft.com/office/officeart/2018/5/layout/IconLeafLabelList"/>
    <dgm:cxn modelId="{41316FE6-7699-48E1-8775-B72DAE5D4231}" type="presParOf" srcId="{FBA1FEDD-EA66-4094-98A8-5DA69BE95130}" destId="{1AF00067-FD26-4698-869B-D5EF12B80AF9}" srcOrd="0" destOrd="0" presId="urn:microsoft.com/office/officeart/2018/5/layout/IconLeafLabelList"/>
    <dgm:cxn modelId="{6E63C345-B77B-42A1-BDEA-80DD2FB76295}" type="presParOf" srcId="{FBA1FEDD-EA66-4094-98A8-5DA69BE95130}" destId="{CB557029-CF4B-4957-B23A-73FE6B523C35}" srcOrd="1" destOrd="0" presId="urn:microsoft.com/office/officeart/2018/5/layout/IconLeafLabelList"/>
    <dgm:cxn modelId="{B8D5F461-244D-49A5-B147-93C63DD34807}" type="presParOf" srcId="{FBA1FEDD-EA66-4094-98A8-5DA69BE95130}" destId="{9585881F-DB59-405D-9A3A-AC0E51C6E5E4}" srcOrd="2" destOrd="0" presId="urn:microsoft.com/office/officeart/2018/5/layout/IconLeafLabelList"/>
    <dgm:cxn modelId="{6F3CCBC1-F0FA-40A0-946A-A7CA4F68874C}" type="presParOf" srcId="{FBA1FEDD-EA66-4094-98A8-5DA69BE95130}" destId="{A2DEAA54-9E63-45E5-9984-944DC82E6C3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CB3334-1FF0-4A35-864A-01D12B98851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187B42-1A52-4B1C-986F-1953B341B4E5}">
      <dgm:prSet custT="1"/>
      <dgm:spPr/>
      <dgm:t>
        <a:bodyPr/>
        <a:lstStyle/>
        <a:p>
          <a:r>
            <a:rPr lang="en-US" sz="1600" b="0" i="0"/>
            <a:t>Class #0  (Number Of Images: 737 ) 			Name : astilbe </a:t>
          </a:r>
          <a:endParaRPr lang="en-US" sz="1600" dirty="0"/>
        </a:p>
      </dgm:t>
    </dgm:pt>
    <dgm:pt modelId="{42D430C1-E539-4B9D-B64A-06425C0BF4C4}" type="parTrans" cxnId="{D3F27AD3-F8A4-4C83-87D5-FA4AD13B7915}">
      <dgm:prSet/>
      <dgm:spPr/>
      <dgm:t>
        <a:bodyPr/>
        <a:lstStyle/>
        <a:p>
          <a:endParaRPr lang="en-US" sz="2000"/>
        </a:p>
      </dgm:t>
    </dgm:pt>
    <dgm:pt modelId="{6815A623-D845-4064-860B-03ED0B9CDC27}" type="sibTrans" cxnId="{D3F27AD3-F8A4-4C83-87D5-FA4AD13B7915}">
      <dgm:prSet/>
      <dgm:spPr/>
      <dgm:t>
        <a:bodyPr/>
        <a:lstStyle/>
        <a:p>
          <a:endParaRPr lang="en-US" sz="2000"/>
        </a:p>
      </dgm:t>
    </dgm:pt>
    <dgm:pt modelId="{6ABD4456-093B-44B1-86FC-D2F7C0114219}">
      <dgm:prSet custT="1"/>
      <dgm:spPr/>
      <dgm:t>
        <a:bodyPr/>
        <a:lstStyle/>
        <a:p>
          <a:r>
            <a:rPr lang="en-US" sz="1600" b="0" i="0"/>
            <a:t>Class #1  (Number Of Images: 873 ) 			Name : bellflower </a:t>
          </a:r>
          <a:endParaRPr lang="en-US" sz="1600" dirty="0"/>
        </a:p>
      </dgm:t>
    </dgm:pt>
    <dgm:pt modelId="{380978E6-0415-44C0-8EC6-E0D15A2DB553}" type="parTrans" cxnId="{5256452F-AD62-4E3E-8F90-7DCAD4360C3D}">
      <dgm:prSet/>
      <dgm:spPr/>
      <dgm:t>
        <a:bodyPr/>
        <a:lstStyle/>
        <a:p>
          <a:endParaRPr lang="en-US" sz="2000"/>
        </a:p>
      </dgm:t>
    </dgm:pt>
    <dgm:pt modelId="{1550F07F-FD82-457F-97FE-D66D5009A9DF}" type="sibTrans" cxnId="{5256452F-AD62-4E3E-8F90-7DCAD4360C3D}">
      <dgm:prSet/>
      <dgm:spPr/>
      <dgm:t>
        <a:bodyPr/>
        <a:lstStyle/>
        <a:p>
          <a:endParaRPr lang="en-US" sz="2000"/>
        </a:p>
      </dgm:t>
    </dgm:pt>
    <dgm:pt modelId="{195C2108-3C17-4D85-A282-F3984E6CF1DD}">
      <dgm:prSet custT="1"/>
      <dgm:spPr/>
      <dgm:t>
        <a:bodyPr/>
        <a:lstStyle/>
        <a:p>
          <a:r>
            <a:rPr lang="en-US" sz="1600" b="0" i="0" dirty="0"/>
            <a:t>Class #2  (Number Of Images: 1000) 			Name : </a:t>
          </a:r>
          <a:r>
            <a:rPr lang="en-US" sz="1600" b="0" i="0" dirty="0" err="1"/>
            <a:t>black_eyed_susan</a:t>
          </a:r>
          <a:r>
            <a:rPr lang="en-US" sz="1600" b="0" i="0" dirty="0"/>
            <a:t> </a:t>
          </a:r>
          <a:endParaRPr lang="en-US" sz="1600" dirty="0"/>
        </a:p>
      </dgm:t>
    </dgm:pt>
    <dgm:pt modelId="{474C28E9-33C4-4A4D-BD1B-558ECBF316D4}" type="parTrans" cxnId="{D38648D7-0D05-4798-B7C7-B6C962D8D471}">
      <dgm:prSet/>
      <dgm:spPr/>
      <dgm:t>
        <a:bodyPr/>
        <a:lstStyle/>
        <a:p>
          <a:endParaRPr lang="en-US" sz="2000"/>
        </a:p>
      </dgm:t>
    </dgm:pt>
    <dgm:pt modelId="{1359E5AE-AF27-4029-9FA9-A6BC3C05CD1D}" type="sibTrans" cxnId="{D38648D7-0D05-4798-B7C7-B6C962D8D471}">
      <dgm:prSet/>
      <dgm:spPr/>
      <dgm:t>
        <a:bodyPr/>
        <a:lstStyle/>
        <a:p>
          <a:endParaRPr lang="en-US" sz="2000"/>
        </a:p>
      </dgm:t>
    </dgm:pt>
    <dgm:pt modelId="{17193D3D-6724-4852-A09A-7498BF66E403}">
      <dgm:prSet custT="1"/>
      <dgm:spPr/>
      <dgm:t>
        <a:bodyPr/>
        <a:lstStyle/>
        <a:p>
          <a:r>
            <a:rPr lang="en-US" sz="1600" b="0" i="0"/>
            <a:t>Class #3  (Number Of Images: 978 )			Name : calendula </a:t>
          </a:r>
          <a:endParaRPr lang="en-US" sz="1600" dirty="0"/>
        </a:p>
      </dgm:t>
    </dgm:pt>
    <dgm:pt modelId="{EB896879-C4DD-4C7E-ACEC-866CFD2A6F1F}" type="parTrans" cxnId="{C645CB95-C384-497D-BE87-93DC10D418C2}">
      <dgm:prSet/>
      <dgm:spPr/>
      <dgm:t>
        <a:bodyPr/>
        <a:lstStyle/>
        <a:p>
          <a:endParaRPr lang="en-US" sz="2000"/>
        </a:p>
      </dgm:t>
    </dgm:pt>
    <dgm:pt modelId="{458DD2F3-2267-43FE-8FE2-33D8611878AF}" type="sibTrans" cxnId="{C645CB95-C384-497D-BE87-93DC10D418C2}">
      <dgm:prSet/>
      <dgm:spPr/>
      <dgm:t>
        <a:bodyPr/>
        <a:lstStyle/>
        <a:p>
          <a:endParaRPr lang="en-US" sz="2000"/>
        </a:p>
      </dgm:t>
    </dgm:pt>
    <dgm:pt modelId="{C80FAA0E-EC5E-4AA9-A5E5-F5BF4CE92E2C}">
      <dgm:prSet custT="1"/>
      <dgm:spPr/>
      <dgm:t>
        <a:bodyPr/>
        <a:lstStyle/>
        <a:p>
          <a:r>
            <a:rPr lang="en-US" sz="1600" b="0" i="0"/>
            <a:t>Class #4  (Number Of Images: 1022) 			Name : california_poppy </a:t>
          </a:r>
          <a:endParaRPr lang="en-US" sz="1600" dirty="0"/>
        </a:p>
      </dgm:t>
    </dgm:pt>
    <dgm:pt modelId="{23D9B934-4F6E-46E0-81BE-8383720CC783}" type="parTrans" cxnId="{85AA503E-4A1B-42DF-83E1-3E3AA376DF54}">
      <dgm:prSet/>
      <dgm:spPr/>
      <dgm:t>
        <a:bodyPr/>
        <a:lstStyle/>
        <a:p>
          <a:endParaRPr lang="en-US" sz="2000"/>
        </a:p>
      </dgm:t>
    </dgm:pt>
    <dgm:pt modelId="{4BDA9DC0-37CD-42A7-B2F6-C60192E4976F}" type="sibTrans" cxnId="{85AA503E-4A1B-42DF-83E1-3E3AA376DF54}">
      <dgm:prSet/>
      <dgm:spPr/>
      <dgm:t>
        <a:bodyPr/>
        <a:lstStyle/>
        <a:p>
          <a:endParaRPr lang="en-US" sz="2000"/>
        </a:p>
      </dgm:t>
    </dgm:pt>
    <dgm:pt modelId="{3C32DD6F-D24F-4751-8744-19E7C29EB0DA}">
      <dgm:prSet custT="1"/>
      <dgm:spPr/>
      <dgm:t>
        <a:bodyPr/>
        <a:lstStyle/>
        <a:p>
          <a:r>
            <a:rPr lang="en-US" sz="1600" b="0" i="0"/>
            <a:t>Class #5  (Number Of Images: 923 ) 			Name : carnation </a:t>
          </a:r>
          <a:endParaRPr lang="en-US" sz="1600" dirty="0"/>
        </a:p>
      </dgm:t>
    </dgm:pt>
    <dgm:pt modelId="{10DE4680-0940-45C4-B648-53450D9F9CEF}" type="parTrans" cxnId="{8616474E-33D8-428D-9F0E-4E749405BB9B}">
      <dgm:prSet/>
      <dgm:spPr/>
      <dgm:t>
        <a:bodyPr/>
        <a:lstStyle/>
        <a:p>
          <a:endParaRPr lang="en-US" sz="2000"/>
        </a:p>
      </dgm:t>
    </dgm:pt>
    <dgm:pt modelId="{BC0E340E-367F-4329-AD4F-A41E7B7ABB77}" type="sibTrans" cxnId="{8616474E-33D8-428D-9F0E-4E749405BB9B}">
      <dgm:prSet/>
      <dgm:spPr/>
      <dgm:t>
        <a:bodyPr/>
        <a:lstStyle/>
        <a:p>
          <a:endParaRPr lang="en-US" sz="2000"/>
        </a:p>
      </dgm:t>
    </dgm:pt>
    <dgm:pt modelId="{C5279DBF-AA66-4639-83AA-140131163796}">
      <dgm:prSet custT="1"/>
      <dgm:spPr/>
      <dgm:t>
        <a:bodyPr/>
        <a:lstStyle/>
        <a:p>
          <a:r>
            <a:rPr lang="en-US" sz="1600" b="0" i="0"/>
            <a:t>Class #6  (Number Of Images: 980 ) 			Name : common_daisy </a:t>
          </a:r>
          <a:endParaRPr lang="en-US" sz="1600" dirty="0"/>
        </a:p>
      </dgm:t>
    </dgm:pt>
    <dgm:pt modelId="{858DA7CF-260C-4E61-9B39-864A5E170C38}" type="parTrans" cxnId="{069D38CB-DA58-4B3C-9229-635EF4531D70}">
      <dgm:prSet/>
      <dgm:spPr/>
      <dgm:t>
        <a:bodyPr/>
        <a:lstStyle/>
        <a:p>
          <a:endParaRPr lang="en-US" sz="2000"/>
        </a:p>
      </dgm:t>
    </dgm:pt>
    <dgm:pt modelId="{E0127D80-E17B-47ED-8B5E-855DA6E9E510}" type="sibTrans" cxnId="{069D38CB-DA58-4B3C-9229-635EF4531D70}">
      <dgm:prSet/>
      <dgm:spPr/>
      <dgm:t>
        <a:bodyPr/>
        <a:lstStyle/>
        <a:p>
          <a:endParaRPr lang="en-US" sz="2000"/>
        </a:p>
      </dgm:t>
    </dgm:pt>
    <dgm:pt modelId="{EDE95ABD-9945-4FF6-9FF9-71600CFEA8B2}">
      <dgm:prSet custT="1"/>
      <dgm:spPr/>
      <dgm:t>
        <a:bodyPr/>
        <a:lstStyle/>
        <a:p>
          <a:r>
            <a:rPr lang="en-US" sz="1600" b="0" i="0"/>
            <a:t>Class #7  (Number Of Images: 1047) 			Name : coreopsis </a:t>
          </a:r>
          <a:endParaRPr lang="en-US" sz="1600" dirty="0"/>
        </a:p>
      </dgm:t>
    </dgm:pt>
    <dgm:pt modelId="{B4C43EB0-4B96-47D5-8C34-229906336512}" type="parTrans" cxnId="{CC30760D-DC0B-4D30-819A-180C79ADD111}">
      <dgm:prSet/>
      <dgm:spPr/>
      <dgm:t>
        <a:bodyPr/>
        <a:lstStyle/>
        <a:p>
          <a:endParaRPr lang="en-US" sz="2000"/>
        </a:p>
      </dgm:t>
    </dgm:pt>
    <dgm:pt modelId="{F406AE1B-6BA1-4E8F-AFAE-13A0F021BAC3}" type="sibTrans" cxnId="{CC30760D-DC0B-4D30-819A-180C79ADD111}">
      <dgm:prSet/>
      <dgm:spPr/>
      <dgm:t>
        <a:bodyPr/>
        <a:lstStyle/>
        <a:p>
          <a:endParaRPr lang="en-US" sz="2000"/>
        </a:p>
      </dgm:t>
    </dgm:pt>
    <dgm:pt modelId="{18827DBE-5930-47CE-86B4-35315B5A6B13}">
      <dgm:prSet custT="1"/>
      <dgm:spPr/>
      <dgm:t>
        <a:bodyPr/>
        <a:lstStyle/>
        <a:p>
          <a:r>
            <a:rPr lang="en-US" sz="1600" b="0" i="0"/>
            <a:t>Class #8  (Number Of Images: 970 ) 			Name : daffodil </a:t>
          </a:r>
          <a:endParaRPr lang="en-US" sz="1600" dirty="0"/>
        </a:p>
      </dgm:t>
    </dgm:pt>
    <dgm:pt modelId="{424123E0-1499-4812-84B4-25E268731AAB}" type="parTrans" cxnId="{C21B2507-79AA-4EFF-ADFF-07D148070222}">
      <dgm:prSet/>
      <dgm:spPr/>
      <dgm:t>
        <a:bodyPr/>
        <a:lstStyle/>
        <a:p>
          <a:endParaRPr lang="en-US" sz="2000"/>
        </a:p>
      </dgm:t>
    </dgm:pt>
    <dgm:pt modelId="{647DD682-53CF-4BF6-B4E6-8D8A378D9B69}" type="sibTrans" cxnId="{C21B2507-79AA-4EFF-ADFF-07D148070222}">
      <dgm:prSet/>
      <dgm:spPr/>
      <dgm:t>
        <a:bodyPr/>
        <a:lstStyle/>
        <a:p>
          <a:endParaRPr lang="en-US" sz="2000"/>
        </a:p>
      </dgm:t>
    </dgm:pt>
    <dgm:pt modelId="{BC8517D7-3FC0-4E6B-9C69-2ABA1F8A0844}">
      <dgm:prSet custT="1"/>
      <dgm:spPr/>
      <dgm:t>
        <a:bodyPr/>
        <a:lstStyle/>
        <a:p>
          <a:r>
            <a:rPr lang="en-US" sz="1600" b="0" i="0"/>
            <a:t>Class #9  (Number Of Images: 1052) 			Name : dandelion </a:t>
          </a:r>
          <a:endParaRPr lang="en-US" sz="1600" dirty="0"/>
        </a:p>
      </dgm:t>
    </dgm:pt>
    <dgm:pt modelId="{F645CEB6-CBAB-4FEF-ADC3-722F892F878C}" type="parTrans" cxnId="{5F0E274C-66E2-4C4E-B6B3-B622E1A25713}">
      <dgm:prSet/>
      <dgm:spPr/>
      <dgm:t>
        <a:bodyPr/>
        <a:lstStyle/>
        <a:p>
          <a:endParaRPr lang="en-US" sz="2000"/>
        </a:p>
      </dgm:t>
    </dgm:pt>
    <dgm:pt modelId="{AB0FF2CF-4D0D-4A28-9432-6CA208053C78}" type="sibTrans" cxnId="{5F0E274C-66E2-4C4E-B6B3-B622E1A25713}">
      <dgm:prSet/>
      <dgm:spPr/>
      <dgm:t>
        <a:bodyPr/>
        <a:lstStyle/>
        <a:p>
          <a:endParaRPr lang="en-US" sz="2000"/>
        </a:p>
      </dgm:t>
    </dgm:pt>
    <dgm:pt modelId="{067363C0-133E-47F2-A420-81B8708C246A}">
      <dgm:prSet custT="1"/>
      <dgm:spPr/>
      <dgm:t>
        <a:bodyPr/>
        <a:lstStyle/>
        <a:p>
          <a:r>
            <a:rPr lang="en-US" sz="1600" b="0" i="0"/>
            <a:t>Class #10 (Number Of Images: 1054) 			Name : iris </a:t>
          </a:r>
          <a:endParaRPr lang="en-US" sz="1600" dirty="0"/>
        </a:p>
      </dgm:t>
    </dgm:pt>
    <dgm:pt modelId="{2F3B809D-E99E-4F78-A7F6-541C011CBBE6}" type="parTrans" cxnId="{C293EB57-79F0-40F6-9C79-F00D2BD89BE1}">
      <dgm:prSet/>
      <dgm:spPr/>
      <dgm:t>
        <a:bodyPr/>
        <a:lstStyle/>
        <a:p>
          <a:endParaRPr lang="en-US" sz="2000"/>
        </a:p>
      </dgm:t>
    </dgm:pt>
    <dgm:pt modelId="{A07BC167-C495-4BB0-9C17-E984DF130B80}" type="sibTrans" cxnId="{C293EB57-79F0-40F6-9C79-F00D2BD89BE1}">
      <dgm:prSet/>
      <dgm:spPr/>
      <dgm:t>
        <a:bodyPr/>
        <a:lstStyle/>
        <a:p>
          <a:endParaRPr lang="en-US" sz="2000"/>
        </a:p>
      </dgm:t>
    </dgm:pt>
    <dgm:pt modelId="{1CF357BD-ABD7-41FF-9F3F-EBA9814FA9BE}">
      <dgm:prSet custT="1"/>
      <dgm:spPr/>
      <dgm:t>
        <a:bodyPr/>
        <a:lstStyle/>
        <a:p>
          <a:r>
            <a:rPr lang="en-US" sz="1600" b="0" i="0"/>
            <a:t>Class #11 (Number Of Images: 1048) 			Name : magnolia </a:t>
          </a:r>
          <a:endParaRPr lang="en-US" sz="1600" dirty="0"/>
        </a:p>
      </dgm:t>
    </dgm:pt>
    <dgm:pt modelId="{DE08B64F-694A-4620-B062-1B1C62F3DC07}" type="parTrans" cxnId="{C67A6C54-6D8E-455E-9762-4037BAF3FCA5}">
      <dgm:prSet/>
      <dgm:spPr/>
      <dgm:t>
        <a:bodyPr/>
        <a:lstStyle/>
        <a:p>
          <a:endParaRPr lang="en-US" sz="2000"/>
        </a:p>
      </dgm:t>
    </dgm:pt>
    <dgm:pt modelId="{249D428F-7070-4191-AF6B-85D411C51633}" type="sibTrans" cxnId="{C67A6C54-6D8E-455E-9762-4037BAF3FCA5}">
      <dgm:prSet/>
      <dgm:spPr/>
      <dgm:t>
        <a:bodyPr/>
        <a:lstStyle/>
        <a:p>
          <a:endParaRPr lang="en-US" sz="2000"/>
        </a:p>
      </dgm:t>
    </dgm:pt>
    <dgm:pt modelId="{B312DAB8-C9DA-4CD5-8CDD-099DD6ED9A72}">
      <dgm:prSet custT="1"/>
      <dgm:spPr/>
      <dgm:t>
        <a:bodyPr/>
        <a:lstStyle/>
        <a:p>
          <a:r>
            <a:rPr lang="en-US" sz="1600" b="0" i="0"/>
            <a:t>Class #12 (Number Of Images: 999 ) 			Name : rose </a:t>
          </a:r>
          <a:endParaRPr lang="en-US" sz="1600" dirty="0"/>
        </a:p>
      </dgm:t>
    </dgm:pt>
    <dgm:pt modelId="{CEE1FD8A-462D-4744-834A-7DFD37E9894B}" type="parTrans" cxnId="{D575165D-C6AA-4939-B454-821A6ED80DD2}">
      <dgm:prSet/>
      <dgm:spPr/>
      <dgm:t>
        <a:bodyPr/>
        <a:lstStyle/>
        <a:p>
          <a:endParaRPr lang="en-US" sz="2000"/>
        </a:p>
      </dgm:t>
    </dgm:pt>
    <dgm:pt modelId="{12F21CB5-34B9-4D05-8D12-82951ED71E65}" type="sibTrans" cxnId="{D575165D-C6AA-4939-B454-821A6ED80DD2}">
      <dgm:prSet/>
      <dgm:spPr/>
      <dgm:t>
        <a:bodyPr/>
        <a:lstStyle/>
        <a:p>
          <a:endParaRPr lang="en-US" sz="2000"/>
        </a:p>
      </dgm:t>
    </dgm:pt>
    <dgm:pt modelId="{BF454B18-7A52-44A1-877D-A801EC85C72F}">
      <dgm:prSet custT="1"/>
      <dgm:spPr/>
      <dgm:t>
        <a:bodyPr/>
        <a:lstStyle/>
        <a:p>
          <a:r>
            <a:rPr lang="en-US" sz="1600" b="0" i="0"/>
            <a:t>Class #13 (Number Of Images: 1027) 			Name : sunflower </a:t>
          </a:r>
          <a:endParaRPr lang="en-US" sz="1600" dirty="0"/>
        </a:p>
      </dgm:t>
    </dgm:pt>
    <dgm:pt modelId="{76C0043A-CEB7-451E-9343-452EF12E4E63}" type="parTrans" cxnId="{5602252B-380C-4384-88ED-F1A05509EB81}">
      <dgm:prSet/>
      <dgm:spPr/>
      <dgm:t>
        <a:bodyPr/>
        <a:lstStyle/>
        <a:p>
          <a:endParaRPr lang="en-US" sz="2000"/>
        </a:p>
      </dgm:t>
    </dgm:pt>
    <dgm:pt modelId="{3926E7C5-DE65-4C25-818A-FB9840D15BB7}" type="sibTrans" cxnId="{5602252B-380C-4384-88ED-F1A05509EB81}">
      <dgm:prSet/>
      <dgm:spPr/>
      <dgm:t>
        <a:bodyPr/>
        <a:lstStyle/>
        <a:p>
          <a:endParaRPr lang="en-US" sz="2000"/>
        </a:p>
      </dgm:t>
    </dgm:pt>
    <dgm:pt modelId="{8028AEE7-D947-474F-B24B-C7540E1657AE}">
      <dgm:prSet custT="1"/>
      <dgm:spPr/>
      <dgm:t>
        <a:bodyPr/>
        <a:lstStyle/>
        <a:p>
          <a:r>
            <a:rPr lang="en-US" sz="1600" b="0" i="0"/>
            <a:t>Class #14 (Number Of Images: 1048) 			Name : tulip </a:t>
          </a:r>
          <a:endParaRPr lang="en-US" sz="1600" dirty="0"/>
        </a:p>
      </dgm:t>
    </dgm:pt>
    <dgm:pt modelId="{2C8E8329-F6C6-417B-826F-54C5E0C4F6AF}" type="parTrans" cxnId="{6F7DEFD3-B0F4-4B85-90D0-8CE76177A892}">
      <dgm:prSet/>
      <dgm:spPr/>
      <dgm:t>
        <a:bodyPr/>
        <a:lstStyle/>
        <a:p>
          <a:endParaRPr lang="en-US" sz="2000"/>
        </a:p>
      </dgm:t>
    </dgm:pt>
    <dgm:pt modelId="{DED7681A-FC43-4957-B8B3-BAC9B02B4E08}" type="sibTrans" cxnId="{6F7DEFD3-B0F4-4B85-90D0-8CE76177A892}">
      <dgm:prSet/>
      <dgm:spPr/>
      <dgm:t>
        <a:bodyPr/>
        <a:lstStyle/>
        <a:p>
          <a:endParaRPr lang="en-US" sz="2000"/>
        </a:p>
      </dgm:t>
    </dgm:pt>
    <dgm:pt modelId="{2CB04776-7DE7-49E8-B453-93394D2B15A0}">
      <dgm:prSet custT="1"/>
      <dgm:spPr/>
      <dgm:t>
        <a:bodyPr/>
        <a:lstStyle/>
        <a:p>
          <a:r>
            <a:rPr lang="en-US" sz="1600" b="0" i="0"/>
            <a:t>Class #15 (Number Of Images: 982 ) 			Name : water_lily</a:t>
          </a:r>
          <a:endParaRPr lang="en-US" sz="1600" dirty="0"/>
        </a:p>
      </dgm:t>
    </dgm:pt>
    <dgm:pt modelId="{601FAF0A-B6A7-46DF-A38C-38F185469844}" type="parTrans" cxnId="{AEEFF344-69D6-49DB-AF55-6E7E5FDA044B}">
      <dgm:prSet/>
      <dgm:spPr/>
      <dgm:t>
        <a:bodyPr/>
        <a:lstStyle/>
        <a:p>
          <a:endParaRPr lang="en-US" sz="2000"/>
        </a:p>
      </dgm:t>
    </dgm:pt>
    <dgm:pt modelId="{93089265-4972-4F4B-9406-6106723ABCFB}" type="sibTrans" cxnId="{AEEFF344-69D6-49DB-AF55-6E7E5FDA044B}">
      <dgm:prSet/>
      <dgm:spPr/>
      <dgm:t>
        <a:bodyPr/>
        <a:lstStyle/>
        <a:p>
          <a:endParaRPr lang="en-US" sz="2000"/>
        </a:p>
      </dgm:t>
    </dgm:pt>
    <dgm:pt modelId="{B380D623-F70A-4CA9-B362-6989FB14D9B6}" type="pres">
      <dgm:prSet presAssocID="{FDCB3334-1FF0-4A35-864A-01D12B988514}" presName="vert0" presStyleCnt="0">
        <dgm:presLayoutVars>
          <dgm:dir/>
          <dgm:animOne val="branch"/>
          <dgm:animLvl val="lvl"/>
        </dgm:presLayoutVars>
      </dgm:prSet>
      <dgm:spPr/>
    </dgm:pt>
    <dgm:pt modelId="{F2EDB613-BE65-4E89-935A-9560601B7D86}" type="pres">
      <dgm:prSet presAssocID="{89187B42-1A52-4B1C-986F-1953B341B4E5}" presName="thickLine" presStyleLbl="alignNode1" presStyleIdx="0" presStyleCnt="16"/>
      <dgm:spPr/>
    </dgm:pt>
    <dgm:pt modelId="{B0C50AF3-DE6F-4339-A733-493F6F0258BA}" type="pres">
      <dgm:prSet presAssocID="{89187B42-1A52-4B1C-986F-1953B341B4E5}" presName="horz1" presStyleCnt="0"/>
      <dgm:spPr/>
    </dgm:pt>
    <dgm:pt modelId="{59F0E2DD-C000-4CF3-AF11-96B0F33FE16B}" type="pres">
      <dgm:prSet presAssocID="{89187B42-1A52-4B1C-986F-1953B341B4E5}" presName="tx1" presStyleLbl="revTx" presStyleIdx="0" presStyleCnt="16"/>
      <dgm:spPr/>
    </dgm:pt>
    <dgm:pt modelId="{22A5F1D8-5FD3-4B97-A81D-E554FF950E93}" type="pres">
      <dgm:prSet presAssocID="{89187B42-1A52-4B1C-986F-1953B341B4E5}" presName="vert1" presStyleCnt="0"/>
      <dgm:spPr/>
    </dgm:pt>
    <dgm:pt modelId="{641688D2-D782-42C7-B259-91AE6D85EC38}" type="pres">
      <dgm:prSet presAssocID="{6ABD4456-093B-44B1-86FC-D2F7C0114219}" presName="thickLine" presStyleLbl="alignNode1" presStyleIdx="1" presStyleCnt="16"/>
      <dgm:spPr/>
    </dgm:pt>
    <dgm:pt modelId="{FAE5B5BC-2CB5-46D2-8F8C-9F77184467C2}" type="pres">
      <dgm:prSet presAssocID="{6ABD4456-093B-44B1-86FC-D2F7C0114219}" presName="horz1" presStyleCnt="0"/>
      <dgm:spPr/>
    </dgm:pt>
    <dgm:pt modelId="{C776DDA2-F84F-4EE8-95B6-64FBC58E804B}" type="pres">
      <dgm:prSet presAssocID="{6ABD4456-093B-44B1-86FC-D2F7C0114219}" presName="tx1" presStyleLbl="revTx" presStyleIdx="1" presStyleCnt="16"/>
      <dgm:spPr/>
    </dgm:pt>
    <dgm:pt modelId="{347A16D2-6BA1-47C0-A23C-FA6EB23C0A2D}" type="pres">
      <dgm:prSet presAssocID="{6ABD4456-093B-44B1-86FC-D2F7C0114219}" presName="vert1" presStyleCnt="0"/>
      <dgm:spPr/>
    </dgm:pt>
    <dgm:pt modelId="{48721E84-B277-485A-8025-6A146600ECA3}" type="pres">
      <dgm:prSet presAssocID="{195C2108-3C17-4D85-A282-F3984E6CF1DD}" presName="thickLine" presStyleLbl="alignNode1" presStyleIdx="2" presStyleCnt="16"/>
      <dgm:spPr/>
    </dgm:pt>
    <dgm:pt modelId="{7A670EDF-A3B6-44C4-A3B2-128D954C4B6A}" type="pres">
      <dgm:prSet presAssocID="{195C2108-3C17-4D85-A282-F3984E6CF1DD}" presName="horz1" presStyleCnt="0"/>
      <dgm:spPr/>
    </dgm:pt>
    <dgm:pt modelId="{C0D3F487-9054-4968-95BA-D5C3AF40608A}" type="pres">
      <dgm:prSet presAssocID="{195C2108-3C17-4D85-A282-F3984E6CF1DD}" presName="tx1" presStyleLbl="revTx" presStyleIdx="2" presStyleCnt="16"/>
      <dgm:spPr/>
    </dgm:pt>
    <dgm:pt modelId="{CC6C6AE9-3704-4DEF-95E1-53799D205E78}" type="pres">
      <dgm:prSet presAssocID="{195C2108-3C17-4D85-A282-F3984E6CF1DD}" presName="vert1" presStyleCnt="0"/>
      <dgm:spPr/>
    </dgm:pt>
    <dgm:pt modelId="{BCBCF6A7-A356-40E5-B1C8-2C8E9A7CB5A7}" type="pres">
      <dgm:prSet presAssocID="{17193D3D-6724-4852-A09A-7498BF66E403}" presName="thickLine" presStyleLbl="alignNode1" presStyleIdx="3" presStyleCnt="16"/>
      <dgm:spPr/>
    </dgm:pt>
    <dgm:pt modelId="{C71545D7-EBAC-46D4-B33B-0D2A7C066D81}" type="pres">
      <dgm:prSet presAssocID="{17193D3D-6724-4852-A09A-7498BF66E403}" presName="horz1" presStyleCnt="0"/>
      <dgm:spPr/>
    </dgm:pt>
    <dgm:pt modelId="{168666EA-B0AA-4F16-A627-BF56C41D238B}" type="pres">
      <dgm:prSet presAssocID="{17193D3D-6724-4852-A09A-7498BF66E403}" presName="tx1" presStyleLbl="revTx" presStyleIdx="3" presStyleCnt="16"/>
      <dgm:spPr/>
    </dgm:pt>
    <dgm:pt modelId="{FF82F6D2-4CD7-42C6-9A09-31DF8B1CA7B8}" type="pres">
      <dgm:prSet presAssocID="{17193D3D-6724-4852-A09A-7498BF66E403}" presName="vert1" presStyleCnt="0"/>
      <dgm:spPr/>
    </dgm:pt>
    <dgm:pt modelId="{CEDA2412-38A8-419C-B603-CC775033931B}" type="pres">
      <dgm:prSet presAssocID="{C80FAA0E-EC5E-4AA9-A5E5-F5BF4CE92E2C}" presName="thickLine" presStyleLbl="alignNode1" presStyleIdx="4" presStyleCnt="16"/>
      <dgm:spPr/>
    </dgm:pt>
    <dgm:pt modelId="{542A44D8-4527-452F-A5AE-E5869363CCF6}" type="pres">
      <dgm:prSet presAssocID="{C80FAA0E-EC5E-4AA9-A5E5-F5BF4CE92E2C}" presName="horz1" presStyleCnt="0"/>
      <dgm:spPr/>
    </dgm:pt>
    <dgm:pt modelId="{2B180A7F-0324-4BD2-9259-8B734B57C3A2}" type="pres">
      <dgm:prSet presAssocID="{C80FAA0E-EC5E-4AA9-A5E5-F5BF4CE92E2C}" presName="tx1" presStyleLbl="revTx" presStyleIdx="4" presStyleCnt="16"/>
      <dgm:spPr/>
    </dgm:pt>
    <dgm:pt modelId="{49F8CF37-4375-44DC-A97C-BBAD3DB9FE65}" type="pres">
      <dgm:prSet presAssocID="{C80FAA0E-EC5E-4AA9-A5E5-F5BF4CE92E2C}" presName="vert1" presStyleCnt="0"/>
      <dgm:spPr/>
    </dgm:pt>
    <dgm:pt modelId="{D9DA67C2-3C96-4331-B7FC-5A5CCA43F7E3}" type="pres">
      <dgm:prSet presAssocID="{3C32DD6F-D24F-4751-8744-19E7C29EB0DA}" presName="thickLine" presStyleLbl="alignNode1" presStyleIdx="5" presStyleCnt="16"/>
      <dgm:spPr/>
    </dgm:pt>
    <dgm:pt modelId="{604FA3B9-ED8B-46D1-BD58-CA10C9C9386E}" type="pres">
      <dgm:prSet presAssocID="{3C32DD6F-D24F-4751-8744-19E7C29EB0DA}" presName="horz1" presStyleCnt="0"/>
      <dgm:spPr/>
    </dgm:pt>
    <dgm:pt modelId="{7AFA9655-18DD-4F56-AC5B-D51796A60D49}" type="pres">
      <dgm:prSet presAssocID="{3C32DD6F-D24F-4751-8744-19E7C29EB0DA}" presName="tx1" presStyleLbl="revTx" presStyleIdx="5" presStyleCnt="16"/>
      <dgm:spPr/>
    </dgm:pt>
    <dgm:pt modelId="{B157DF2B-ECAC-4B27-BB83-FD51DA535649}" type="pres">
      <dgm:prSet presAssocID="{3C32DD6F-D24F-4751-8744-19E7C29EB0DA}" presName="vert1" presStyleCnt="0"/>
      <dgm:spPr/>
    </dgm:pt>
    <dgm:pt modelId="{25E84DEA-4923-4B70-A8C5-A39FBEEC8180}" type="pres">
      <dgm:prSet presAssocID="{C5279DBF-AA66-4639-83AA-140131163796}" presName="thickLine" presStyleLbl="alignNode1" presStyleIdx="6" presStyleCnt="16"/>
      <dgm:spPr/>
    </dgm:pt>
    <dgm:pt modelId="{2EEF0987-7FF3-4B80-BE78-BFFEAF210D05}" type="pres">
      <dgm:prSet presAssocID="{C5279DBF-AA66-4639-83AA-140131163796}" presName="horz1" presStyleCnt="0"/>
      <dgm:spPr/>
    </dgm:pt>
    <dgm:pt modelId="{8D4B273D-4C82-4B0D-B932-D4C46ED2EEDB}" type="pres">
      <dgm:prSet presAssocID="{C5279DBF-AA66-4639-83AA-140131163796}" presName="tx1" presStyleLbl="revTx" presStyleIdx="6" presStyleCnt="16"/>
      <dgm:spPr/>
    </dgm:pt>
    <dgm:pt modelId="{034DAA3C-016E-43C5-9BBB-8F1936CA71D5}" type="pres">
      <dgm:prSet presAssocID="{C5279DBF-AA66-4639-83AA-140131163796}" presName="vert1" presStyleCnt="0"/>
      <dgm:spPr/>
    </dgm:pt>
    <dgm:pt modelId="{4DA400CE-CA93-4042-9D21-34B482D7877D}" type="pres">
      <dgm:prSet presAssocID="{EDE95ABD-9945-4FF6-9FF9-71600CFEA8B2}" presName="thickLine" presStyleLbl="alignNode1" presStyleIdx="7" presStyleCnt="16"/>
      <dgm:spPr/>
    </dgm:pt>
    <dgm:pt modelId="{4B4C503D-4214-4F91-B231-A6A675AFDF07}" type="pres">
      <dgm:prSet presAssocID="{EDE95ABD-9945-4FF6-9FF9-71600CFEA8B2}" presName="horz1" presStyleCnt="0"/>
      <dgm:spPr/>
    </dgm:pt>
    <dgm:pt modelId="{9E32FA6B-53F9-4388-97D5-FBD1D6240604}" type="pres">
      <dgm:prSet presAssocID="{EDE95ABD-9945-4FF6-9FF9-71600CFEA8B2}" presName="tx1" presStyleLbl="revTx" presStyleIdx="7" presStyleCnt="16"/>
      <dgm:spPr/>
    </dgm:pt>
    <dgm:pt modelId="{507F40D0-99B7-4CFF-8C1E-427F069A9090}" type="pres">
      <dgm:prSet presAssocID="{EDE95ABD-9945-4FF6-9FF9-71600CFEA8B2}" presName="vert1" presStyleCnt="0"/>
      <dgm:spPr/>
    </dgm:pt>
    <dgm:pt modelId="{0D603476-20C7-4D2B-BBD7-E7F1F643BFF4}" type="pres">
      <dgm:prSet presAssocID="{18827DBE-5930-47CE-86B4-35315B5A6B13}" presName="thickLine" presStyleLbl="alignNode1" presStyleIdx="8" presStyleCnt="16"/>
      <dgm:spPr/>
    </dgm:pt>
    <dgm:pt modelId="{1DD40E61-3736-47A5-889B-B91D04406C3B}" type="pres">
      <dgm:prSet presAssocID="{18827DBE-5930-47CE-86B4-35315B5A6B13}" presName="horz1" presStyleCnt="0"/>
      <dgm:spPr/>
    </dgm:pt>
    <dgm:pt modelId="{38CE2985-EF9D-46A4-BA72-E6CDC01A49C4}" type="pres">
      <dgm:prSet presAssocID="{18827DBE-5930-47CE-86B4-35315B5A6B13}" presName="tx1" presStyleLbl="revTx" presStyleIdx="8" presStyleCnt="16"/>
      <dgm:spPr/>
    </dgm:pt>
    <dgm:pt modelId="{A336A573-240B-46F6-AA34-F48B7AD89A09}" type="pres">
      <dgm:prSet presAssocID="{18827DBE-5930-47CE-86B4-35315B5A6B13}" presName="vert1" presStyleCnt="0"/>
      <dgm:spPr/>
    </dgm:pt>
    <dgm:pt modelId="{2210D69C-E180-4CC1-AD83-5010EE133FC1}" type="pres">
      <dgm:prSet presAssocID="{BC8517D7-3FC0-4E6B-9C69-2ABA1F8A0844}" presName="thickLine" presStyleLbl="alignNode1" presStyleIdx="9" presStyleCnt="16"/>
      <dgm:spPr/>
    </dgm:pt>
    <dgm:pt modelId="{7AB49AA3-DA71-4E6F-89D9-95982A818087}" type="pres">
      <dgm:prSet presAssocID="{BC8517D7-3FC0-4E6B-9C69-2ABA1F8A0844}" presName="horz1" presStyleCnt="0"/>
      <dgm:spPr/>
    </dgm:pt>
    <dgm:pt modelId="{0D79BE91-7FA1-41DF-8F72-C99BCDD3269C}" type="pres">
      <dgm:prSet presAssocID="{BC8517D7-3FC0-4E6B-9C69-2ABA1F8A0844}" presName="tx1" presStyleLbl="revTx" presStyleIdx="9" presStyleCnt="16"/>
      <dgm:spPr/>
    </dgm:pt>
    <dgm:pt modelId="{CADBE737-888A-45CB-A996-91320E97CB41}" type="pres">
      <dgm:prSet presAssocID="{BC8517D7-3FC0-4E6B-9C69-2ABA1F8A0844}" presName="vert1" presStyleCnt="0"/>
      <dgm:spPr/>
    </dgm:pt>
    <dgm:pt modelId="{A42BF48A-FE16-451C-A611-4B2F17833BD2}" type="pres">
      <dgm:prSet presAssocID="{067363C0-133E-47F2-A420-81B8708C246A}" presName="thickLine" presStyleLbl="alignNode1" presStyleIdx="10" presStyleCnt="16"/>
      <dgm:spPr/>
    </dgm:pt>
    <dgm:pt modelId="{D5BF01DD-D02A-4DAD-8180-51DB04FBE0D3}" type="pres">
      <dgm:prSet presAssocID="{067363C0-133E-47F2-A420-81B8708C246A}" presName="horz1" presStyleCnt="0"/>
      <dgm:spPr/>
    </dgm:pt>
    <dgm:pt modelId="{178E670A-29A1-4F1C-A210-64B8E623ECEB}" type="pres">
      <dgm:prSet presAssocID="{067363C0-133E-47F2-A420-81B8708C246A}" presName="tx1" presStyleLbl="revTx" presStyleIdx="10" presStyleCnt="16"/>
      <dgm:spPr/>
    </dgm:pt>
    <dgm:pt modelId="{5FC90B96-9873-4726-99B4-6807A1E9EB91}" type="pres">
      <dgm:prSet presAssocID="{067363C0-133E-47F2-A420-81B8708C246A}" presName="vert1" presStyleCnt="0"/>
      <dgm:spPr/>
    </dgm:pt>
    <dgm:pt modelId="{8BF1AE62-3D28-496B-B3A8-9CBDF8C0A469}" type="pres">
      <dgm:prSet presAssocID="{1CF357BD-ABD7-41FF-9F3F-EBA9814FA9BE}" presName="thickLine" presStyleLbl="alignNode1" presStyleIdx="11" presStyleCnt="16"/>
      <dgm:spPr/>
    </dgm:pt>
    <dgm:pt modelId="{7E9C5EB8-5DBD-40F7-B0E5-3395B12C888B}" type="pres">
      <dgm:prSet presAssocID="{1CF357BD-ABD7-41FF-9F3F-EBA9814FA9BE}" presName="horz1" presStyleCnt="0"/>
      <dgm:spPr/>
    </dgm:pt>
    <dgm:pt modelId="{99404E91-70A3-44C1-8878-BC0D37E98FB4}" type="pres">
      <dgm:prSet presAssocID="{1CF357BD-ABD7-41FF-9F3F-EBA9814FA9BE}" presName="tx1" presStyleLbl="revTx" presStyleIdx="11" presStyleCnt="16"/>
      <dgm:spPr/>
    </dgm:pt>
    <dgm:pt modelId="{6559FD6B-EE9D-4AF7-9D17-FCC8FE0FCC31}" type="pres">
      <dgm:prSet presAssocID="{1CF357BD-ABD7-41FF-9F3F-EBA9814FA9BE}" presName="vert1" presStyleCnt="0"/>
      <dgm:spPr/>
    </dgm:pt>
    <dgm:pt modelId="{16D68E88-2AF9-4572-BCD0-5ED750B1B15D}" type="pres">
      <dgm:prSet presAssocID="{B312DAB8-C9DA-4CD5-8CDD-099DD6ED9A72}" presName="thickLine" presStyleLbl="alignNode1" presStyleIdx="12" presStyleCnt="16"/>
      <dgm:spPr/>
    </dgm:pt>
    <dgm:pt modelId="{77D4E3BF-7550-4632-816B-8247DB11CDB3}" type="pres">
      <dgm:prSet presAssocID="{B312DAB8-C9DA-4CD5-8CDD-099DD6ED9A72}" presName="horz1" presStyleCnt="0"/>
      <dgm:spPr/>
    </dgm:pt>
    <dgm:pt modelId="{361D37B5-058A-40D3-9ECF-EF6EF8AE5608}" type="pres">
      <dgm:prSet presAssocID="{B312DAB8-C9DA-4CD5-8CDD-099DD6ED9A72}" presName="tx1" presStyleLbl="revTx" presStyleIdx="12" presStyleCnt="16"/>
      <dgm:spPr/>
    </dgm:pt>
    <dgm:pt modelId="{A0D57077-1FB4-422B-8C03-A952669A22BF}" type="pres">
      <dgm:prSet presAssocID="{B312DAB8-C9DA-4CD5-8CDD-099DD6ED9A72}" presName="vert1" presStyleCnt="0"/>
      <dgm:spPr/>
    </dgm:pt>
    <dgm:pt modelId="{EF77AD02-7DEF-41A1-8201-5EE0996FBF1D}" type="pres">
      <dgm:prSet presAssocID="{BF454B18-7A52-44A1-877D-A801EC85C72F}" presName="thickLine" presStyleLbl="alignNode1" presStyleIdx="13" presStyleCnt="16"/>
      <dgm:spPr/>
    </dgm:pt>
    <dgm:pt modelId="{F4B7C702-750A-46FB-A971-DC48477AD97C}" type="pres">
      <dgm:prSet presAssocID="{BF454B18-7A52-44A1-877D-A801EC85C72F}" presName="horz1" presStyleCnt="0"/>
      <dgm:spPr/>
    </dgm:pt>
    <dgm:pt modelId="{E7285071-7AA6-4303-B7A9-CCDF1E4ABECE}" type="pres">
      <dgm:prSet presAssocID="{BF454B18-7A52-44A1-877D-A801EC85C72F}" presName="tx1" presStyleLbl="revTx" presStyleIdx="13" presStyleCnt="16"/>
      <dgm:spPr/>
    </dgm:pt>
    <dgm:pt modelId="{AFAFDC2E-4980-4EB1-945A-AEFF6B9AA6D0}" type="pres">
      <dgm:prSet presAssocID="{BF454B18-7A52-44A1-877D-A801EC85C72F}" presName="vert1" presStyleCnt="0"/>
      <dgm:spPr/>
    </dgm:pt>
    <dgm:pt modelId="{D76C8EC5-3DF8-4A0B-BDCA-6F1EF10DB843}" type="pres">
      <dgm:prSet presAssocID="{8028AEE7-D947-474F-B24B-C7540E1657AE}" presName="thickLine" presStyleLbl="alignNode1" presStyleIdx="14" presStyleCnt="16"/>
      <dgm:spPr/>
    </dgm:pt>
    <dgm:pt modelId="{297B9085-72F9-4F09-90A3-52AE3E0E9EBD}" type="pres">
      <dgm:prSet presAssocID="{8028AEE7-D947-474F-B24B-C7540E1657AE}" presName="horz1" presStyleCnt="0"/>
      <dgm:spPr/>
    </dgm:pt>
    <dgm:pt modelId="{2657A626-4A67-4878-8184-C496954E34C4}" type="pres">
      <dgm:prSet presAssocID="{8028AEE7-D947-474F-B24B-C7540E1657AE}" presName="tx1" presStyleLbl="revTx" presStyleIdx="14" presStyleCnt="16"/>
      <dgm:spPr/>
    </dgm:pt>
    <dgm:pt modelId="{3E02ECB9-6456-4224-90EF-E84E587DABDF}" type="pres">
      <dgm:prSet presAssocID="{8028AEE7-D947-474F-B24B-C7540E1657AE}" presName="vert1" presStyleCnt="0"/>
      <dgm:spPr/>
    </dgm:pt>
    <dgm:pt modelId="{D855EA53-6483-4E12-8ECD-65669493E323}" type="pres">
      <dgm:prSet presAssocID="{2CB04776-7DE7-49E8-B453-93394D2B15A0}" presName="thickLine" presStyleLbl="alignNode1" presStyleIdx="15" presStyleCnt="16"/>
      <dgm:spPr/>
    </dgm:pt>
    <dgm:pt modelId="{AF1736C2-8EE4-4EAD-85AF-9E28D394CD5F}" type="pres">
      <dgm:prSet presAssocID="{2CB04776-7DE7-49E8-B453-93394D2B15A0}" presName="horz1" presStyleCnt="0"/>
      <dgm:spPr/>
    </dgm:pt>
    <dgm:pt modelId="{6E9573C6-97EB-4FF2-AC89-19EBCEA8E61E}" type="pres">
      <dgm:prSet presAssocID="{2CB04776-7DE7-49E8-B453-93394D2B15A0}" presName="tx1" presStyleLbl="revTx" presStyleIdx="15" presStyleCnt="16"/>
      <dgm:spPr/>
    </dgm:pt>
    <dgm:pt modelId="{4BD78113-4F87-4D24-BC8A-3CD3AFFE1CDB}" type="pres">
      <dgm:prSet presAssocID="{2CB04776-7DE7-49E8-B453-93394D2B15A0}" presName="vert1" presStyleCnt="0"/>
      <dgm:spPr/>
    </dgm:pt>
  </dgm:ptLst>
  <dgm:cxnLst>
    <dgm:cxn modelId="{C21B2507-79AA-4EFF-ADFF-07D148070222}" srcId="{FDCB3334-1FF0-4A35-864A-01D12B988514}" destId="{18827DBE-5930-47CE-86B4-35315B5A6B13}" srcOrd="8" destOrd="0" parTransId="{424123E0-1499-4812-84B4-25E268731AAB}" sibTransId="{647DD682-53CF-4BF6-B4E6-8D8A378D9B69}"/>
    <dgm:cxn modelId="{01E5E30B-B0BE-43A7-9360-37306892C5B9}" type="presOf" srcId="{17193D3D-6724-4852-A09A-7498BF66E403}" destId="{168666EA-B0AA-4F16-A627-BF56C41D238B}" srcOrd="0" destOrd="0" presId="urn:microsoft.com/office/officeart/2008/layout/LinedList"/>
    <dgm:cxn modelId="{CC30760D-DC0B-4D30-819A-180C79ADD111}" srcId="{FDCB3334-1FF0-4A35-864A-01D12B988514}" destId="{EDE95ABD-9945-4FF6-9FF9-71600CFEA8B2}" srcOrd="7" destOrd="0" parTransId="{B4C43EB0-4B96-47D5-8C34-229906336512}" sibTransId="{F406AE1B-6BA1-4E8F-AFAE-13A0F021BAC3}"/>
    <dgm:cxn modelId="{BE60E913-1CA4-4FF3-ABAE-31D63D06EE2C}" type="presOf" srcId="{89187B42-1A52-4B1C-986F-1953B341B4E5}" destId="{59F0E2DD-C000-4CF3-AF11-96B0F33FE16B}" srcOrd="0" destOrd="0" presId="urn:microsoft.com/office/officeart/2008/layout/LinedList"/>
    <dgm:cxn modelId="{8191E21E-3565-41BD-8AC6-61D3DC470574}" type="presOf" srcId="{067363C0-133E-47F2-A420-81B8708C246A}" destId="{178E670A-29A1-4F1C-A210-64B8E623ECEB}" srcOrd="0" destOrd="0" presId="urn:microsoft.com/office/officeart/2008/layout/LinedList"/>
    <dgm:cxn modelId="{5602252B-380C-4384-88ED-F1A05509EB81}" srcId="{FDCB3334-1FF0-4A35-864A-01D12B988514}" destId="{BF454B18-7A52-44A1-877D-A801EC85C72F}" srcOrd="13" destOrd="0" parTransId="{76C0043A-CEB7-451E-9343-452EF12E4E63}" sibTransId="{3926E7C5-DE65-4C25-818A-FB9840D15BB7}"/>
    <dgm:cxn modelId="{5256452F-AD62-4E3E-8F90-7DCAD4360C3D}" srcId="{FDCB3334-1FF0-4A35-864A-01D12B988514}" destId="{6ABD4456-093B-44B1-86FC-D2F7C0114219}" srcOrd="1" destOrd="0" parTransId="{380978E6-0415-44C0-8EC6-E0D15A2DB553}" sibTransId="{1550F07F-FD82-457F-97FE-D66D5009A9DF}"/>
    <dgm:cxn modelId="{BD49783B-26C8-4AF0-A856-A483371D92AE}" type="presOf" srcId="{EDE95ABD-9945-4FF6-9FF9-71600CFEA8B2}" destId="{9E32FA6B-53F9-4388-97D5-FBD1D6240604}" srcOrd="0" destOrd="0" presId="urn:microsoft.com/office/officeart/2008/layout/LinedList"/>
    <dgm:cxn modelId="{3322B93C-4E81-4671-9335-3FFD917DFEDF}" type="presOf" srcId="{8028AEE7-D947-474F-B24B-C7540E1657AE}" destId="{2657A626-4A67-4878-8184-C496954E34C4}" srcOrd="0" destOrd="0" presId="urn:microsoft.com/office/officeart/2008/layout/LinedList"/>
    <dgm:cxn modelId="{85AA503E-4A1B-42DF-83E1-3E3AA376DF54}" srcId="{FDCB3334-1FF0-4A35-864A-01D12B988514}" destId="{C80FAA0E-EC5E-4AA9-A5E5-F5BF4CE92E2C}" srcOrd="4" destOrd="0" parTransId="{23D9B934-4F6E-46E0-81BE-8383720CC783}" sibTransId="{4BDA9DC0-37CD-42A7-B2F6-C60192E4976F}"/>
    <dgm:cxn modelId="{D575165D-C6AA-4939-B454-821A6ED80DD2}" srcId="{FDCB3334-1FF0-4A35-864A-01D12B988514}" destId="{B312DAB8-C9DA-4CD5-8CDD-099DD6ED9A72}" srcOrd="12" destOrd="0" parTransId="{CEE1FD8A-462D-4744-834A-7DFD37E9894B}" sibTransId="{12F21CB5-34B9-4D05-8D12-82951ED71E65}"/>
    <dgm:cxn modelId="{AEEFF344-69D6-49DB-AF55-6E7E5FDA044B}" srcId="{FDCB3334-1FF0-4A35-864A-01D12B988514}" destId="{2CB04776-7DE7-49E8-B453-93394D2B15A0}" srcOrd="15" destOrd="0" parTransId="{601FAF0A-B6A7-46DF-A38C-38F185469844}" sibTransId="{93089265-4972-4F4B-9406-6106723ABCFB}"/>
    <dgm:cxn modelId="{DC25AC46-6674-422B-B725-64706C75FF54}" type="presOf" srcId="{C5279DBF-AA66-4639-83AA-140131163796}" destId="{8D4B273D-4C82-4B0D-B932-D4C46ED2EEDB}" srcOrd="0" destOrd="0" presId="urn:microsoft.com/office/officeart/2008/layout/LinedList"/>
    <dgm:cxn modelId="{5F0E274C-66E2-4C4E-B6B3-B622E1A25713}" srcId="{FDCB3334-1FF0-4A35-864A-01D12B988514}" destId="{BC8517D7-3FC0-4E6B-9C69-2ABA1F8A0844}" srcOrd="9" destOrd="0" parTransId="{F645CEB6-CBAB-4FEF-ADC3-722F892F878C}" sibTransId="{AB0FF2CF-4D0D-4A28-9432-6CA208053C78}"/>
    <dgm:cxn modelId="{658A3A6D-953B-45FF-966D-DE3099914338}" type="presOf" srcId="{FDCB3334-1FF0-4A35-864A-01D12B988514}" destId="{B380D623-F70A-4CA9-B362-6989FB14D9B6}" srcOrd="0" destOrd="0" presId="urn:microsoft.com/office/officeart/2008/layout/LinedList"/>
    <dgm:cxn modelId="{8616474E-33D8-428D-9F0E-4E749405BB9B}" srcId="{FDCB3334-1FF0-4A35-864A-01D12B988514}" destId="{3C32DD6F-D24F-4751-8744-19E7C29EB0DA}" srcOrd="5" destOrd="0" parTransId="{10DE4680-0940-45C4-B648-53450D9F9CEF}" sibTransId="{BC0E340E-367F-4329-AD4F-A41E7B7ABB77}"/>
    <dgm:cxn modelId="{C67A6C54-6D8E-455E-9762-4037BAF3FCA5}" srcId="{FDCB3334-1FF0-4A35-864A-01D12B988514}" destId="{1CF357BD-ABD7-41FF-9F3F-EBA9814FA9BE}" srcOrd="11" destOrd="0" parTransId="{DE08B64F-694A-4620-B062-1B1C62F3DC07}" sibTransId="{249D428F-7070-4191-AF6B-85D411C51633}"/>
    <dgm:cxn modelId="{C293EB57-79F0-40F6-9C79-F00D2BD89BE1}" srcId="{FDCB3334-1FF0-4A35-864A-01D12B988514}" destId="{067363C0-133E-47F2-A420-81B8708C246A}" srcOrd="10" destOrd="0" parTransId="{2F3B809D-E99E-4F78-A7F6-541C011CBBE6}" sibTransId="{A07BC167-C495-4BB0-9C17-E984DF130B80}"/>
    <dgm:cxn modelId="{EEF8537A-773B-4A87-AB4C-F294AC4508FE}" type="presOf" srcId="{B312DAB8-C9DA-4CD5-8CDD-099DD6ED9A72}" destId="{361D37B5-058A-40D3-9ECF-EF6EF8AE5608}" srcOrd="0" destOrd="0" presId="urn:microsoft.com/office/officeart/2008/layout/LinedList"/>
    <dgm:cxn modelId="{C645CB95-C384-497D-BE87-93DC10D418C2}" srcId="{FDCB3334-1FF0-4A35-864A-01D12B988514}" destId="{17193D3D-6724-4852-A09A-7498BF66E403}" srcOrd="3" destOrd="0" parTransId="{EB896879-C4DD-4C7E-ACEC-866CFD2A6F1F}" sibTransId="{458DD2F3-2267-43FE-8FE2-33D8611878AF}"/>
    <dgm:cxn modelId="{466D1797-F60C-42E3-AD3A-0D27CCBF2BDB}" type="presOf" srcId="{2CB04776-7DE7-49E8-B453-93394D2B15A0}" destId="{6E9573C6-97EB-4FF2-AC89-19EBCEA8E61E}" srcOrd="0" destOrd="0" presId="urn:microsoft.com/office/officeart/2008/layout/LinedList"/>
    <dgm:cxn modelId="{5A30F797-CC8B-48AB-9E64-ACCA08A6A619}" type="presOf" srcId="{BF454B18-7A52-44A1-877D-A801EC85C72F}" destId="{E7285071-7AA6-4303-B7A9-CCDF1E4ABECE}" srcOrd="0" destOrd="0" presId="urn:microsoft.com/office/officeart/2008/layout/LinedList"/>
    <dgm:cxn modelId="{1158A6A9-0B93-4742-ABAD-1D6546BD8663}" type="presOf" srcId="{1CF357BD-ABD7-41FF-9F3F-EBA9814FA9BE}" destId="{99404E91-70A3-44C1-8878-BC0D37E98FB4}" srcOrd="0" destOrd="0" presId="urn:microsoft.com/office/officeart/2008/layout/LinedList"/>
    <dgm:cxn modelId="{069D38CB-DA58-4B3C-9229-635EF4531D70}" srcId="{FDCB3334-1FF0-4A35-864A-01D12B988514}" destId="{C5279DBF-AA66-4639-83AA-140131163796}" srcOrd="6" destOrd="0" parTransId="{858DA7CF-260C-4E61-9B39-864A5E170C38}" sibTransId="{E0127D80-E17B-47ED-8B5E-855DA6E9E510}"/>
    <dgm:cxn modelId="{E32F4ECC-822D-440F-893D-47FA17A56E6C}" type="presOf" srcId="{6ABD4456-093B-44B1-86FC-D2F7C0114219}" destId="{C776DDA2-F84F-4EE8-95B6-64FBC58E804B}" srcOrd="0" destOrd="0" presId="urn:microsoft.com/office/officeart/2008/layout/LinedList"/>
    <dgm:cxn modelId="{1F37EFCF-2C34-44BC-A36E-EAB61C74A706}" type="presOf" srcId="{3C32DD6F-D24F-4751-8744-19E7C29EB0DA}" destId="{7AFA9655-18DD-4F56-AC5B-D51796A60D49}" srcOrd="0" destOrd="0" presId="urn:microsoft.com/office/officeart/2008/layout/LinedList"/>
    <dgm:cxn modelId="{D3F27AD3-F8A4-4C83-87D5-FA4AD13B7915}" srcId="{FDCB3334-1FF0-4A35-864A-01D12B988514}" destId="{89187B42-1A52-4B1C-986F-1953B341B4E5}" srcOrd="0" destOrd="0" parTransId="{42D430C1-E539-4B9D-B64A-06425C0BF4C4}" sibTransId="{6815A623-D845-4064-860B-03ED0B9CDC27}"/>
    <dgm:cxn modelId="{6F7DEFD3-B0F4-4B85-90D0-8CE76177A892}" srcId="{FDCB3334-1FF0-4A35-864A-01D12B988514}" destId="{8028AEE7-D947-474F-B24B-C7540E1657AE}" srcOrd="14" destOrd="0" parTransId="{2C8E8329-F6C6-417B-826F-54C5E0C4F6AF}" sibTransId="{DED7681A-FC43-4957-B8B3-BAC9B02B4E08}"/>
    <dgm:cxn modelId="{D38648D7-0D05-4798-B7C7-B6C962D8D471}" srcId="{FDCB3334-1FF0-4A35-864A-01D12B988514}" destId="{195C2108-3C17-4D85-A282-F3984E6CF1DD}" srcOrd="2" destOrd="0" parTransId="{474C28E9-33C4-4A4D-BD1B-558ECBF316D4}" sibTransId="{1359E5AE-AF27-4029-9FA9-A6BC3C05CD1D}"/>
    <dgm:cxn modelId="{6B0B94D9-0045-47F0-AF2C-BCFE05F43030}" type="presOf" srcId="{C80FAA0E-EC5E-4AA9-A5E5-F5BF4CE92E2C}" destId="{2B180A7F-0324-4BD2-9259-8B734B57C3A2}" srcOrd="0" destOrd="0" presId="urn:microsoft.com/office/officeart/2008/layout/LinedList"/>
    <dgm:cxn modelId="{C4D3E4DC-840A-4082-9526-4383F8C13ED9}" type="presOf" srcId="{18827DBE-5930-47CE-86B4-35315B5A6B13}" destId="{38CE2985-EF9D-46A4-BA72-E6CDC01A49C4}" srcOrd="0" destOrd="0" presId="urn:microsoft.com/office/officeart/2008/layout/LinedList"/>
    <dgm:cxn modelId="{2861E4DF-5A7D-4353-8110-193949B65243}" type="presOf" srcId="{BC8517D7-3FC0-4E6B-9C69-2ABA1F8A0844}" destId="{0D79BE91-7FA1-41DF-8F72-C99BCDD3269C}" srcOrd="0" destOrd="0" presId="urn:microsoft.com/office/officeart/2008/layout/LinedList"/>
    <dgm:cxn modelId="{81C28DF5-3FCF-42F5-B8AE-AFB37221C758}" type="presOf" srcId="{195C2108-3C17-4D85-A282-F3984E6CF1DD}" destId="{C0D3F487-9054-4968-95BA-D5C3AF40608A}" srcOrd="0" destOrd="0" presId="urn:microsoft.com/office/officeart/2008/layout/LinedList"/>
    <dgm:cxn modelId="{7CCEC0EB-7FCD-483D-8658-03B937202728}" type="presParOf" srcId="{B380D623-F70A-4CA9-B362-6989FB14D9B6}" destId="{F2EDB613-BE65-4E89-935A-9560601B7D86}" srcOrd="0" destOrd="0" presId="urn:microsoft.com/office/officeart/2008/layout/LinedList"/>
    <dgm:cxn modelId="{710C2C56-667A-42A5-8CA3-826AD28F8CFF}" type="presParOf" srcId="{B380D623-F70A-4CA9-B362-6989FB14D9B6}" destId="{B0C50AF3-DE6F-4339-A733-493F6F0258BA}" srcOrd="1" destOrd="0" presId="urn:microsoft.com/office/officeart/2008/layout/LinedList"/>
    <dgm:cxn modelId="{324A974B-EDAF-45E5-9689-64A43B82AB19}" type="presParOf" srcId="{B0C50AF3-DE6F-4339-A733-493F6F0258BA}" destId="{59F0E2DD-C000-4CF3-AF11-96B0F33FE16B}" srcOrd="0" destOrd="0" presId="urn:microsoft.com/office/officeart/2008/layout/LinedList"/>
    <dgm:cxn modelId="{E34F737F-B497-46F2-B5B1-71F1FF6312E7}" type="presParOf" srcId="{B0C50AF3-DE6F-4339-A733-493F6F0258BA}" destId="{22A5F1D8-5FD3-4B97-A81D-E554FF950E93}" srcOrd="1" destOrd="0" presId="urn:microsoft.com/office/officeart/2008/layout/LinedList"/>
    <dgm:cxn modelId="{EE03D7BC-D2B0-4403-9B67-1452FF5C3ECE}" type="presParOf" srcId="{B380D623-F70A-4CA9-B362-6989FB14D9B6}" destId="{641688D2-D782-42C7-B259-91AE6D85EC38}" srcOrd="2" destOrd="0" presId="urn:microsoft.com/office/officeart/2008/layout/LinedList"/>
    <dgm:cxn modelId="{4D40C18E-25E9-4346-B0C2-0EE1516F91AA}" type="presParOf" srcId="{B380D623-F70A-4CA9-B362-6989FB14D9B6}" destId="{FAE5B5BC-2CB5-46D2-8F8C-9F77184467C2}" srcOrd="3" destOrd="0" presId="urn:microsoft.com/office/officeart/2008/layout/LinedList"/>
    <dgm:cxn modelId="{BC4FB88C-EB34-4F94-83FD-C27BDE293BA9}" type="presParOf" srcId="{FAE5B5BC-2CB5-46D2-8F8C-9F77184467C2}" destId="{C776DDA2-F84F-4EE8-95B6-64FBC58E804B}" srcOrd="0" destOrd="0" presId="urn:microsoft.com/office/officeart/2008/layout/LinedList"/>
    <dgm:cxn modelId="{DD2A720E-45CD-40BD-80BB-122133D5FD4C}" type="presParOf" srcId="{FAE5B5BC-2CB5-46D2-8F8C-9F77184467C2}" destId="{347A16D2-6BA1-47C0-A23C-FA6EB23C0A2D}" srcOrd="1" destOrd="0" presId="urn:microsoft.com/office/officeart/2008/layout/LinedList"/>
    <dgm:cxn modelId="{E6987DC9-1A5E-4F2E-BC8E-85BB89DB6128}" type="presParOf" srcId="{B380D623-F70A-4CA9-B362-6989FB14D9B6}" destId="{48721E84-B277-485A-8025-6A146600ECA3}" srcOrd="4" destOrd="0" presId="urn:microsoft.com/office/officeart/2008/layout/LinedList"/>
    <dgm:cxn modelId="{46B53CB7-6F8C-4FDA-B734-36CD4A218402}" type="presParOf" srcId="{B380D623-F70A-4CA9-B362-6989FB14D9B6}" destId="{7A670EDF-A3B6-44C4-A3B2-128D954C4B6A}" srcOrd="5" destOrd="0" presId="urn:microsoft.com/office/officeart/2008/layout/LinedList"/>
    <dgm:cxn modelId="{D8DD4982-4F24-4564-A326-8A4700061C94}" type="presParOf" srcId="{7A670EDF-A3B6-44C4-A3B2-128D954C4B6A}" destId="{C0D3F487-9054-4968-95BA-D5C3AF40608A}" srcOrd="0" destOrd="0" presId="urn:microsoft.com/office/officeart/2008/layout/LinedList"/>
    <dgm:cxn modelId="{6D24C7DC-744D-4F08-9930-9CB4D73D058F}" type="presParOf" srcId="{7A670EDF-A3B6-44C4-A3B2-128D954C4B6A}" destId="{CC6C6AE9-3704-4DEF-95E1-53799D205E78}" srcOrd="1" destOrd="0" presId="urn:microsoft.com/office/officeart/2008/layout/LinedList"/>
    <dgm:cxn modelId="{717A9669-3248-4A53-827F-F6EC65A26682}" type="presParOf" srcId="{B380D623-F70A-4CA9-B362-6989FB14D9B6}" destId="{BCBCF6A7-A356-40E5-B1C8-2C8E9A7CB5A7}" srcOrd="6" destOrd="0" presId="urn:microsoft.com/office/officeart/2008/layout/LinedList"/>
    <dgm:cxn modelId="{06337970-61EC-490A-8A6A-CEBB92B92D09}" type="presParOf" srcId="{B380D623-F70A-4CA9-B362-6989FB14D9B6}" destId="{C71545D7-EBAC-46D4-B33B-0D2A7C066D81}" srcOrd="7" destOrd="0" presId="urn:microsoft.com/office/officeart/2008/layout/LinedList"/>
    <dgm:cxn modelId="{3D98FD6E-2DB7-497B-96E1-F2BD3CD89AA1}" type="presParOf" srcId="{C71545D7-EBAC-46D4-B33B-0D2A7C066D81}" destId="{168666EA-B0AA-4F16-A627-BF56C41D238B}" srcOrd="0" destOrd="0" presId="urn:microsoft.com/office/officeart/2008/layout/LinedList"/>
    <dgm:cxn modelId="{16832E67-33EA-4283-B5E4-5A384F671862}" type="presParOf" srcId="{C71545D7-EBAC-46D4-B33B-0D2A7C066D81}" destId="{FF82F6D2-4CD7-42C6-9A09-31DF8B1CA7B8}" srcOrd="1" destOrd="0" presId="urn:microsoft.com/office/officeart/2008/layout/LinedList"/>
    <dgm:cxn modelId="{AA64EC01-31D6-4862-8282-35590705C1DD}" type="presParOf" srcId="{B380D623-F70A-4CA9-B362-6989FB14D9B6}" destId="{CEDA2412-38A8-419C-B603-CC775033931B}" srcOrd="8" destOrd="0" presId="urn:microsoft.com/office/officeart/2008/layout/LinedList"/>
    <dgm:cxn modelId="{0CA8CCF4-F931-448E-8AF7-396CBAF4C708}" type="presParOf" srcId="{B380D623-F70A-4CA9-B362-6989FB14D9B6}" destId="{542A44D8-4527-452F-A5AE-E5869363CCF6}" srcOrd="9" destOrd="0" presId="urn:microsoft.com/office/officeart/2008/layout/LinedList"/>
    <dgm:cxn modelId="{EC3B738E-45B4-468C-8047-8FFAF6C2CCB9}" type="presParOf" srcId="{542A44D8-4527-452F-A5AE-E5869363CCF6}" destId="{2B180A7F-0324-4BD2-9259-8B734B57C3A2}" srcOrd="0" destOrd="0" presId="urn:microsoft.com/office/officeart/2008/layout/LinedList"/>
    <dgm:cxn modelId="{945E8753-FDB6-4BAB-B346-C7AB639F4B57}" type="presParOf" srcId="{542A44D8-4527-452F-A5AE-E5869363CCF6}" destId="{49F8CF37-4375-44DC-A97C-BBAD3DB9FE65}" srcOrd="1" destOrd="0" presId="urn:microsoft.com/office/officeart/2008/layout/LinedList"/>
    <dgm:cxn modelId="{25CD52B1-21CE-497C-A8CC-137839571C22}" type="presParOf" srcId="{B380D623-F70A-4CA9-B362-6989FB14D9B6}" destId="{D9DA67C2-3C96-4331-B7FC-5A5CCA43F7E3}" srcOrd="10" destOrd="0" presId="urn:microsoft.com/office/officeart/2008/layout/LinedList"/>
    <dgm:cxn modelId="{DD7CBE6A-B9CF-4B1F-B4F3-BB14DC5E4310}" type="presParOf" srcId="{B380D623-F70A-4CA9-B362-6989FB14D9B6}" destId="{604FA3B9-ED8B-46D1-BD58-CA10C9C9386E}" srcOrd="11" destOrd="0" presId="urn:microsoft.com/office/officeart/2008/layout/LinedList"/>
    <dgm:cxn modelId="{859A81E2-2F7A-4BD4-996C-18AC59B8DF46}" type="presParOf" srcId="{604FA3B9-ED8B-46D1-BD58-CA10C9C9386E}" destId="{7AFA9655-18DD-4F56-AC5B-D51796A60D49}" srcOrd="0" destOrd="0" presId="urn:microsoft.com/office/officeart/2008/layout/LinedList"/>
    <dgm:cxn modelId="{58EF7CDC-752F-407C-A2AD-B437A6E38FD0}" type="presParOf" srcId="{604FA3B9-ED8B-46D1-BD58-CA10C9C9386E}" destId="{B157DF2B-ECAC-4B27-BB83-FD51DA535649}" srcOrd="1" destOrd="0" presId="urn:microsoft.com/office/officeart/2008/layout/LinedList"/>
    <dgm:cxn modelId="{BBB956DC-FC6F-4E3A-A599-9C4EDDA4E6D9}" type="presParOf" srcId="{B380D623-F70A-4CA9-B362-6989FB14D9B6}" destId="{25E84DEA-4923-4B70-A8C5-A39FBEEC8180}" srcOrd="12" destOrd="0" presId="urn:microsoft.com/office/officeart/2008/layout/LinedList"/>
    <dgm:cxn modelId="{9C1348B9-A59A-4B44-BB55-213B278D96A9}" type="presParOf" srcId="{B380D623-F70A-4CA9-B362-6989FB14D9B6}" destId="{2EEF0987-7FF3-4B80-BE78-BFFEAF210D05}" srcOrd="13" destOrd="0" presId="urn:microsoft.com/office/officeart/2008/layout/LinedList"/>
    <dgm:cxn modelId="{48E20779-FB06-4D36-9CFE-71F5305EA779}" type="presParOf" srcId="{2EEF0987-7FF3-4B80-BE78-BFFEAF210D05}" destId="{8D4B273D-4C82-4B0D-B932-D4C46ED2EEDB}" srcOrd="0" destOrd="0" presId="urn:microsoft.com/office/officeart/2008/layout/LinedList"/>
    <dgm:cxn modelId="{47E6C601-90E0-4E68-A844-D280C077C207}" type="presParOf" srcId="{2EEF0987-7FF3-4B80-BE78-BFFEAF210D05}" destId="{034DAA3C-016E-43C5-9BBB-8F1936CA71D5}" srcOrd="1" destOrd="0" presId="urn:microsoft.com/office/officeart/2008/layout/LinedList"/>
    <dgm:cxn modelId="{D792870A-A314-40A1-8394-8FD26ABED9FF}" type="presParOf" srcId="{B380D623-F70A-4CA9-B362-6989FB14D9B6}" destId="{4DA400CE-CA93-4042-9D21-34B482D7877D}" srcOrd="14" destOrd="0" presId="urn:microsoft.com/office/officeart/2008/layout/LinedList"/>
    <dgm:cxn modelId="{46246CB0-DC63-4D15-B926-AA1EEEEEBEBF}" type="presParOf" srcId="{B380D623-F70A-4CA9-B362-6989FB14D9B6}" destId="{4B4C503D-4214-4F91-B231-A6A675AFDF07}" srcOrd="15" destOrd="0" presId="urn:microsoft.com/office/officeart/2008/layout/LinedList"/>
    <dgm:cxn modelId="{8A0A371E-4870-42A8-AB89-67CAAB540A24}" type="presParOf" srcId="{4B4C503D-4214-4F91-B231-A6A675AFDF07}" destId="{9E32FA6B-53F9-4388-97D5-FBD1D6240604}" srcOrd="0" destOrd="0" presId="urn:microsoft.com/office/officeart/2008/layout/LinedList"/>
    <dgm:cxn modelId="{4B68E246-5E9B-4C7F-A423-DE6FE7E6CFF0}" type="presParOf" srcId="{4B4C503D-4214-4F91-B231-A6A675AFDF07}" destId="{507F40D0-99B7-4CFF-8C1E-427F069A9090}" srcOrd="1" destOrd="0" presId="urn:microsoft.com/office/officeart/2008/layout/LinedList"/>
    <dgm:cxn modelId="{64D78E71-3329-4A02-A144-B02879D759D8}" type="presParOf" srcId="{B380D623-F70A-4CA9-B362-6989FB14D9B6}" destId="{0D603476-20C7-4D2B-BBD7-E7F1F643BFF4}" srcOrd="16" destOrd="0" presId="urn:microsoft.com/office/officeart/2008/layout/LinedList"/>
    <dgm:cxn modelId="{25A301CB-6CE0-4419-943E-D1C15BBB05F0}" type="presParOf" srcId="{B380D623-F70A-4CA9-B362-6989FB14D9B6}" destId="{1DD40E61-3736-47A5-889B-B91D04406C3B}" srcOrd="17" destOrd="0" presId="urn:microsoft.com/office/officeart/2008/layout/LinedList"/>
    <dgm:cxn modelId="{5411B2D2-EA28-4044-A575-9D6093ECE89E}" type="presParOf" srcId="{1DD40E61-3736-47A5-889B-B91D04406C3B}" destId="{38CE2985-EF9D-46A4-BA72-E6CDC01A49C4}" srcOrd="0" destOrd="0" presId="urn:microsoft.com/office/officeart/2008/layout/LinedList"/>
    <dgm:cxn modelId="{871479E7-AC48-466F-8126-E29CCF81E9F0}" type="presParOf" srcId="{1DD40E61-3736-47A5-889B-B91D04406C3B}" destId="{A336A573-240B-46F6-AA34-F48B7AD89A09}" srcOrd="1" destOrd="0" presId="urn:microsoft.com/office/officeart/2008/layout/LinedList"/>
    <dgm:cxn modelId="{B846627B-DC2E-44F1-B314-5C7CB0293025}" type="presParOf" srcId="{B380D623-F70A-4CA9-B362-6989FB14D9B6}" destId="{2210D69C-E180-4CC1-AD83-5010EE133FC1}" srcOrd="18" destOrd="0" presId="urn:microsoft.com/office/officeart/2008/layout/LinedList"/>
    <dgm:cxn modelId="{82CD47FE-7ACD-48E0-A8AA-BB3220180B8B}" type="presParOf" srcId="{B380D623-F70A-4CA9-B362-6989FB14D9B6}" destId="{7AB49AA3-DA71-4E6F-89D9-95982A818087}" srcOrd="19" destOrd="0" presId="urn:microsoft.com/office/officeart/2008/layout/LinedList"/>
    <dgm:cxn modelId="{BB52EB1A-0EA6-49D3-8C3C-4EA43F946ED2}" type="presParOf" srcId="{7AB49AA3-DA71-4E6F-89D9-95982A818087}" destId="{0D79BE91-7FA1-41DF-8F72-C99BCDD3269C}" srcOrd="0" destOrd="0" presId="urn:microsoft.com/office/officeart/2008/layout/LinedList"/>
    <dgm:cxn modelId="{46511343-E89B-461A-90CF-BF251CB399A6}" type="presParOf" srcId="{7AB49AA3-DA71-4E6F-89D9-95982A818087}" destId="{CADBE737-888A-45CB-A996-91320E97CB41}" srcOrd="1" destOrd="0" presId="urn:microsoft.com/office/officeart/2008/layout/LinedList"/>
    <dgm:cxn modelId="{3EB00E18-22AC-4AAC-A218-D7C492F66A72}" type="presParOf" srcId="{B380D623-F70A-4CA9-B362-6989FB14D9B6}" destId="{A42BF48A-FE16-451C-A611-4B2F17833BD2}" srcOrd="20" destOrd="0" presId="urn:microsoft.com/office/officeart/2008/layout/LinedList"/>
    <dgm:cxn modelId="{5460BDDF-8683-4498-916C-C30778C62567}" type="presParOf" srcId="{B380D623-F70A-4CA9-B362-6989FB14D9B6}" destId="{D5BF01DD-D02A-4DAD-8180-51DB04FBE0D3}" srcOrd="21" destOrd="0" presId="urn:microsoft.com/office/officeart/2008/layout/LinedList"/>
    <dgm:cxn modelId="{A740434F-75EC-4D13-8962-6E27C918D623}" type="presParOf" srcId="{D5BF01DD-D02A-4DAD-8180-51DB04FBE0D3}" destId="{178E670A-29A1-4F1C-A210-64B8E623ECEB}" srcOrd="0" destOrd="0" presId="urn:microsoft.com/office/officeart/2008/layout/LinedList"/>
    <dgm:cxn modelId="{5D6DDF3E-A663-4F4D-BF0A-EE16591A9313}" type="presParOf" srcId="{D5BF01DD-D02A-4DAD-8180-51DB04FBE0D3}" destId="{5FC90B96-9873-4726-99B4-6807A1E9EB91}" srcOrd="1" destOrd="0" presId="urn:microsoft.com/office/officeart/2008/layout/LinedList"/>
    <dgm:cxn modelId="{5158515C-0E9B-41B9-A952-D7ED852770E0}" type="presParOf" srcId="{B380D623-F70A-4CA9-B362-6989FB14D9B6}" destId="{8BF1AE62-3D28-496B-B3A8-9CBDF8C0A469}" srcOrd="22" destOrd="0" presId="urn:microsoft.com/office/officeart/2008/layout/LinedList"/>
    <dgm:cxn modelId="{5345A52D-D626-48BC-B714-F3E3F0F16B1E}" type="presParOf" srcId="{B380D623-F70A-4CA9-B362-6989FB14D9B6}" destId="{7E9C5EB8-5DBD-40F7-B0E5-3395B12C888B}" srcOrd="23" destOrd="0" presId="urn:microsoft.com/office/officeart/2008/layout/LinedList"/>
    <dgm:cxn modelId="{6AA328F5-3B36-427A-AE51-87F71E9969B3}" type="presParOf" srcId="{7E9C5EB8-5DBD-40F7-B0E5-3395B12C888B}" destId="{99404E91-70A3-44C1-8878-BC0D37E98FB4}" srcOrd="0" destOrd="0" presId="urn:microsoft.com/office/officeart/2008/layout/LinedList"/>
    <dgm:cxn modelId="{F22E36A9-51D3-4C9C-94EA-20F3D61A3783}" type="presParOf" srcId="{7E9C5EB8-5DBD-40F7-B0E5-3395B12C888B}" destId="{6559FD6B-EE9D-4AF7-9D17-FCC8FE0FCC31}" srcOrd="1" destOrd="0" presId="urn:microsoft.com/office/officeart/2008/layout/LinedList"/>
    <dgm:cxn modelId="{949E4F21-031F-4133-8569-0FED9E4738B6}" type="presParOf" srcId="{B380D623-F70A-4CA9-B362-6989FB14D9B6}" destId="{16D68E88-2AF9-4572-BCD0-5ED750B1B15D}" srcOrd="24" destOrd="0" presId="urn:microsoft.com/office/officeart/2008/layout/LinedList"/>
    <dgm:cxn modelId="{C09B36CE-EEA5-4D5A-80B6-B77131155FBC}" type="presParOf" srcId="{B380D623-F70A-4CA9-B362-6989FB14D9B6}" destId="{77D4E3BF-7550-4632-816B-8247DB11CDB3}" srcOrd="25" destOrd="0" presId="urn:microsoft.com/office/officeart/2008/layout/LinedList"/>
    <dgm:cxn modelId="{B31159D8-2599-425B-A730-1C56AE4CA00E}" type="presParOf" srcId="{77D4E3BF-7550-4632-816B-8247DB11CDB3}" destId="{361D37B5-058A-40D3-9ECF-EF6EF8AE5608}" srcOrd="0" destOrd="0" presId="urn:microsoft.com/office/officeart/2008/layout/LinedList"/>
    <dgm:cxn modelId="{03835EAD-B188-4119-B19A-AA511087F970}" type="presParOf" srcId="{77D4E3BF-7550-4632-816B-8247DB11CDB3}" destId="{A0D57077-1FB4-422B-8C03-A952669A22BF}" srcOrd="1" destOrd="0" presId="urn:microsoft.com/office/officeart/2008/layout/LinedList"/>
    <dgm:cxn modelId="{EDACB904-0CC6-4B3A-A624-1B8A270F8099}" type="presParOf" srcId="{B380D623-F70A-4CA9-B362-6989FB14D9B6}" destId="{EF77AD02-7DEF-41A1-8201-5EE0996FBF1D}" srcOrd="26" destOrd="0" presId="urn:microsoft.com/office/officeart/2008/layout/LinedList"/>
    <dgm:cxn modelId="{4D955EA9-09E9-44D9-903E-E84406231EC6}" type="presParOf" srcId="{B380D623-F70A-4CA9-B362-6989FB14D9B6}" destId="{F4B7C702-750A-46FB-A971-DC48477AD97C}" srcOrd="27" destOrd="0" presId="urn:microsoft.com/office/officeart/2008/layout/LinedList"/>
    <dgm:cxn modelId="{64C1EAAB-8500-4ADF-A27C-E886075C25BA}" type="presParOf" srcId="{F4B7C702-750A-46FB-A971-DC48477AD97C}" destId="{E7285071-7AA6-4303-B7A9-CCDF1E4ABECE}" srcOrd="0" destOrd="0" presId="urn:microsoft.com/office/officeart/2008/layout/LinedList"/>
    <dgm:cxn modelId="{DF51A712-3ED1-4F7B-978C-96D211C60017}" type="presParOf" srcId="{F4B7C702-750A-46FB-A971-DC48477AD97C}" destId="{AFAFDC2E-4980-4EB1-945A-AEFF6B9AA6D0}" srcOrd="1" destOrd="0" presId="urn:microsoft.com/office/officeart/2008/layout/LinedList"/>
    <dgm:cxn modelId="{31787269-58D2-4FA7-8C29-3DD30911AEBD}" type="presParOf" srcId="{B380D623-F70A-4CA9-B362-6989FB14D9B6}" destId="{D76C8EC5-3DF8-4A0B-BDCA-6F1EF10DB843}" srcOrd="28" destOrd="0" presId="urn:microsoft.com/office/officeart/2008/layout/LinedList"/>
    <dgm:cxn modelId="{D8140B8B-E11C-4D54-B5A7-495C8F3A22C7}" type="presParOf" srcId="{B380D623-F70A-4CA9-B362-6989FB14D9B6}" destId="{297B9085-72F9-4F09-90A3-52AE3E0E9EBD}" srcOrd="29" destOrd="0" presId="urn:microsoft.com/office/officeart/2008/layout/LinedList"/>
    <dgm:cxn modelId="{3FBD0A76-8115-4815-9CC0-8A6EC812DAC0}" type="presParOf" srcId="{297B9085-72F9-4F09-90A3-52AE3E0E9EBD}" destId="{2657A626-4A67-4878-8184-C496954E34C4}" srcOrd="0" destOrd="0" presId="urn:microsoft.com/office/officeart/2008/layout/LinedList"/>
    <dgm:cxn modelId="{F4A33C6A-15D0-4B1C-B1F2-129DA2EC4DF8}" type="presParOf" srcId="{297B9085-72F9-4F09-90A3-52AE3E0E9EBD}" destId="{3E02ECB9-6456-4224-90EF-E84E587DABDF}" srcOrd="1" destOrd="0" presId="urn:microsoft.com/office/officeart/2008/layout/LinedList"/>
    <dgm:cxn modelId="{8A994B2B-F612-40A5-97B6-73D4E2D05B0C}" type="presParOf" srcId="{B380D623-F70A-4CA9-B362-6989FB14D9B6}" destId="{D855EA53-6483-4E12-8ECD-65669493E323}" srcOrd="30" destOrd="0" presId="urn:microsoft.com/office/officeart/2008/layout/LinedList"/>
    <dgm:cxn modelId="{5160BFED-D12C-4734-B0AB-C390A25BDD8D}" type="presParOf" srcId="{B380D623-F70A-4CA9-B362-6989FB14D9B6}" destId="{AF1736C2-8EE4-4EAD-85AF-9E28D394CD5F}" srcOrd="31" destOrd="0" presId="urn:microsoft.com/office/officeart/2008/layout/LinedList"/>
    <dgm:cxn modelId="{DF609050-4532-40C6-9211-A50176677FE7}" type="presParOf" srcId="{AF1736C2-8EE4-4EAD-85AF-9E28D394CD5F}" destId="{6E9573C6-97EB-4FF2-AC89-19EBCEA8E61E}" srcOrd="0" destOrd="0" presId="urn:microsoft.com/office/officeart/2008/layout/LinedList"/>
    <dgm:cxn modelId="{F00D68E8-C8FB-4AAC-AA7B-A9A7DED606CB}" type="presParOf" srcId="{AF1736C2-8EE4-4EAD-85AF-9E28D394CD5F}" destId="{4BD78113-4F87-4D24-BC8A-3CD3AFFE1C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5D574F-1A5F-4997-86FE-0A7ACE23139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BA5C0A-D119-4E07-B4C7-64CE68436F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Resize </a:t>
          </a:r>
          <a:r>
            <a:rPr lang="en-US" dirty="0"/>
            <a:t>Images to (128px,128px)</a:t>
          </a:r>
        </a:p>
      </dgm:t>
    </dgm:pt>
    <dgm:pt modelId="{DB58EC60-2022-40E8-A65D-485A2915B8F8}" type="parTrans" cxnId="{6EBFFED7-1314-4886-A987-78D81B762477}">
      <dgm:prSet/>
      <dgm:spPr/>
      <dgm:t>
        <a:bodyPr/>
        <a:lstStyle/>
        <a:p>
          <a:endParaRPr lang="en-US"/>
        </a:p>
      </dgm:t>
    </dgm:pt>
    <dgm:pt modelId="{64D9CDA1-9986-48EB-ABC3-64EF74E37F14}" type="sibTrans" cxnId="{6EBFFED7-1314-4886-A987-78D81B762477}">
      <dgm:prSet/>
      <dgm:spPr/>
      <dgm:t>
        <a:bodyPr/>
        <a:lstStyle/>
        <a:p>
          <a:endParaRPr lang="en-US"/>
        </a:p>
      </dgm:t>
    </dgm:pt>
    <dgm:pt modelId="{3EF1665D-6DD3-4629-8EA2-5A8CF4E11D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Training Data:        72%</a:t>
          </a:r>
          <a:endParaRPr lang="en-US" dirty="0"/>
        </a:p>
      </dgm:t>
    </dgm:pt>
    <dgm:pt modelId="{559A0463-5ECC-49E7-8935-EC9191AC3F22}" type="parTrans" cxnId="{586E5980-0AA8-47AF-ACF9-FC522FD0880F}">
      <dgm:prSet/>
      <dgm:spPr/>
      <dgm:t>
        <a:bodyPr/>
        <a:lstStyle/>
        <a:p>
          <a:endParaRPr lang="en-US"/>
        </a:p>
      </dgm:t>
    </dgm:pt>
    <dgm:pt modelId="{BEE646F6-5B4A-45CC-8F6F-079EBE77E4C7}" type="sibTrans" cxnId="{586E5980-0AA8-47AF-ACF9-FC522FD0880F}">
      <dgm:prSet/>
      <dgm:spPr/>
      <dgm:t>
        <a:bodyPr/>
        <a:lstStyle/>
        <a:p>
          <a:endParaRPr lang="en-US"/>
        </a:p>
      </dgm:t>
    </dgm:pt>
    <dgm:pt modelId="{8556AE72-4FE0-4B79-877D-80F336C24B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Validation Data:     18%</a:t>
          </a:r>
        </a:p>
      </dgm:t>
    </dgm:pt>
    <dgm:pt modelId="{3D774F17-79EC-4F29-8101-499B5508B6A5}" type="parTrans" cxnId="{B75BD35B-0C68-4FF2-AB91-D8AAC5C927A0}">
      <dgm:prSet/>
      <dgm:spPr/>
      <dgm:t>
        <a:bodyPr/>
        <a:lstStyle/>
        <a:p>
          <a:endParaRPr lang="en-US"/>
        </a:p>
      </dgm:t>
    </dgm:pt>
    <dgm:pt modelId="{F39D95C1-00BE-4ED5-A644-E1EE1718E007}" type="sibTrans" cxnId="{B75BD35B-0C68-4FF2-AB91-D8AAC5C927A0}">
      <dgm:prSet/>
      <dgm:spPr/>
      <dgm:t>
        <a:bodyPr/>
        <a:lstStyle/>
        <a:p>
          <a:endParaRPr lang="en-US"/>
        </a:p>
      </dgm:t>
    </dgm:pt>
    <dgm:pt modelId="{2D4EEA20-79EF-4AB3-ACD0-EF340D401D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Loading the Images with colors (RGB)</a:t>
          </a:r>
          <a:endParaRPr lang="en-US"/>
        </a:p>
      </dgm:t>
    </dgm:pt>
    <dgm:pt modelId="{9B2DD26B-C3C9-469D-9FD8-2C41B0D3A6F1}" type="parTrans" cxnId="{14C8D8CD-FAF4-44CA-AB4A-C34518B2F814}">
      <dgm:prSet/>
      <dgm:spPr/>
      <dgm:t>
        <a:bodyPr/>
        <a:lstStyle/>
        <a:p>
          <a:endParaRPr lang="en-US"/>
        </a:p>
      </dgm:t>
    </dgm:pt>
    <dgm:pt modelId="{9F428296-AA44-4815-A49D-D0C3F6333491}" type="sibTrans" cxnId="{14C8D8CD-FAF4-44CA-AB4A-C34518B2F814}">
      <dgm:prSet/>
      <dgm:spPr/>
      <dgm:t>
        <a:bodyPr/>
        <a:lstStyle/>
        <a:p>
          <a:endParaRPr lang="en-US"/>
        </a:p>
      </dgm:t>
    </dgm:pt>
    <dgm:pt modelId="{4F51F56E-ABF1-4466-B8B1-34369E1C78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Testing Data:     10%</a:t>
          </a:r>
        </a:p>
      </dgm:t>
    </dgm:pt>
    <dgm:pt modelId="{157A848F-94F4-4E1B-B220-65BB354D341A}" type="parTrans" cxnId="{E508E15C-F187-4F6B-A55C-F928B83D1739}">
      <dgm:prSet/>
      <dgm:spPr/>
      <dgm:t>
        <a:bodyPr/>
        <a:lstStyle/>
        <a:p>
          <a:endParaRPr lang="en-US"/>
        </a:p>
      </dgm:t>
    </dgm:pt>
    <dgm:pt modelId="{4FC01D1F-699A-43AE-A7AC-547474A0C764}" type="sibTrans" cxnId="{E508E15C-F187-4F6B-A55C-F928B83D1739}">
      <dgm:prSet/>
      <dgm:spPr/>
      <dgm:t>
        <a:bodyPr/>
        <a:lstStyle/>
        <a:p>
          <a:endParaRPr lang="en-US"/>
        </a:p>
      </dgm:t>
    </dgm:pt>
    <dgm:pt modelId="{9E739E61-0A55-451D-9A0C-1E09713DBFA4}" type="pres">
      <dgm:prSet presAssocID="{4D5D574F-1A5F-4997-86FE-0A7ACE231399}" presName="root" presStyleCnt="0">
        <dgm:presLayoutVars>
          <dgm:dir/>
          <dgm:resizeHandles val="exact"/>
        </dgm:presLayoutVars>
      </dgm:prSet>
      <dgm:spPr/>
    </dgm:pt>
    <dgm:pt modelId="{2AB83EA1-1031-4302-B104-822980A2EACB}" type="pres">
      <dgm:prSet presAssocID="{63BA5C0A-D119-4E07-B4C7-64CE68436F88}" presName="compNode" presStyleCnt="0"/>
      <dgm:spPr/>
    </dgm:pt>
    <dgm:pt modelId="{45F5C73D-1A92-42F6-9342-3CA77A8FFAC0}" type="pres">
      <dgm:prSet presAssocID="{63BA5C0A-D119-4E07-B4C7-64CE68436F88}" presName="bgRect" presStyleLbl="bgShp" presStyleIdx="0" presStyleCnt="5"/>
      <dgm:spPr/>
    </dgm:pt>
    <dgm:pt modelId="{1D0F91DC-FDBD-4261-AEFB-29B28664FAAF}" type="pres">
      <dgm:prSet presAssocID="{63BA5C0A-D119-4E07-B4C7-64CE68436F88}" presName="iconRect" presStyleLbl="node1" presStyleIdx="0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C9356FD-1664-469C-9620-BF2AAE206139}" type="pres">
      <dgm:prSet presAssocID="{63BA5C0A-D119-4E07-B4C7-64CE68436F88}" presName="spaceRect" presStyleCnt="0"/>
      <dgm:spPr/>
    </dgm:pt>
    <dgm:pt modelId="{EC11A0A5-EEA2-4A33-B803-31798C7FA1EA}" type="pres">
      <dgm:prSet presAssocID="{63BA5C0A-D119-4E07-B4C7-64CE68436F88}" presName="parTx" presStyleLbl="revTx" presStyleIdx="0" presStyleCnt="5">
        <dgm:presLayoutVars>
          <dgm:chMax val="0"/>
          <dgm:chPref val="0"/>
        </dgm:presLayoutVars>
      </dgm:prSet>
      <dgm:spPr/>
    </dgm:pt>
    <dgm:pt modelId="{2F4771B9-7703-4307-AEC3-017EFDBCD6C2}" type="pres">
      <dgm:prSet presAssocID="{64D9CDA1-9986-48EB-ABC3-64EF74E37F14}" presName="sibTrans" presStyleCnt="0"/>
      <dgm:spPr/>
    </dgm:pt>
    <dgm:pt modelId="{365D4202-FF6A-4D76-9EFC-2201255966D2}" type="pres">
      <dgm:prSet presAssocID="{3EF1665D-6DD3-4629-8EA2-5A8CF4E11D15}" presName="compNode" presStyleCnt="0"/>
      <dgm:spPr/>
    </dgm:pt>
    <dgm:pt modelId="{DE730F73-2221-404B-BA4A-020B032D4CC5}" type="pres">
      <dgm:prSet presAssocID="{3EF1665D-6DD3-4629-8EA2-5A8CF4E11D15}" presName="bgRect" presStyleLbl="bgShp" presStyleIdx="1" presStyleCnt="5"/>
      <dgm:spPr/>
    </dgm:pt>
    <dgm:pt modelId="{8163C7C7-0CC9-4A24-A844-93F54E8E4E1B}" type="pres">
      <dgm:prSet presAssocID="{3EF1665D-6DD3-4629-8EA2-5A8CF4E11D15}" presName="iconRect" presStyleLbl="node1" presStyleIdx="1" presStyleCnt="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7052E77-74E5-4165-863A-08714FDE1C9B}" type="pres">
      <dgm:prSet presAssocID="{3EF1665D-6DD3-4629-8EA2-5A8CF4E11D15}" presName="spaceRect" presStyleCnt="0"/>
      <dgm:spPr/>
    </dgm:pt>
    <dgm:pt modelId="{C58E4E86-4B66-4FBB-9050-143B02969AFD}" type="pres">
      <dgm:prSet presAssocID="{3EF1665D-6DD3-4629-8EA2-5A8CF4E11D15}" presName="parTx" presStyleLbl="revTx" presStyleIdx="1" presStyleCnt="5">
        <dgm:presLayoutVars>
          <dgm:chMax val="0"/>
          <dgm:chPref val="0"/>
        </dgm:presLayoutVars>
      </dgm:prSet>
      <dgm:spPr/>
    </dgm:pt>
    <dgm:pt modelId="{310639D3-691F-4397-A2E8-E502617ECCB5}" type="pres">
      <dgm:prSet presAssocID="{BEE646F6-5B4A-45CC-8F6F-079EBE77E4C7}" presName="sibTrans" presStyleCnt="0"/>
      <dgm:spPr/>
    </dgm:pt>
    <dgm:pt modelId="{E3415749-D489-4F80-9556-2E0F5922AB05}" type="pres">
      <dgm:prSet presAssocID="{8556AE72-4FE0-4B79-877D-80F336C24B0E}" presName="compNode" presStyleCnt="0"/>
      <dgm:spPr/>
    </dgm:pt>
    <dgm:pt modelId="{639E9447-C0E0-4F25-97B8-DC0C9784667E}" type="pres">
      <dgm:prSet presAssocID="{8556AE72-4FE0-4B79-877D-80F336C24B0E}" presName="bgRect" presStyleLbl="bgShp" presStyleIdx="2" presStyleCnt="5"/>
      <dgm:spPr/>
    </dgm:pt>
    <dgm:pt modelId="{6133BF43-6FE8-4CAD-A88C-27F9B4ED8ED6}" type="pres">
      <dgm:prSet presAssocID="{8556AE72-4FE0-4B79-877D-80F336C24B0E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93B5A4B-7068-4BD8-8150-EB6A055A23BF}" type="pres">
      <dgm:prSet presAssocID="{8556AE72-4FE0-4B79-877D-80F336C24B0E}" presName="spaceRect" presStyleCnt="0"/>
      <dgm:spPr/>
    </dgm:pt>
    <dgm:pt modelId="{3C70784E-A96C-418A-BE60-82FEEA4673DD}" type="pres">
      <dgm:prSet presAssocID="{8556AE72-4FE0-4B79-877D-80F336C24B0E}" presName="parTx" presStyleLbl="revTx" presStyleIdx="2" presStyleCnt="5">
        <dgm:presLayoutVars>
          <dgm:chMax val="0"/>
          <dgm:chPref val="0"/>
        </dgm:presLayoutVars>
      </dgm:prSet>
      <dgm:spPr/>
    </dgm:pt>
    <dgm:pt modelId="{1BFE1ADA-6521-4F53-A737-8A49F0E39026}" type="pres">
      <dgm:prSet presAssocID="{F39D95C1-00BE-4ED5-A644-E1EE1718E007}" presName="sibTrans" presStyleCnt="0"/>
      <dgm:spPr/>
    </dgm:pt>
    <dgm:pt modelId="{8B0BE523-91DE-4874-BF07-822954A45E8D}" type="pres">
      <dgm:prSet presAssocID="{4F51F56E-ABF1-4466-B8B1-34369E1C78B1}" presName="compNode" presStyleCnt="0"/>
      <dgm:spPr/>
    </dgm:pt>
    <dgm:pt modelId="{495CAC8A-3EF3-4EB4-853E-262B75A3F2D1}" type="pres">
      <dgm:prSet presAssocID="{4F51F56E-ABF1-4466-B8B1-34369E1C78B1}" presName="bgRect" presStyleLbl="bgShp" presStyleIdx="3" presStyleCnt="5"/>
      <dgm:spPr/>
    </dgm:pt>
    <dgm:pt modelId="{DC5D1618-6E59-4F6D-977C-C8FED5CBDAD6}" type="pres">
      <dgm:prSet presAssocID="{4F51F56E-ABF1-4466-B8B1-34369E1C78B1}" presName="iconRect" presStyleLbl="node1" presStyleIdx="3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A9ABCBF-867E-4BF0-89B3-BCBD1F92491C}" type="pres">
      <dgm:prSet presAssocID="{4F51F56E-ABF1-4466-B8B1-34369E1C78B1}" presName="spaceRect" presStyleCnt="0"/>
      <dgm:spPr/>
    </dgm:pt>
    <dgm:pt modelId="{04D6AE85-BD4A-4A08-B342-7D26E499BDF9}" type="pres">
      <dgm:prSet presAssocID="{4F51F56E-ABF1-4466-B8B1-34369E1C78B1}" presName="parTx" presStyleLbl="revTx" presStyleIdx="3" presStyleCnt="5">
        <dgm:presLayoutVars>
          <dgm:chMax val="0"/>
          <dgm:chPref val="0"/>
        </dgm:presLayoutVars>
      </dgm:prSet>
      <dgm:spPr/>
    </dgm:pt>
    <dgm:pt modelId="{5EDDD9F1-CF90-4853-B358-069DCE59A433}" type="pres">
      <dgm:prSet presAssocID="{4FC01D1F-699A-43AE-A7AC-547474A0C764}" presName="sibTrans" presStyleCnt="0"/>
      <dgm:spPr/>
    </dgm:pt>
    <dgm:pt modelId="{F115834E-E1F9-4D98-84AD-F2235D4A49A7}" type="pres">
      <dgm:prSet presAssocID="{2D4EEA20-79EF-4AB3-ACD0-EF340D401D9C}" presName="compNode" presStyleCnt="0"/>
      <dgm:spPr/>
    </dgm:pt>
    <dgm:pt modelId="{AD975581-1DB2-4F98-B3FE-035C37B17AAC}" type="pres">
      <dgm:prSet presAssocID="{2D4EEA20-79EF-4AB3-ACD0-EF340D401D9C}" presName="bgRect" presStyleLbl="bgShp" presStyleIdx="4" presStyleCnt="5"/>
      <dgm:spPr/>
    </dgm:pt>
    <dgm:pt modelId="{974E9F45-BAFD-4F98-89BE-AFC9F22CC20D}" type="pres">
      <dgm:prSet presAssocID="{2D4EEA20-79EF-4AB3-ACD0-EF340D401D9C}" presName="iconRect" presStyleLbl="nod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B9F16E80-07D1-4051-9AD3-E5F730A8DDC2}" type="pres">
      <dgm:prSet presAssocID="{2D4EEA20-79EF-4AB3-ACD0-EF340D401D9C}" presName="spaceRect" presStyleCnt="0"/>
      <dgm:spPr/>
    </dgm:pt>
    <dgm:pt modelId="{606957E5-40DE-4BA2-8ECB-AABD64353682}" type="pres">
      <dgm:prSet presAssocID="{2D4EEA20-79EF-4AB3-ACD0-EF340D401D9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75BD35B-0C68-4FF2-AB91-D8AAC5C927A0}" srcId="{4D5D574F-1A5F-4997-86FE-0A7ACE231399}" destId="{8556AE72-4FE0-4B79-877D-80F336C24B0E}" srcOrd="2" destOrd="0" parTransId="{3D774F17-79EC-4F29-8101-499B5508B6A5}" sibTransId="{F39D95C1-00BE-4ED5-A644-E1EE1718E007}"/>
    <dgm:cxn modelId="{E508E15C-F187-4F6B-A55C-F928B83D1739}" srcId="{4D5D574F-1A5F-4997-86FE-0A7ACE231399}" destId="{4F51F56E-ABF1-4466-B8B1-34369E1C78B1}" srcOrd="3" destOrd="0" parTransId="{157A848F-94F4-4E1B-B220-65BB354D341A}" sibTransId="{4FC01D1F-699A-43AE-A7AC-547474A0C764}"/>
    <dgm:cxn modelId="{472C3651-30A3-406C-ABFD-4F6BD9CE8E14}" type="presOf" srcId="{8556AE72-4FE0-4B79-877D-80F336C24B0E}" destId="{3C70784E-A96C-418A-BE60-82FEEA4673DD}" srcOrd="0" destOrd="0" presId="urn:microsoft.com/office/officeart/2018/2/layout/IconVerticalSolidList"/>
    <dgm:cxn modelId="{8D124A80-1EA9-40E5-BC91-93448476CA80}" type="presOf" srcId="{63BA5C0A-D119-4E07-B4C7-64CE68436F88}" destId="{EC11A0A5-EEA2-4A33-B803-31798C7FA1EA}" srcOrd="0" destOrd="0" presId="urn:microsoft.com/office/officeart/2018/2/layout/IconVerticalSolidList"/>
    <dgm:cxn modelId="{586E5980-0AA8-47AF-ACF9-FC522FD0880F}" srcId="{4D5D574F-1A5F-4997-86FE-0A7ACE231399}" destId="{3EF1665D-6DD3-4629-8EA2-5A8CF4E11D15}" srcOrd="1" destOrd="0" parTransId="{559A0463-5ECC-49E7-8935-EC9191AC3F22}" sibTransId="{BEE646F6-5B4A-45CC-8F6F-079EBE77E4C7}"/>
    <dgm:cxn modelId="{3AD046A6-2C19-4D94-9C1A-DB1F7739CBE6}" type="presOf" srcId="{2D4EEA20-79EF-4AB3-ACD0-EF340D401D9C}" destId="{606957E5-40DE-4BA2-8ECB-AABD64353682}" srcOrd="0" destOrd="0" presId="urn:microsoft.com/office/officeart/2018/2/layout/IconVerticalSolidList"/>
    <dgm:cxn modelId="{AE669CCA-774F-41AB-93DF-0E9593FD3841}" type="presOf" srcId="{4D5D574F-1A5F-4997-86FE-0A7ACE231399}" destId="{9E739E61-0A55-451D-9A0C-1E09713DBFA4}" srcOrd="0" destOrd="0" presId="urn:microsoft.com/office/officeart/2018/2/layout/IconVerticalSolidList"/>
    <dgm:cxn modelId="{14C8D8CD-FAF4-44CA-AB4A-C34518B2F814}" srcId="{4D5D574F-1A5F-4997-86FE-0A7ACE231399}" destId="{2D4EEA20-79EF-4AB3-ACD0-EF340D401D9C}" srcOrd="4" destOrd="0" parTransId="{9B2DD26B-C3C9-469D-9FD8-2C41B0D3A6F1}" sibTransId="{9F428296-AA44-4815-A49D-D0C3F6333491}"/>
    <dgm:cxn modelId="{59F45FD0-804D-4E6C-A3A2-7505459638B9}" type="presOf" srcId="{4F51F56E-ABF1-4466-B8B1-34369E1C78B1}" destId="{04D6AE85-BD4A-4A08-B342-7D26E499BDF9}" srcOrd="0" destOrd="0" presId="urn:microsoft.com/office/officeart/2018/2/layout/IconVerticalSolidList"/>
    <dgm:cxn modelId="{6EBFFED7-1314-4886-A987-78D81B762477}" srcId="{4D5D574F-1A5F-4997-86FE-0A7ACE231399}" destId="{63BA5C0A-D119-4E07-B4C7-64CE68436F88}" srcOrd="0" destOrd="0" parTransId="{DB58EC60-2022-40E8-A65D-485A2915B8F8}" sibTransId="{64D9CDA1-9986-48EB-ABC3-64EF74E37F14}"/>
    <dgm:cxn modelId="{94D092E3-FA7B-4BE0-A821-C1B546D9F488}" type="presOf" srcId="{3EF1665D-6DD3-4629-8EA2-5A8CF4E11D15}" destId="{C58E4E86-4B66-4FBB-9050-143B02969AFD}" srcOrd="0" destOrd="0" presId="urn:microsoft.com/office/officeart/2018/2/layout/IconVerticalSolidList"/>
    <dgm:cxn modelId="{A9A8A26E-C069-43F9-9433-C7FAF59988A7}" type="presParOf" srcId="{9E739E61-0A55-451D-9A0C-1E09713DBFA4}" destId="{2AB83EA1-1031-4302-B104-822980A2EACB}" srcOrd="0" destOrd="0" presId="urn:microsoft.com/office/officeart/2018/2/layout/IconVerticalSolidList"/>
    <dgm:cxn modelId="{D7B3AA1C-E9E5-46D7-95CD-C499D25DF54B}" type="presParOf" srcId="{2AB83EA1-1031-4302-B104-822980A2EACB}" destId="{45F5C73D-1A92-42F6-9342-3CA77A8FFAC0}" srcOrd="0" destOrd="0" presId="urn:microsoft.com/office/officeart/2018/2/layout/IconVerticalSolidList"/>
    <dgm:cxn modelId="{4CFD0F66-619A-486D-AE54-8D54CC839430}" type="presParOf" srcId="{2AB83EA1-1031-4302-B104-822980A2EACB}" destId="{1D0F91DC-FDBD-4261-AEFB-29B28664FAAF}" srcOrd="1" destOrd="0" presId="urn:microsoft.com/office/officeart/2018/2/layout/IconVerticalSolidList"/>
    <dgm:cxn modelId="{F46CCBB1-1796-4C99-87A4-54579C6A1AF3}" type="presParOf" srcId="{2AB83EA1-1031-4302-B104-822980A2EACB}" destId="{FC9356FD-1664-469C-9620-BF2AAE206139}" srcOrd="2" destOrd="0" presId="urn:microsoft.com/office/officeart/2018/2/layout/IconVerticalSolidList"/>
    <dgm:cxn modelId="{D5DC759B-0616-4E47-9BCB-6EBD9469B10A}" type="presParOf" srcId="{2AB83EA1-1031-4302-B104-822980A2EACB}" destId="{EC11A0A5-EEA2-4A33-B803-31798C7FA1EA}" srcOrd="3" destOrd="0" presId="urn:microsoft.com/office/officeart/2018/2/layout/IconVerticalSolidList"/>
    <dgm:cxn modelId="{1C8E13D5-F835-435A-AA1E-26E5C019BEFD}" type="presParOf" srcId="{9E739E61-0A55-451D-9A0C-1E09713DBFA4}" destId="{2F4771B9-7703-4307-AEC3-017EFDBCD6C2}" srcOrd="1" destOrd="0" presId="urn:microsoft.com/office/officeart/2018/2/layout/IconVerticalSolidList"/>
    <dgm:cxn modelId="{6606C49C-016A-476A-8555-E282682EC8E6}" type="presParOf" srcId="{9E739E61-0A55-451D-9A0C-1E09713DBFA4}" destId="{365D4202-FF6A-4D76-9EFC-2201255966D2}" srcOrd="2" destOrd="0" presId="urn:microsoft.com/office/officeart/2018/2/layout/IconVerticalSolidList"/>
    <dgm:cxn modelId="{D9D1CF5F-CC62-4546-B12B-BA1916BA88AC}" type="presParOf" srcId="{365D4202-FF6A-4D76-9EFC-2201255966D2}" destId="{DE730F73-2221-404B-BA4A-020B032D4CC5}" srcOrd="0" destOrd="0" presId="urn:microsoft.com/office/officeart/2018/2/layout/IconVerticalSolidList"/>
    <dgm:cxn modelId="{5187245A-2644-448F-BE48-5BDB1C169F91}" type="presParOf" srcId="{365D4202-FF6A-4D76-9EFC-2201255966D2}" destId="{8163C7C7-0CC9-4A24-A844-93F54E8E4E1B}" srcOrd="1" destOrd="0" presId="urn:microsoft.com/office/officeart/2018/2/layout/IconVerticalSolidList"/>
    <dgm:cxn modelId="{42AD4827-8DE6-4D14-BEC7-52D4718F1356}" type="presParOf" srcId="{365D4202-FF6A-4D76-9EFC-2201255966D2}" destId="{F7052E77-74E5-4165-863A-08714FDE1C9B}" srcOrd="2" destOrd="0" presId="urn:microsoft.com/office/officeart/2018/2/layout/IconVerticalSolidList"/>
    <dgm:cxn modelId="{8E44B28B-5848-40DE-B941-965CCBAB63A7}" type="presParOf" srcId="{365D4202-FF6A-4D76-9EFC-2201255966D2}" destId="{C58E4E86-4B66-4FBB-9050-143B02969AFD}" srcOrd="3" destOrd="0" presId="urn:microsoft.com/office/officeart/2018/2/layout/IconVerticalSolidList"/>
    <dgm:cxn modelId="{0AE8826E-6C1D-4E3C-AAA7-8F52AAEABF7E}" type="presParOf" srcId="{9E739E61-0A55-451D-9A0C-1E09713DBFA4}" destId="{310639D3-691F-4397-A2E8-E502617ECCB5}" srcOrd="3" destOrd="0" presId="urn:microsoft.com/office/officeart/2018/2/layout/IconVerticalSolidList"/>
    <dgm:cxn modelId="{3D765CEF-AC1C-4980-A2EB-EFC7A2E9F444}" type="presParOf" srcId="{9E739E61-0A55-451D-9A0C-1E09713DBFA4}" destId="{E3415749-D489-4F80-9556-2E0F5922AB05}" srcOrd="4" destOrd="0" presId="urn:microsoft.com/office/officeart/2018/2/layout/IconVerticalSolidList"/>
    <dgm:cxn modelId="{51261B43-A601-4990-9F83-8BC2E62D68EA}" type="presParOf" srcId="{E3415749-D489-4F80-9556-2E0F5922AB05}" destId="{639E9447-C0E0-4F25-97B8-DC0C9784667E}" srcOrd="0" destOrd="0" presId="urn:microsoft.com/office/officeart/2018/2/layout/IconVerticalSolidList"/>
    <dgm:cxn modelId="{7CC1D23F-D0F9-4FC8-8159-D3E944FD44F1}" type="presParOf" srcId="{E3415749-D489-4F80-9556-2E0F5922AB05}" destId="{6133BF43-6FE8-4CAD-A88C-27F9B4ED8ED6}" srcOrd="1" destOrd="0" presId="urn:microsoft.com/office/officeart/2018/2/layout/IconVerticalSolidList"/>
    <dgm:cxn modelId="{54794413-4A89-49FC-A242-9EC26F6B212F}" type="presParOf" srcId="{E3415749-D489-4F80-9556-2E0F5922AB05}" destId="{793B5A4B-7068-4BD8-8150-EB6A055A23BF}" srcOrd="2" destOrd="0" presId="urn:microsoft.com/office/officeart/2018/2/layout/IconVerticalSolidList"/>
    <dgm:cxn modelId="{B292C6B1-54A6-447D-B6EA-C91157B2C96B}" type="presParOf" srcId="{E3415749-D489-4F80-9556-2E0F5922AB05}" destId="{3C70784E-A96C-418A-BE60-82FEEA4673DD}" srcOrd="3" destOrd="0" presId="urn:microsoft.com/office/officeart/2018/2/layout/IconVerticalSolidList"/>
    <dgm:cxn modelId="{B84AD612-D735-44D0-AC80-80B6422C3A1A}" type="presParOf" srcId="{9E739E61-0A55-451D-9A0C-1E09713DBFA4}" destId="{1BFE1ADA-6521-4F53-A737-8A49F0E39026}" srcOrd="5" destOrd="0" presId="urn:microsoft.com/office/officeart/2018/2/layout/IconVerticalSolidList"/>
    <dgm:cxn modelId="{A7721016-8373-4AEB-81D4-779E411BF422}" type="presParOf" srcId="{9E739E61-0A55-451D-9A0C-1E09713DBFA4}" destId="{8B0BE523-91DE-4874-BF07-822954A45E8D}" srcOrd="6" destOrd="0" presId="urn:microsoft.com/office/officeart/2018/2/layout/IconVerticalSolidList"/>
    <dgm:cxn modelId="{3C4690C4-B9C0-461F-B15E-B1D525425F96}" type="presParOf" srcId="{8B0BE523-91DE-4874-BF07-822954A45E8D}" destId="{495CAC8A-3EF3-4EB4-853E-262B75A3F2D1}" srcOrd="0" destOrd="0" presId="urn:microsoft.com/office/officeart/2018/2/layout/IconVerticalSolidList"/>
    <dgm:cxn modelId="{7407FFE2-8373-41E1-9680-29D5B8074332}" type="presParOf" srcId="{8B0BE523-91DE-4874-BF07-822954A45E8D}" destId="{DC5D1618-6E59-4F6D-977C-C8FED5CBDAD6}" srcOrd="1" destOrd="0" presId="urn:microsoft.com/office/officeart/2018/2/layout/IconVerticalSolidList"/>
    <dgm:cxn modelId="{E7227242-62AF-48EC-B34F-8A06767D90DC}" type="presParOf" srcId="{8B0BE523-91DE-4874-BF07-822954A45E8D}" destId="{4A9ABCBF-867E-4BF0-89B3-BCBD1F92491C}" srcOrd="2" destOrd="0" presId="urn:microsoft.com/office/officeart/2018/2/layout/IconVerticalSolidList"/>
    <dgm:cxn modelId="{0D1BEFE7-0119-483C-B186-0579EFC99A05}" type="presParOf" srcId="{8B0BE523-91DE-4874-BF07-822954A45E8D}" destId="{04D6AE85-BD4A-4A08-B342-7D26E499BDF9}" srcOrd="3" destOrd="0" presId="urn:microsoft.com/office/officeart/2018/2/layout/IconVerticalSolidList"/>
    <dgm:cxn modelId="{98178080-F61F-4832-A8A3-88B6C7695837}" type="presParOf" srcId="{9E739E61-0A55-451D-9A0C-1E09713DBFA4}" destId="{5EDDD9F1-CF90-4853-B358-069DCE59A433}" srcOrd="7" destOrd="0" presId="urn:microsoft.com/office/officeart/2018/2/layout/IconVerticalSolidList"/>
    <dgm:cxn modelId="{F762C1AA-8B73-49A8-8F1A-2D52FA18B0A4}" type="presParOf" srcId="{9E739E61-0A55-451D-9A0C-1E09713DBFA4}" destId="{F115834E-E1F9-4D98-84AD-F2235D4A49A7}" srcOrd="8" destOrd="0" presId="urn:microsoft.com/office/officeart/2018/2/layout/IconVerticalSolidList"/>
    <dgm:cxn modelId="{3B3AF368-E36B-4483-A1F0-EEE2DEF9DA43}" type="presParOf" srcId="{F115834E-E1F9-4D98-84AD-F2235D4A49A7}" destId="{AD975581-1DB2-4F98-B3FE-035C37B17AAC}" srcOrd="0" destOrd="0" presId="urn:microsoft.com/office/officeart/2018/2/layout/IconVerticalSolidList"/>
    <dgm:cxn modelId="{8AEE4FFB-EF46-462B-99DD-F34DD8FED3AD}" type="presParOf" srcId="{F115834E-E1F9-4D98-84AD-F2235D4A49A7}" destId="{974E9F45-BAFD-4F98-89BE-AFC9F22CC20D}" srcOrd="1" destOrd="0" presId="urn:microsoft.com/office/officeart/2018/2/layout/IconVerticalSolidList"/>
    <dgm:cxn modelId="{55906EFD-90C9-40F6-A19D-C07E197024C6}" type="presParOf" srcId="{F115834E-E1F9-4D98-84AD-F2235D4A49A7}" destId="{B9F16E80-07D1-4051-9AD3-E5F730A8DDC2}" srcOrd="2" destOrd="0" presId="urn:microsoft.com/office/officeart/2018/2/layout/IconVerticalSolidList"/>
    <dgm:cxn modelId="{6876C08E-6FC6-42F2-9B3D-F4F100B977C2}" type="presParOf" srcId="{F115834E-E1F9-4D98-84AD-F2235D4A49A7}" destId="{606957E5-40DE-4BA2-8ECB-AABD643536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F44CC-1721-4DC5-8C50-A6D504F203B3}">
      <dsp:nvSpPr>
        <dsp:cNvPr id="0" name=""/>
        <dsp:cNvSpPr/>
      </dsp:nvSpPr>
      <dsp:spPr>
        <a:xfrm>
          <a:off x="1201863" y="109837"/>
          <a:ext cx="1261785" cy="12617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69D41-0398-404E-836B-1BE34174457D}">
      <dsp:nvSpPr>
        <dsp:cNvPr id="0" name=""/>
        <dsp:cNvSpPr/>
      </dsp:nvSpPr>
      <dsp:spPr>
        <a:xfrm>
          <a:off x="1470768" y="378742"/>
          <a:ext cx="723975" cy="7239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55BB2-B47B-4369-9A09-3081047725B4}">
      <dsp:nvSpPr>
        <dsp:cNvPr id="0" name=""/>
        <dsp:cNvSpPr/>
      </dsp:nvSpPr>
      <dsp:spPr>
        <a:xfrm>
          <a:off x="798506" y="1764637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Architecture used in the Paper</a:t>
          </a:r>
          <a:br>
            <a:rPr lang="en-US" sz="1800" kern="1200" dirty="0"/>
          </a:br>
          <a:endParaRPr lang="en-US" sz="1800" kern="1200" dirty="0"/>
        </a:p>
      </dsp:txBody>
      <dsp:txXfrm>
        <a:off x="798506" y="1764637"/>
        <a:ext cx="2068500" cy="720000"/>
      </dsp:txXfrm>
    </dsp:sp>
    <dsp:sp modelId="{328C1886-ED6C-4B45-94C9-B42ACA7A9369}">
      <dsp:nvSpPr>
        <dsp:cNvPr id="0" name=""/>
        <dsp:cNvSpPr/>
      </dsp:nvSpPr>
      <dsp:spPr>
        <a:xfrm>
          <a:off x="3632351" y="109837"/>
          <a:ext cx="1261785" cy="12617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DCFE6-6E43-4170-9B9A-1150AE4CF562}">
      <dsp:nvSpPr>
        <dsp:cNvPr id="0" name=""/>
        <dsp:cNvSpPr/>
      </dsp:nvSpPr>
      <dsp:spPr>
        <a:xfrm>
          <a:off x="3901256" y="378742"/>
          <a:ext cx="723975" cy="7239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37454-EAEF-4192-96F5-E39D32D6E400}">
      <dsp:nvSpPr>
        <dsp:cNvPr id="0" name=""/>
        <dsp:cNvSpPr/>
      </dsp:nvSpPr>
      <dsp:spPr>
        <a:xfrm>
          <a:off x="3228993" y="1764637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Dataset details</a:t>
          </a:r>
          <a:br>
            <a:rPr lang="en-US" sz="1800" kern="1200" dirty="0"/>
          </a:br>
          <a:endParaRPr lang="en-US" sz="1800" kern="1200" dirty="0"/>
        </a:p>
      </dsp:txBody>
      <dsp:txXfrm>
        <a:off x="3228993" y="1764637"/>
        <a:ext cx="2068500" cy="720000"/>
      </dsp:txXfrm>
    </dsp:sp>
    <dsp:sp modelId="{48E06088-87FA-4F70-BE5E-51A5B1663BEA}">
      <dsp:nvSpPr>
        <dsp:cNvPr id="0" name=""/>
        <dsp:cNvSpPr/>
      </dsp:nvSpPr>
      <dsp:spPr>
        <a:xfrm>
          <a:off x="1201863" y="3001762"/>
          <a:ext cx="1261785" cy="12617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64CED-08F0-46A4-A29D-4A51F42566BE}">
      <dsp:nvSpPr>
        <dsp:cNvPr id="0" name=""/>
        <dsp:cNvSpPr/>
      </dsp:nvSpPr>
      <dsp:spPr>
        <a:xfrm>
          <a:off x="1470768" y="3270667"/>
          <a:ext cx="723975" cy="7239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7D192-3635-49F0-B812-5384AEA47486}">
      <dsp:nvSpPr>
        <dsp:cNvPr id="0" name=""/>
        <dsp:cNvSpPr/>
      </dsp:nvSpPr>
      <dsp:spPr>
        <a:xfrm>
          <a:off x="798506" y="4656562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Implementation details</a:t>
          </a:r>
          <a:br>
            <a:rPr lang="en-US" sz="1800" kern="1200" dirty="0"/>
          </a:br>
          <a:endParaRPr lang="en-US" sz="1800" kern="1200" dirty="0"/>
        </a:p>
      </dsp:txBody>
      <dsp:txXfrm>
        <a:off x="798506" y="4656562"/>
        <a:ext cx="2068500" cy="720000"/>
      </dsp:txXfrm>
    </dsp:sp>
    <dsp:sp modelId="{1AF00067-FD26-4698-869B-D5EF12B80AF9}">
      <dsp:nvSpPr>
        <dsp:cNvPr id="0" name=""/>
        <dsp:cNvSpPr/>
      </dsp:nvSpPr>
      <dsp:spPr>
        <a:xfrm>
          <a:off x="3632351" y="3001762"/>
          <a:ext cx="1261785" cy="12617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57029-CF4B-4957-B23A-73FE6B523C35}">
      <dsp:nvSpPr>
        <dsp:cNvPr id="0" name=""/>
        <dsp:cNvSpPr/>
      </dsp:nvSpPr>
      <dsp:spPr>
        <a:xfrm>
          <a:off x="3901256" y="3270667"/>
          <a:ext cx="723975" cy="7239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EAA54-9E63-45E5-9984-944DC82E6C35}">
      <dsp:nvSpPr>
        <dsp:cNvPr id="0" name=""/>
        <dsp:cNvSpPr/>
      </dsp:nvSpPr>
      <dsp:spPr>
        <a:xfrm>
          <a:off x="3228993" y="4656562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Results and visualizations</a:t>
          </a:r>
          <a:br>
            <a:rPr lang="en-US" sz="1800" b="0" i="0" kern="1200" dirty="0"/>
          </a:br>
          <a:endParaRPr lang="en-US" sz="1800" kern="1200" dirty="0"/>
        </a:p>
      </dsp:txBody>
      <dsp:txXfrm>
        <a:off x="3228993" y="4656562"/>
        <a:ext cx="2068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DB613-BE65-4E89-935A-9560601B7D86}">
      <dsp:nvSpPr>
        <dsp:cNvPr id="0" name=""/>
        <dsp:cNvSpPr/>
      </dsp:nvSpPr>
      <dsp:spPr>
        <a:xfrm>
          <a:off x="0" y="0"/>
          <a:ext cx="72366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0E2DD-C000-4CF3-AF11-96B0F33FE16B}">
      <dsp:nvSpPr>
        <dsp:cNvPr id="0" name=""/>
        <dsp:cNvSpPr/>
      </dsp:nvSpPr>
      <dsp:spPr>
        <a:xfrm>
          <a:off x="0" y="0"/>
          <a:ext cx="7236685" cy="35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Class #0  (Number Of Images: 737 ) 			Name : astilbe </a:t>
          </a:r>
          <a:endParaRPr lang="en-US" sz="1600" kern="1200" dirty="0"/>
        </a:p>
      </dsp:txBody>
      <dsp:txXfrm>
        <a:off x="0" y="0"/>
        <a:ext cx="7236685" cy="359873"/>
      </dsp:txXfrm>
    </dsp:sp>
    <dsp:sp modelId="{641688D2-D782-42C7-B259-91AE6D85EC38}">
      <dsp:nvSpPr>
        <dsp:cNvPr id="0" name=""/>
        <dsp:cNvSpPr/>
      </dsp:nvSpPr>
      <dsp:spPr>
        <a:xfrm>
          <a:off x="0" y="359873"/>
          <a:ext cx="72366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6DDA2-F84F-4EE8-95B6-64FBC58E804B}">
      <dsp:nvSpPr>
        <dsp:cNvPr id="0" name=""/>
        <dsp:cNvSpPr/>
      </dsp:nvSpPr>
      <dsp:spPr>
        <a:xfrm>
          <a:off x="0" y="359873"/>
          <a:ext cx="7236685" cy="35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Class #1  (Number Of Images: 873 ) 			Name : bellflower </a:t>
          </a:r>
          <a:endParaRPr lang="en-US" sz="1600" kern="1200" dirty="0"/>
        </a:p>
      </dsp:txBody>
      <dsp:txXfrm>
        <a:off x="0" y="359873"/>
        <a:ext cx="7236685" cy="359873"/>
      </dsp:txXfrm>
    </dsp:sp>
    <dsp:sp modelId="{48721E84-B277-485A-8025-6A146600ECA3}">
      <dsp:nvSpPr>
        <dsp:cNvPr id="0" name=""/>
        <dsp:cNvSpPr/>
      </dsp:nvSpPr>
      <dsp:spPr>
        <a:xfrm>
          <a:off x="0" y="719746"/>
          <a:ext cx="72366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3F487-9054-4968-95BA-D5C3AF40608A}">
      <dsp:nvSpPr>
        <dsp:cNvPr id="0" name=""/>
        <dsp:cNvSpPr/>
      </dsp:nvSpPr>
      <dsp:spPr>
        <a:xfrm>
          <a:off x="0" y="719746"/>
          <a:ext cx="7236685" cy="35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Class #2  (Number Of Images: 1000) 			Name : </a:t>
          </a:r>
          <a:r>
            <a:rPr lang="en-US" sz="1600" b="0" i="0" kern="1200" dirty="0" err="1"/>
            <a:t>black_eyed_susan</a:t>
          </a:r>
          <a:r>
            <a:rPr lang="en-US" sz="1600" b="0" i="0" kern="1200" dirty="0"/>
            <a:t> </a:t>
          </a:r>
          <a:endParaRPr lang="en-US" sz="1600" kern="1200" dirty="0"/>
        </a:p>
      </dsp:txBody>
      <dsp:txXfrm>
        <a:off x="0" y="719746"/>
        <a:ext cx="7236685" cy="359873"/>
      </dsp:txXfrm>
    </dsp:sp>
    <dsp:sp modelId="{BCBCF6A7-A356-40E5-B1C8-2C8E9A7CB5A7}">
      <dsp:nvSpPr>
        <dsp:cNvPr id="0" name=""/>
        <dsp:cNvSpPr/>
      </dsp:nvSpPr>
      <dsp:spPr>
        <a:xfrm>
          <a:off x="0" y="1079619"/>
          <a:ext cx="72366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666EA-B0AA-4F16-A627-BF56C41D238B}">
      <dsp:nvSpPr>
        <dsp:cNvPr id="0" name=""/>
        <dsp:cNvSpPr/>
      </dsp:nvSpPr>
      <dsp:spPr>
        <a:xfrm>
          <a:off x="0" y="1079619"/>
          <a:ext cx="7236685" cy="35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Class #3  (Number Of Images: 978 )			Name : calendula </a:t>
          </a:r>
          <a:endParaRPr lang="en-US" sz="1600" kern="1200" dirty="0"/>
        </a:p>
      </dsp:txBody>
      <dsp:txXfrm>
        <a:off x="0" y="1079619"/>
        <a:ext cx="7236685" cy="359873"/>
      </dsp:txXfrm>
    </dsp:sp>
    <dsp:sp modelId="{CEDA2412-38A8-419C-B603-CC775033931B}">
      <dsp:nvSpPr>
        <dsp:cNvPr id="0" name=""/>
        <dsp:cNvSpPr/>
      </dsp:nvSpPr>
      <dsp:spPr>
        <a:xfrm>
          <a:off x="0" y="1439492"/>
          <a:ext cx="72366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80A7F-0324-4BD2-9259-8B734B57C3A2}">
      <dsp:nvSpPr>
        <dsp:cNvPr id="0" name=""/>
        <dsp:cNvSpPr/>
      </dsp:nvSpPr>
      <dsp:spPr>
        <a:xfrm>
          <a:off x="0" y="1439493"/>
          <a:ext cx="7236685" cy="35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Class #4  (Number Of Images: 1022) 			Name : california_poppy </a:t>
          </a:r>
          <a:endParaRPr lang="en-US" sz="1600" kern="1200" dirty="0"/>
        </a:p>
      </dsp:txBody>
      <dsp:txXfrm>
        <a:off x="0" y="1439493"/>
        <a:ext cx="7236685" cy="359873"/>
      </dsp:txXfrm>
    </dsp:sp>
    <dsp:sp modelId="{D9DA67C2-3C96-4331-B7FC-5A5CCA43F7E3}">
      <dsp:nvSpPr>
        <dsp:cNvPr id="0" name=""/>
        <dsp:cNvSpPr/>
      </dsp:nvSpPr>
      <dsp:spPr>
        <a:xfrm>
          <a:off x="0" y="1799366"/>
          <a:ext cx="72366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A9655-18DD-4F56-AC5B-D51796A60D49}">
      <dsp:nvSpPr>
        <dsp:cNvPr id="0" name=""/>
        <dsp:cNvSpPr/>
      </dsp:nvSpPr>
      <dsp:spPr>
        <a:xfrm>
          <a:off x="0" y="1799366"/>
          <a:ext cx="7236685" cy="35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Class #5  (Number Of Images: 923 ) 			Name : carnation </a:t>
          </a:r>
          <a:endParaRPr lang="en-US" sz="1600" kern="1200" dirty="0"/>
        </a:p>
      </dsp:txBody>
      <dsp:txXfrm>
        <a:off x="0" y="1799366"/>
        <a:ext cx="7236685" cy="359873"/>
      </dsp:txXfrm>
    </dsp:sp>
    <dsp:sp modelId="{25E84DEA-4923-4B70-A8C5-A39FBEEC8180}">
      <dsp:nvSpPr>
        <dsp:cNvPr id="0" name=""/>
        <dsp:cNvSpPr/>
      </dsp:nvSpPr>
      <dsp:spPr>
        <a:xfrm>
          <a:off x="0" y="2159239"/>
          <a:ext cx="72366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B273D-4C82-4B0D-B932-D4C46ED2EEDB}">
      <dsp:nvSpPr>
        <dsp:cNvPr id="0" name=""/>
        <dsp:cNvSpPr/>
      </dsp:nvSpPr>
      <dsp:spPr>
        <a:xfrm>
          <a:off x="0" y="2159239"/>
          <a:ext cx="7236685" cy="35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Class #6  (Number Of Images: 980 ) 			Name : common_daisy </a:t>
          </a:r>
          <a:endParaRPr lang="en-US" sz="1600" kern="1200" dirty="0"/>
        </a:p>
      </dsp:txBody>
      <dsp:txXfrm>
        <a:off x="0" y="2159239"/>
        <a:ext cx="7236685" cy="359873"/>
      </dsp:txXfrm>
    </dsp:sp>
    <dsp:sp modelId="{4DA400CE-CA93-4042-9D21-34B482D7877D}">
      <dsp:nvSpPr>
        <dsp:cNvPr id="0" name=""/>
        <dsp:cNvSpPr/>
      </dsp:nvSpPr>
      <dsp:spPr>
        <a:xfrm>
          <a:off x="0" y="2519112"/>
          <a:ext cx="72366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2FA6B-53F9-4388-97D5-FBD1D6240604}">
      <dsp:nvSpPr>
        <dsp:cNvPr id="0" name=""/>
        <dsp:cNvSpPr/>
      </dsp:nvSpPr>
      <dsp:spPr>
        <a:xfrm>
          <a:off x="0" y="2519112"/>
          <a:ext cx="7236685" cy="35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Class #7  (Number Of Images: 1047) 			Name : coreopsis </a:t>
          </a:r>
          <a:endParaRPr lang="en-US" sz="1600" kern="1200" dirty="0"/>
        </a:p>
      </dsp:txBody>
      <dsp:txXfrm>
        <a:off x="0" y="2519112"/>
        <a:ext cx="7236685" cy="359873"/>
      </dsp:txXfrm>
    </dsp:sp>
    <dsp:sp modelId="{0D603476-20C7-4D2B-BBD7-E7F1F643BFF4}">
      <dsp:nvSpPr>
        <dsp:cNvPr id="0" name=""/>
        <dsp:cNvSpPr/>
      </dsp:nvSpPr>
      <dsp:spPr>
        <a:xfrm>
          <a:off x="0" y="2878985"/>
          <a:ext cx="72366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E2985-EF9D-46A4-BA72-E6CDC01A49C4}">
      <dsp:nvSpPr>
        <dsp:cNvPr id="0" name=""/>
        <dsp:cNvSpPr/>
      </dsp:nvSpPr>
      <dsp:spPr>
        <a:xfrm>
          <a:off x="0" y="2878986"/>
          <a:ext cx="7236685" cy="35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Class #8  (Number Of Images: 970 ) 			Name : daffodil </a:t>
          </a:r>
          <a:endParaRPr lang="en-US" sz="1600" kern="1200" dirty="0"/>
        </a:p>
      </dsp:txBody>
      <dsp:txXfrm>
        <a:off x="0" y="2878986"/>
        <a:ext cx="7236685" cy="359873"/>
      </dsp:txXfrm>
    </dsp:sp>
    <dsp:sp modelId="{2210D69C-E180-4CC1-AD83-5010EE133FC1}">
      <dsp:nvSpPr>
        <dsp:cNvPr id="0" name=""/>
        <dsp:cNvSpPr/>
      </dsp:nvSpPr>
      <dsp:spPr>
        <a:xfrm>
          <a:off x="0" y="3238859"/>
          <a:ext cx="72366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9BE91-7FA1-41DF-8F72-C99BCDD3269C}">
      <dsp:nvSpPr>
        <dsp:cNvPr id="0" name=""/>
        <dsp:cNvSpPr/>
      </dsp:nvSpPr>
      <dsp:spPr>
        <a:xfrm>
          <a:off x="0" y="3238859"/>
          <a:ext cx="7236685" cy="35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Class #9  (Number Of Images: 1052) 			Name : dandelion </a:t>
          </a:r>
          <a:endParaRPr lang="en-US" sz="1600" kern="1200" dirty="0"/>
        </a:p>
      </dsp:txBody>
      <dsp:txXfrm>
        <a:off x="0" y="3238859"/>
        <a:ext cx="7236685" cy="359873"/>
      </dsp:txXfrm>
    </dsp:sp>
    <dsp:sp modelId="{A42BF48A-FE16-451C-A611-4B2F17833BD2}">
      <dsp:nvSpPr>
        <dsp:cNvPr id="0" name=""/>
        <dsp:cNvSpPr/>
      </dsp:nvSpPr>
      <dsp:spPr>
        <a:xfrm>
          <a:off x="0" y="3598732"/>
          <a:ext cx="72366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E670A-29A1-4F1C-A210-64B8E623ECEB}">
      <dsp:nvSpPr>
        <dsp:cNvPr id="0" name=""/>
        <dsp:cNvSpPr/>
      </dsp:nvSpPr>
      <dsp:spPr>
        <a:xfrm>
          <a:off x="0" y="3598732"/>
          <a:ext cx="7236685" cy="35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Class #10 (Number Of Images: 1054) 			Name : iris </a:t>
          </a:r>
          <a:endParaRPr lang="en-US" sz="1600" kern="1200" dirty="0"/>
        </a:p>
      </dsp:txBody>
      <dsp:txXfrm>
        <a:off x="0" y="3598732"/>
        <a:ext cx="7236685" cy="359873"/>
      </dsp:txXfrm>
    </dsp:sp>
    <dsp:sp modelId="{8BF1AE62-3D28-496B-B3A8-9CBDF8C0A469}">
      <dsp:nvSpPr>
        <dsp:cNvPr id="0" name=""/>
        <dsp:cNvSpPr/>
      </dsp:nvSpPr>
      <dsp:spPr>
        <a:xfrm>
          <a:off x="0" y="3958605"/>
          <a:ext cx="72366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04E91-70A3-44C1-8878-BC0D37E98FB4}">
      <dsp:nvSpPr>
        <dsp:cNvPr id="0" name=""/>
        <dsp:cNvSpPr/>
      </dsp:nvSpPr>
      <dsp:spPr>
        <a:xfrm>
          <a:off x="0" y="3958605"/>
          <a:ext cx="7236685" cy="35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Class #11 (Number Of Images: 1048) 			Name : magnolia </a:t>
          </a:r>
          <a:endParaRPr lang="en-US" sz="1600" kern="1200" dirty="0"/>
        </a:p>
      </dsp:txBody>
      <dsp:txXfrm>
        <a:off x="0" y="3958605"/>
        <a:ext cx="7236685" cy="359873"/>
      </dsp:txXfrm>
    </dsp:sp>
    <dsp:sp modelId="{16D68E88-2AF9-4572-BCD0-5ED750B1B15D}">
      <dsp:nvSpPr>
        <dsp:cNvPr id="0" name=""/>
        <dsp:cNvSpPr/>
      </dsp:nvSpPr>
      <dsp:spPr>
        <a:xfrm>
          <a:off x="0" y="4318479"/>
          <a:ext cx="72366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D37B5-058A-40D3-9ECF-EF6EF8AE5608}">
      <dsp:nvSpPr>
        <dsp:cNvPr id="0" name=""/>
        <dsp:cNvSpPr/>
      </dsp:nvSpPr>
      <dsp:spPr>
        <a:xfrm>
          <a:off x="0" y="4318478"/>
          <a:ext cx="7236685" cy="35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Class #12 (Number Of Images: 999 ) 			Name : rose </a:t>
          </a:r>
          <a:endParaRPr lang="en-US" sz="1600" kern="1200" dirty="0"/>
        </a:p>
      </dsp:txBody>
      <dsp:txXfrm>
        <a:off x="0" y="4318478"/>
        <a:ext cx="7236685" cy="359873"/>
      </dsp:txXfrm>
    </dsp:sp>
    <dsp:sp modelId="{EF77AD02-7DEF-41A1-8201-5EE0996FBF1D}">
      <dsp:nvSpPr>
        <dsp:cNvPr id="0" name=""/>
        <dsp:cNvSpPr/>
      </dsp:nvSpPr>
      <dsp:spPr>
        <a:xfrm>
          <a:off x="0" y="4678352"/>
          <a:ext cx="72366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85071-7AA6-4303-B7A9-CCDF1E4ABECE}">
      <dsp:nvSpPr>
        <dsp:cNvPr id="0" name=""/>
        <dsp:cNvSpPr/>
      </dsp:nvSpPr>
      <dsp:spPr>
        <a:xfrm>
          <a:off x="0" y="4678352"/>
          <a:ext cx="7236685" cy="35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Class #13 (Number Of Images: 1027) 			Name : sunflower </a:t>
          </a:r>
          <a:endParaRPr lang="en-US" sz="1600" kern="1200" dirty="0"/>
        </a:p>
      </dsp:txBody>
      <dsp:txXfrm>
        <a:off x="0" y="4678352"/>
        <a:ext cx="7236685" cy="359873"/>
      </dsp:txXfrm>
    </dsp:sp>
    <dsp:sp modelId="{D76C8EC5-3DF8-4A0B-BDCA-6F1EF10DB843}">
      <dsp:nvSpPr>
        <dsp:cNvPr id="0" name=""/>
        <dsp:cNvSpPr/>
      </dsp:nvSpPr>
      <dsp:spPr>
        <a:xfrm>
          <a:off x="0" y="5038225"/>
          <a:ext cx="72366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7A626-4A67-4878-8184-C496954E34C4}">
      <dsp:nvSpPr>
        <dsp:cNvPr id="0" name=""/>
        <dsp:cNvSpPr/>
      </dsp:nvSpPr>
      <dsp:spPr>
        <a:xfrm>
          <a:off x="0" y="5038225"/>
          <a:ext cx="7236685" cy="35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Class #14 (Number Of Images: 1048) 			Name : tulip </a:t>
          </a:r>
          <a:endParaRPr lang="en-US" sz="1600" kern="1200" dirty="0"/>
        </a:p>
      </dsp:txBody>
      <dsp:txXfrm>
        <a:off x="0" y="5038225"/>
        <a:ext cx="7236685" cy="359873"/>
      </dsp:txXfrm>
    </dsp:sp>
    <dsp:sp modelId="{D855EA53-6483-4E12-8ECD-65669493E323}">
      <dsp:nvSpPr>
        <dsp:cNvPr id="0" name=""/>
        <dsp:cNvSpPr/>
      </dsp:nvSpPr>
      <dsp:spPr>
        <a:xfrm>
          <a:off x="0" y="5398098"/>
          <a:ext cx="72366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573C6-97EB-4FF2-AC89-19EBCEA8E61E}">
      <dsp:nvSpPr>
        <dsp:cNvPr id="0" name=""/>
        <dsp:cNvSpPr/>
      </dsp:nvSpPr>
      <dsp:spPr>
        <a:xfrm>
          <a:off x="0" y="5398098"/>
          <a:ext cx="7236685" cy="359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Class #15 (Number Of Images: 982 ) 			Name : water_lily</a:t>
          </a:r>
          <a:endParaRPr lang="en-US" sz="1600" kern="1200" dirty="0"/>
        </a:p>
      </dsp:txBody>
      <dsp:txXfrm>
        <a:off x="0" y="5398098"/>
        <a:ext cx="7236685" cy="3598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5C73D-1A92-42F6-9342-3CA77A8FFAC0}">
      <dsp:nvSpPr>
        <dsp:cNvPr id="0" name=""/>
        <dsp:cNvSpPr/>
      </dsp:nvSpPr>
      <dsp:spPr>
        <a:xfrm>
          <a:off x="0" y="4273"/>
          <a:ext cx="6096000" cy="910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F91DC-FDBD-4261-AEFB-29B28664FAAF}">
      <dsp:nvSpPr>
        <dsp:cNvPr id="0" name=""/>
        <dsp:cNvSpPr/>
      </dsp:nvSpPr>
      <dsp:spPr>
        <a:xfrm>
          <a:off x="275374" y="209097"/>
          <a:ext cx="500681" cy="50068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1A0A5-EEA2-4A33-B803-31798C7FA1EA}">
      <dsp:nvSpPr>
        <dsp:cNvPr id="0" name=""/>
        <dsp:cNvSpPr/>
      </dsp:nvSpPr>
      <dsp:spPr>
        <a:xfrm>
          <a:off x="1051430" y="4273"/>
          <a:ext cx="5044569" cy="910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3" tIns="96343" rIns="96343" bIns="963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Resize </a:t>
          </a:r>
          <a:r>
            <a:rPr lang="en-US" sz="1900" kern="1200" dirty="0"/>
            <a:t>Images to (128px,128px)</a:t>
          </a:r>
        </a:p>
      </dsp:txBody>
      <dsp:txXfrm>
        <a:off x="1051430" y="4273"/>
        <a:ext cx="5044569" cy="910329"/>
      </dsp:txXfrm>
    </dsp:sp>
    <dsp:sp modelId="{DE730F73-2221-404B-BA4A-020B032D4CC5}">
      <dsp:nvSpPr>
        <dsp:cNvPr id="0" name=""/>
        <dsp:cNvSpPr/>
      </dsp:nvSpPr>
      <dsp:spPr>
        <a:xfrm>
          <a:off x="0" y="1142185"/>
          <a:ext cx="6096000" cy="910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3C7C7-0CC9-4A24-A844-93F54E8E4E1B}">
      <dsp:nvSpPr>
        <dsp:cNvPr id="0" name=""/>
        <dsp:cNvSpPr/>
      </dsp:nvSpPr>
      <dsp:spPr>
        <a:xfrm>
          <a:off x="275374" y="1347009"/>
          <a:ext cx="500681" cy="50068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E4E86-4B66-4FBB-9050-143B02969AFD}">
      <dsp:nvSpPr>
        <dsp:cNvPr id="0" name=""/>
        <dsp:cNvSpPr/>
      </dsp:nvSpPr>
      <dsp:spPr>
        <a:xfrm>
          <a:off x="1051430" y="1142185"/>
          <a:ext cx="5044569" cy="910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3" tIns="96343" rIns="96343" bIns="963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Training Data:        72%</a:t>
          </a:r>
          <a:endParaRPr lang="en-US" sz="1900" kern="1200" dirty="0"/>
        </a:p>
      </dsp:txBody>
      <dsp:txXfrm>
        <a:off x="1051430" y="1142185"/>
        <a:ext cx="5044569" cy="910329"/>
      </dsp:txXfrm>
    </dsp:sp>
    <dsp:sp modelId="{639E9447-C0E0-4F25-97B8-DC0C9784667E}">
      <dsp:nvSpPr>
        <dsp:cNvPr id="0" name=""/>
        <dsp:cNvSpPr/>
      </dsp:nvSpPr>
      <dsp:spPr>
        <a:xfrm>
          <a:off x="0" y="2280097"/>
          <a:ext cx="6096000" cy="910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3BF43-6FE8-4CAD-A88C-27F9B4ED8ED6}">
      <dsp:nvSpPr>
        <dsp:cNvPr id="0" name=""/>
        <dsp:cNvSpPr/>
      </dsp:nvSpPr>
      <dsp:spPr>
        <a:xfrm>
          <a:off x="275374" y="2484921"/>
          <a:ext cx="500681" cy="5006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0784E-A96C-418A-BE60-82FEEA4673DD}">
      <dsp:nvSpPr>
        <dsp:cNvPr id="0" name=""/>
        <dsp:cNvSpPr/>
      </dsp:nvSpPr>
      <dsp:spPr>
        <a:xfrm>
          <a:off x="1051430" y="2280097"/>
          <a:ext cx="5044569" cy="910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3" tIns="96343" rIns="96343" bIns="963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Validation Data:     18%</a:t>
          </a:r>
        </a:p>
      </dsp:txBody>
      <dsp:txXfrm>
        <a:off x="1051430" y="2280097"/>
        <a:ext cx="5044569" cy="910329"/>
      </dsp:txXfrm>
    </dsp:sp>
    <dsp:sp modelId="{495CAC8A-3EF3-4EB4-853E-262B75A3F2D1}">
      <dsp:nvSpPr>
        <dsp:cNvPr id="0" name=""/>
        <dsp:cNvSpPr/>
      </dsp:nvSpPr>
      <dsp:spPr>
        <a:xfrm>
          <a:off x="0" y="3418009"/>
          <a:ext cx="6096000" cy="910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D1618-6E59-4F6D-977C-C8FED5CBDAD6}">
      <dsp:nvSpPr>
        <dsp:cNvPr id="0" name=""/>
        <dsp:cNvSpPr/>
      </dsp:nvSpPr>
      <dsp:spPr>
        <a:xfrm>
          <a:off x="275374" y="3622833"/>
          <a:ext cx="500681" cy="5006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6AE85-BD4A-4A08-B342-7D26E499BDF9}">
      <dsp:nvSpPr>
        <dsp:cNvPr id="0" name=""/>
        <dsp:cNvSpPr/>
      </dsp:nvSpPr>
      <dsp:spPr>
        <a:xfrm>
          <a:off x="1051430" y="3418009"/>
          <a:ext cx="5044569" cy="910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3" tIns="96343" rIns="96343" bIns="963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Testing Data:     10%</a:t>
          </a:r>
        </a:p>
      </dsp:txBody>
      <dsp:txXfrm>
        <a:off x="1051430" y="3418009"/>
        <a:ext cx="5044569" cy="910329"/>
      </dsp:txXfrm>
    </dsp:sp>
    <dsp:sp modelId="{AD975581-1DB2-4F98-B3FE-035C37B17AAC}">
      <dsp:nvSpPr>
        <dsp:cNvPr id="0" name=""/>
        <dsp:cNvSpPr/>
      </dsp:nvSpPr>
      <dsp:spPr>
        <a:xfrm>
          <a:off x="0" y="4555921"/>
          <a:ext cx="6096000" cy="910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E9F45-BAFD-4F98-89BE-AFC9F22CC20D}">
      <dsp:nvSpPr>
        <dsp:cNvPr id="0" name=""/>
        <dsp:cNvSpPr/>
      </dsp:nvSpPr>
      <dsp:spPr>
        <a:xfrm>
          <a:off x="275374" y="4760745"/>
          <a:ext cx="500681" cy="5006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957E5-40DE-4BA2-8ECB-AABD64353682}">
      <dsp:nvSpPr>
        <dsp:cNvPr id="0" name=""/>
        <dsp:cNvSpPr/>
      </dsp:nvSpPr>
      <dsp:spPr>
        <a:xfrm>
          <a:off x="1051430" y="4555921"/>
          <a:ext cx="5044569" cy="910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3" tIns="96343" rIns="96343" bIns="963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Loading the Images with colors (RGB)</a:t>
          </a:r>
          <a:endParaRPr lang="en-US" sz="1900" kern="1200"/>
        </a:p>
      </dsp:txBody>
      <dsp:txXfrm>
        <a:off x="1051430" y="4555921"/>
        <a:ext cx="5044569" cy="910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AD38C-B69E-47D6-B8C8-47683397FC74}" type="datetimeFigureOut">
              <a:rPr lang="en-US" smtClean="0"/>
              <a:t>18-May-22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59C96-1582-477C-83DF-D2421E8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9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59C96-1582-477C-83DF-D2421E8BA8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70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18-May-22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2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2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4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18-May-22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1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18-May-22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18-May-22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18-May-22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6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18-May-22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6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18-May-22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6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5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D23066-E0E4-4A0C-B554-B9F2A9191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D2E6F5-4096-40AF-B31C-B6FBEEFF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0"/>
            <a:ext cx="3390900" cy="4114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5B8AA-B2B1-1E76-4864-D27675407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0128" y="2914650"/>
            <a:ext cx="2893843" cy="10287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Selected 2 Project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B96C172-194D-A9D2-AE40-CD38D1E7B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32" r="22957" b="2"/>
          <a:stretch/>
        </p:blipFill>
        <p:spPr>
          <a:xfrm>
            <a:off x="609600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1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3A6B605E-B973-41C3-92CD-B85E8E91F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0"/>
            <a:ext cx="4038600" cy="411480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6CE146-F53E-D21C-5EB9-4199E9232719}"/>
              </a:ext>
            </a:extLst>
          </p:cNvPr>
          <p:cNvSpPr txBox="1"/>
          <p:nvPr/>
        </p:nvSpPr>
        <p:spPr>
          <a:xfrm>
            <a:off x="1888160" y="1833395"/>
            <a:ext cx="2998019" cy="197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i="0" kern="1200" cap="all" spc="300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Images samples</a:t>
            </a:r>
            <a:endParaRPr lang="en-US" sz="3200" kern="1200" cap="all" spc="3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8E691C1-0A78-3ED0-38C8-86710FF69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263" y="0"/>
            <a:ext cx="6535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4495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F36B9390-3ED3-6256-5C71-A5D219EDD47B}"/>
              </a:ext>
            </a:extLst>
          </p:cNvPr>
          <p:cNvGraphicFramePr/>
          <p:nvPr/>
        </p:nvGraphicFramePr>
        <p:xfrm>
          <a:off x="2477657" y="850956"/>
          <a:ext cx="7236685" cy="5757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C6CE146-F53E-D21C-5EB9-4199E9232719}"/>
              </a:ext>
            </a:extLst>
          </p:cNvPr>
          <p:cNvSpPr txBox="1"/>
          <p:nvPr/>
        </p:nvSpPr>
        <p:spPr>
          <a:xfrm>
            <a:off x="3234690" y="131006"/>
            <a:ext cx="5722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3200" b="0" i="0" dirty="0">
                <a:effectLst/>
                <a:latin typeface="Inter"/>
              </a:rPr>
              <a:t>Data balancing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82511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A6B605E-B973-41C3-92CD-B85E8E91F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0"/>
            <a:ext cx="4038600" cy="411480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6CE146-F53E-D21C-5EB9-4199E9232719}"/>
              </a:ext>
            </a:extLst>
          </p:cNvPr>
          <p:cNvSpPr txBox="1"/>
          <p:nvPr/>
        </p:nvSpPr>
        <p:spPr>
          <a:xfrm>
            <a:off x="1888160" y="1833395"/>
            <a:ext cx="2998019" cy="197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i="0" kern="1200" cap="all" spc="300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Folder structure</a:t>
            </a:r>
            <a:endParaRPr lang="en-US" sz="3200" kern="1200" cap="all" spc="3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B79A673-B610-81D0-E335-315FAFB7E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t="12192"/>
          <a:stretch/>
        </p:blipFill>
        <p:spPr>
          <a:xfrm>
            <a:off x="7615791" y="648025"/>
            <a:ext cx="2689486" cy="55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3791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6DB943-79CD-46F9-83E1-9610EB17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 descr="Database">
            <a:extLst>
              <a:ext uri="{FF2B5EF4-FFF2-40B4-BE49-F238E27FC236}">
                <a16:creationId xmlns:a16="http://schemas.microsoft.com/office/drawing/2014/main" id="{95DB777B-D96B-1A24-AF19-B83740942E94}"/>
              </a:ext>
            </a:extLst>
          </p:cNvPr>
          <p:cNvSpPr/>
          <p:nvPr/>
        </p:nvSpPr>
        <p:spPr>
          <a:xfrm>
            <a:off x="1712220" y="3067012"/>
            <a:ext cx="723975" cy="72397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1553084-FB20-E741-10C5-809D4F8B1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59851" y="1383750"/>
            <a:ext cx="4090498" cy="4090498"/>
          </a:xfrm>
          <a:prstGeom prst="rect">
            <a:avLst/>
          </a:prstGeom>
        </p:spPr>
      </p:pic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11F3E84C-22D6-942C-7762-E090689287C6}"/>
              </a:ext>
            </a:extLst>
          </p:cNvPr>
          <p:cNvSpPr/>
          <p:nvPr/>
        </p:nvSpPr>
        <p:spPr>
          <a:xfrm>
            <a:off x="5410200" y="0"/>
            <a:ext cx="6781800" cy="6858000"/>
          </a:xfrm>
          <a:prstGeom prst="round2DiagRect">
            <a:avLst>
              <a:gd name="adj1" fmla="val 0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0B3E1-BE11-7CD7-07B2-A864E94AB2B3}"/>
              </a:ext>
            </a:extLst>
          </p:cNvPr>
          <p:cNvSpPr txBox="1"/>
          <p:nvPr/>
        </p:nvSpPr>
        <p:spPr>
          <a:xfrm>
            <a:off x="5961184" y="2672863"/>
            <a:ext cx="5679832" cy="19343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cap="all"/>
            </a:pPr>
            <a:r>
              <a:rPr lang="en-US" sz="3600" kern="1200" cap="all" spc="3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Implementation details</a:t>
            </a:r>
            <a:br>
              <a:rPr lang="en-US" sz="3600" kern="1200" cap="all" spc="3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600" kern="1200" cap="all" spc="3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396578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5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21841E-CD3B-2FD6-E5D5-8C0C36FB1A5F}"/>
              </a:ext>
            </a:extLst>
          </p:cNvPr>
          <p:cNvSpPr txBox="1"/>
          <p:nvPr/>
        </p:nvSpPr>
        <p:spPr>
          <a:xfrm>
            <a:off x="396162" y="701675"/>
            <a:ext cx="3970176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300" baseline="0" dirty="0">
                <a:latin typeface="+mj-lt"/>
                <a:ea typeface="+mj-ea"/>
                <a:cs typeface="+mj-cs"/>
              </a:rPr>
              <a:t>Data Preproccesing</a:t>
            </a:r>
          </a:p>
        </p:txBody>
      </p:sp>
      <p:graphicFrame>
        <p:nvGraphicFramePr>
          <p:cNvPr id="29" name="TextBox 18">
            <a:extLst>
              <a:ext uri="{FF2B5EF4-FFF2-40B4-BE49-F238E27FC236}">
                <a16:creationId xmlns:a16="http://schemas.microsoft.com/office/drawing/2014/main" id="{FB1077DA-839C-A802-519A-C7849F6128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050073"/>
              </p:ext>
            </p:extLst>
          </p:nvPr>
        </p:nvGraphicFramePr>
        <p:xfrm>
          <a:off x="5410200" y="701675"/>
          <a:ext cx="6096000" cy="547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613539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47D890B-2075-C470-7A1B-D3A37EE78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417126"/>
              </p:ext>
            </p:extLst>
          </p:nvPr>
        </p:nvGraphicFramePr>
        <p:xfrm>
          <a:off x="294640" y="1656080"/>
          <a:ext cx="11602720" cy="498304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664375374"/>
                    </a:ext>
                  </a:extLst>
                </a:gridCol>
                <a:gridCol w="4566389">
                  <a:extLst>
                    <a:ext uri="{9D8B030D-6E8A-4147-A177-3AD203B41FA5}">
                      <a16:colId xmlns:a16="http://schemas.microsoft.com/office/drawing/2014/main" val="543786875"/>
                    </a:ext>
                  </a:extLst>
                </a:gridCol>
                <a:gridCol w="4567451">
                  <a:extLst>
                    <a:ext uri="{9D8B030D-6E8A-4147-A177-3AD203B41FA5}">
                      <a16:colId xmlns:a16="http://schemas.microsoft.com/office/drawing/2014/main" val="1725266738"/>
                    </a:ext>
                  </a:extLst>
                </a:gridCol>
              </a:tblGrid>
              <a:tr h="594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Hyper 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Model before optimization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Model after optimization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837728"/>
                  </a:ext>
                </a:extLst>
              </a:tr>
              <a:tr h="594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Pretrained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ResNet50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ResNet50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440465"/>
                  </a:ext>
                </a:extLst>
              </a:tr>
              <a:tr h="59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weights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ImageNet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effectLst/>
                        </a:rPr>
                        <a:t>ImageNet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94659"/>
                  </a:ext>
                </a:extLst>
              </a:tr>
              <a:tr h="59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Pooling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max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average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040365"/>
                  </a:ext>
                </a:extLst>
              </a:tr>
              <a:tr h="11869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Top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Dense(32, activation='tanh’)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Dense(16, activation='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softmax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')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Dense(160, activation='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relu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')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Dense(16, activation='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softmax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')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581264"/>
                  </a:ext>
                </a:extLst>
              </a:tr>
              <a:tr h="11869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1963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DB65DDD-B177-A3B9-86BE-A886E4A06D1B}"/>
              </a:ext>
            </a:extLst>
          </p:cNvPr>
          <p:cNvSpPr txBox="1"/>
          <p:nvPr/>
        </p:nvSpPr>
        <p:spPr>
          <a:xfrm>
            <a:off x="3627119" y="276905"/>
            <a:ext cx="4937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Hyper parameters</a:t>
            </a:r>
          </a:p>
        </p:txBody>
      </p:sp>
    </p:spTree>
    <p:extLst>
      <p:ext uri="{BB962C8B-B14F-4D97-AF65-F5344CB8AC3E}">
        <p14:creationId xmlns:p14="http://schemas.microsoft.com/office/powerpoint/2010/main" val="73336951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6DB943-79CD-46F9-83E1-9610EB17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 descr="Database">
            <a:extLst>
              <a:ext uri="{FF2B5EF4-FFF2-40B4-BE49-F238E27FC236}">
                <a16:creationId xmlns:a16="http://schemas.microsoft.com/office/drawing/2014/main" id="{95DB777B-D96B-1A24-AF19-B83740942E94}"/>
              </a:ext>
            </a:extLst>
          </p:cNvPr>
          <p:cNvSpPr/>
          <p:nvPr/>
        </p:nvSpPr>
        <p:spPr>
          <a:xfrm>
            <a:off x="1712220" y="3067012"/>
            <a:ext cx="723975" cy="72397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1553084-FB20-E741-10C5-809D4F8B1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59851" y="1383750"/>
            <a:ext cx="4090498" cy="4090498"/>
          </a:xfrm>
          <a:prstGeom prst="rect">
            <a:avLst/>
          </a:prstGeom>
        </p:spPr>
      </p:pic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3490D0D7-95FE-EFC8-5FEE-2E379B8AB5B6}"/>
              </a:ext>
            </a:extLst>
          </p:cNvPr>
          <p:cNvSpPr/>
          <p:nvPr/>
        </p:nvSpPr>
        <p:spPr>
          <a:xfrm>
            <a:off x="5410200" y="0"/>
            <a:ext cx="6781800" cy="6858000"/>
          </a:xfrm>
          <a:prstGeom prst="round2DiagRect">
            <a:avLst>
              <a:gd name="adj1" fmla="val 0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0B3E1-BE11-7CD7-07B2-A864E94AB2B3}"/>
              </a:ext>
            </a:extLst>
          </p:cNvPr>
          <p:cNvSpPr txBox="1"/>
          <p:nvPr/>
        </p:nvSpPr>
        <p:spPr>
          <a:xfrm>
            <a:off x="5961184" y="2765218"/>
            <a:ext cx="5679832" cy="17873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cap="all"/>
            </a:pPr>
            <a:r>
              <a:rPr lang="en-US" sz="4000" kern="1200" cap="all" spc="3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 and visualizations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cap="all"/>
            </a:pPr>
            <a:endParaRPr lang="en-US" sz="4000" kern="1200" cap="all" spc="3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258037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9AEBC19-E16E-E2B8-85CD-7220F1253FFB}"/>
              </a:ext>
            </a:extLst>
          </p:cNvPr>
          <p:cNvGrpSpPr/>
          <p:nvPr/>
        </p:nvGrpSpPr>
        <p:grpSpPr>
          <a:xfrm>
            <a:off x="235160" y="244273"/>
            <a:ext cx="11721679" cy="4811631"/>
            <a:chOff x="206112" y="1100800"/>
            <a:chExt cx="11721679" cy="48116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341DEB-A35C-50ED-62B1-62115D08E4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594791" y="1852875"/>
              <a:ext cx="5333000" cy="4059556"/>
            </a:xfrm>
            <a:prstGeom prst="rect">
              <a:avLst/>
            </a:prstGeom>
            <a:noFill/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23FCFF-0FFC-2F20-1BD6-D3FCBBEA79AE}"/>
                </a:ext>
              </a:extLst>
            </p:cNvPr>
            <p:cNvSpPr txBox="1"/>
            <p:nvPr/>
          </p:nvSpPr>
          <p:spPr>
            <a:xfrm>
              <a:off x="7477038" y="1100800"/>
              <a:ext cx="3954716" cy="647992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40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After Optimization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66EC8A3-87B0-9002-8DE7-E70908B6C5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6112" y="1852874"/>
              <a:ext cx="5391099" cy="4059557"/>
            </a:xfrm>
            <a:prstGeom prst="rect">
              <a:avLst/>
            </a:prstGeom>
            <a:noFill/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F2B74D-15EB-E039-9065-0925B338F3CD}"/>
                </a:ext>
              </a:extLst>
            </p:cNvPr>
            <p:cNvSpPr txBox="1"/>
            <p:nvPr/>
          </p:nvSpPr>
          <p:spPr>
            <a:xfrm>
              <a:off x="932662" y="1100800"/>
              <a:ext cx="4179456" cy="752074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40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Before Optimization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7C00204-51F6-DB88-770F-379997D0E267}"/>
              </a:ext>
            </a:extLst>
          </p:cNvPr>
          <p:cNvSpPr txBox="1"/>
          <p:nvPr/>
        </p:nvSpPr>
        <p:spPr>
          <a:xfrm>
            <a:off x="1237799" y="5653994"/>
            <a:ext cx="3385820" cy="53710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22EC11-E43F-ACC5-76CE-C82D8B0838B1}"/>
              </a:ext>
            </a:extLst>
          </p:cNvPr>
          <p:cNvSpPr txBox="1"/>
          <p:nvPr/>
        </p:nvSpPr>
        <p:spPr>
          <a:xfrm>
            <a:off x="805889" y="5176653"/>
            <a:ext cx="4491098" cy="157816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Training Accuracy: 82.4%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Validation Accuracy: 79%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Testing Accuracy: 80%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535242-CAB2-7917-7811-B14F82F2F33C}"/>
              </a:ext>
            </a:extLst>
          </p:cNvPr>
          <p:cNvSpPr txBox="1"/>
          <p:nvPr/>
        </p:nvSpPr>
        <p:spPr>
          <a:xfrm>
            <a:off x="7237895" y="5176654"/>
            <a:ext cx="4491098" cy="157816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Training Accuracy: 97.5%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Validation Accuracy: 83%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Testing Accuracy: 85%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716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06097418-43B1-7A1C-E5D5-134BE4E41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858971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6DB943-79CD-46F9-83E1-9610EB17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0B3E1-BE11-7CD7-07B2-A864E94AB2B3}"/>
              </a:ext>
            </a:extLst>
          </p:cNvPr>
          <p:cNvSpPr txBox="1"/>
          <p:nvPr/>
        </p:nvSpPr>
        <p:spPr>
          <a:xfrm>
            <a:off x="6617791" y="1642117"/>
            <a:ext cx="4366617" cy="30462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cap="all"/>
            </a:pPr>
            <a:r>
              <a:rPr lang="en-US" sz="3600" kern="1200" cap="all" spc="3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 used in the Paper</a:t>
            </a:r>
            <a:br>
              <a:rPr lang="en-US" sz="3600" kern="1200" cap="all" spc="3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600" kern="1200" cap="all" spc="3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95462CCA-EF23-D5EB-2CC0-0894093D7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1" y="1383751"/>
            <a:ext cx="4090498" cy="409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2487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3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043E0-2113-7C09-A3A6-E80095B2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561" y="3092065"/>
            <a:ext cx="3057379" cy="673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badi" panose="020B0604020202020204" pitchFamily="34" charset="0"/>
              </a:rPr>
              <a:t>Resnet-50</a:t>
            </a:r>
          </a:p>
        </p:txBody>
      </p: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EF331567-F19D-19C1-DDCE-98C27784A3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2" r="23455"/>
          <a:stretch/>
        </p:blipFill>
        <p:spPr>
          <a:xfrm>
            <a:off x="4762500" y="1076960"/>
            <a:ext cx="7429500" cy="41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6026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43E0-2113-7C09-A3A6-E80095B2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607" y="351691"/>
            <a:ext cx="2760785" cy="54512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Resnet-50</a:t>
            </a: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73C90FF-4DFC-14BA-D235-52CD67431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" y="2655502"/>
            <a:ext cx="12096118" cy="1753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2220EA-2D4B-24E0-F8DA-13341CC71A30}"/>
              </a:ext>
            </a:extLst>
          </p:cNvPr>
          <p:cNvSpPr txBox="1"/>
          <p:nvPr/>
        </p:nvSpPr>
        <p:spPr>
          <a:xfrm>
            <a:off x="2957829" y="5286614"/>
            <a:ext cx="627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b="0" i="0" dirty="0">
                <a:effectLst/>
                <a:latin typeface="Inter"/>
              </a:rPr>
              <a:t>Model trained on ImageNet Dataset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773292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B8F75B-C884-4D2B-AE54-13C07B581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9C863063-2604-E9E2-618D-B4A541D24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42" t="29971" r="80363" b="17882"/>
          <a:stretch/>
        </p:blipFill>
        <p:spPr>
          <a:xfrm>
            <a:off x="581078" y="1053074"/>
            <a:ext cx="2367520" cy="45379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F85557-2773-B7C3-1F6A-EBCAF3CB47B7}"/>
              </a:ext>
            </a:extLst>
          </p:cNvPr>
          <p:cNvSpPr txBox="1"/>
          <p:nvPr/>
        </p:nvSpPr>
        <p:spPr>
          <a:xfrm>
            <a:off x="133610" y="3187114"/>
            <a:ext cx="447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23E558-0197-D7B5-9002-869683FA1F99}"/>
              </a:ext>
            </a:extLst>
          </p:cNvPr>
          <p:cNvSpPr txBox="1"/>
          <p:nvPr/>
        </p:nvSpPr>
        <p:spPr>
          <a:xfrm>
            <a:off x="1543893" y="641785"/>
            <a:ext cx="447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0490A1-6116-D840-4A07-1599AF99289A}"/>
              </a:ext>
            </a:extLst>
          </p:cNvPr>
          <p:cNvSpPr txBox="1"/>
          <p:nvPr/>
        </p:nvSpPr>
        <p:spPr>
          <a:xfrm>
            <a:off x="2916344" y="3310224"/>
            <a:ext cx="249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 = f(X) + X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67C4F4-00E3-369B-DFF6-DDA614252553}"/>
              </a:ext>
            </a:extLst>
          </p:cNvPr>
          <p:cNvSpPr txBox="1"/>
          <p:nvPr/>
        </p:nvSpPr>
        <p:spPr>
          <a:xfrm>
            <a:off x="6376775" y="2525394"/>
            <a:ext cx="5234147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Avoid vanishing gradient problem</a:t>
            </a:r>
          </a:p>
        </p:txBody>
      </p:sp>
    </p:spTree>
    <p:extLst>
      <p:ext uri="{BB962C8B-B14F-4D97-AF65-F5344CB8AC3E}">
        <p14:creationId xmlns:p14="http://schemas.microsoft.com/office/powerpoint/2010/main" val="21429443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B8F75B-C884-4D2B-AE54-13C07B581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C863063-2604-E9E2-618D-B4A541D24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581078" y="1053074"/>
            <a:ext cx="2367520" cy="45379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F85557-2773-B7C3-1F6A-EBCAF3CB47B7}"/>
              </a:ext>
            </a:extLst>
          </p:cNvPr>
          <p:cNvSpPr txBox="1"/>
          <p:nvPr/>
        </p:nvSpPr>
        <p:spPr>
          <a:xfrm>
            <a:off x="133610" y="3187114"/>
            <a:ext cx="447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23E558-0197-D7B5-9002-869683FA1F99}"/>
              </a:ext>
            </a:extLst>
          </p:cNvPr>
          <p:cNvSpPr txBox="1"/>
          <p:nvPr/>
        </p:nvSpPr>
        <p:spPr>
          <a:xfrm>
            <a:off x="1543893" y="641785"/>
            <a:ext cx="447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0490A1-6116-D840-4A07-1599AF99289A}"/>
              </a:ext>
            </a:extLst>
          </p:cNvPr>
          <p:cNvSpPr txBox="1"/>
          <p:nvPr/>
        </p:nvSpPr>
        <p:spPr>
          <a:xfrm>
            <a:off x="2916344" y="3310224"/>
            <a:ext cx="249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 = f(X) + X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6A36A3-43F3-2009-8987-7F662D58C8F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146580" y="3771889"/>
            <a:ext cx="1032888" cy="948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42D374-794C-BFA6-147A-185FBC690CE9}"/>
              </a:ext>
            </a:extLst>
          </p:cNvPr>
          <p:cNvSpPr txBox="1"/>
          <p:nvPr/>
        </p:nvSpPr>
        <p:spPr>
          <a:xfrm>
            <a:off x="3226086" y="4720848"/>
            <a:ext cx="18409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Conv(X)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5BC720-7771-5EBE-B2AD-29C8E2D041A8}"/>
              </a:ext>
            </a:extLst>
          </p:cNvPr>
          <p:cNvSpPr txBox="1"/>
          <p:nvPr/>
        </p:nvSpPr>
        <p:spPr>
          <a:xfrm>
            <a:off x="6577764" y="5113968"/>
            <a:ext cx="483216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8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Because</a:t>
            </a:r>
            <a:endParaRPr lang="en-US" sz="4400" dirty="0">
              <a:effectLst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800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Input shape != output shape</a:t>
            </a:r>
            <a:endParaRPr lang="en-US" sz="4400" dirty="0"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2C4FD-84C1-2D37-05A2-0EA361FDD499}"/>
              </a:ext>
            </a:extLst>
          </p:cNvPr>
          <p:cNvSpPr txBox="1"/>
          <p:nvPr/>
        </p:nvSpPr>
        <p:spPr>
          <a:xfrm>
            <a:off x="6376775" y="2525394"/>
            <a:ext cx="5234147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Avoid vanishing gradient problem</a:t>
            </a:r>
          </a:p>
        </p:txBody>
      </p:sp>
    </p:spTree>
    <p:extLst>
      <p:ext uri="{BB962C8B-B14F-4D97-AF65-F5344CB8AC3E}">
        <p14:creationId xmlns:p14="http://schemas.microsoft.com/office/powerpoint/2010/main" val="1565534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6DB943-79CD-46F9-83E1-9610EB17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 descr="Database">
            <a:extLst>
              <a:ext uri="{FF2B5EF4-FFF2-40B4-BE49-F238E27FC236}">
                <a16:creationId xmlns:a16="http://schemas.microsoft.com/office/drawing/2014/main" id="{95DB777B-D96B-1A24-AF19-B83740942E94}"/>
              </a:ext>
            </a:extLst>
          </p:cNvPr>
          <p:cNvSpPr/>
          <p:nvPr/>
        </p:nvSpPr>
        <p:spPr>
          <a:xfrm>
            <a:off x="1712220" y="3067012"/>
            <a:ext cx="723975" cy="72397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1553084-FB20-E741-10C5-809D4F8B1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59851" y="1383750"/>
            <a:ext cx="4090498" cy="4090498"/>
          </a:xfrm>
          <a:prstGeom prst="rect">
            <a:avLst/>
          </a:prstGeom>
        </p:spPr>
      </p:pic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3D9D21DC-9511-319A-A9E8-B24F3C3FBE8A}"/>
              </a:ext>
            </a:extLst>
          </p:cNvPr>
          <p:cNvSpPr/>
          <p:nvPr/>
        </p:nvSpPr>
        <p:spPr>
          <a:xfrm>
            <a:off x="5410198" y="0"/>
            <a:ext cx="6781801" cy="6858000"/>
          </a:xfrm>
          <a:prstGeom prst="round2DiagRect">
            <a:avLst>
              <a:gd name="adj1" fmla="val 0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0B3E1-BE11-7CD7-07B2-A864E94AB2B3}"/>
              </a:ext>
            </a:extLst>
          </p:cNvPr>
          <p:cNvSpPr txBox="1"/>
          <p:nvPr/>
        </p:nvSpPr>
        <p:spPr>
          <a:xfrm>
            <a:off x="6617791" y="2672863"/>
            <a:ext cx="4366617" cy="19343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cap="all"/>
            </a:pPr>
            <a:r>
              <a:rPr lang="en-US" sz="3600" kern="1200" cap="all" spc="3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details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cap="all"/>
            </a:pPr>
            <a:endParaRPr lang="en-US" sz="3600" kern="1200" cap="all" spc="3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7848404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70EB80D-65EA-4DBD-9203-5A6D61FF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479" y="286548"/>
            <a:ext cx="3528060" cy="91731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 fontAlgn="base"/>
            <a:r>
              <a:rPr lang="en-US" sz="3600" b="1" kern="1200" cap="all" spc="3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🌸|Flowers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0B0A6-3385-9FF0-F30D-675B2F891E71}"/>
              </a:ext>
            </a:extLst>
          </p:cNvPr>
          <p:cNvSpPr txBox="1"/>
          <p:nvPr/>
        </p:nvSpPr>
        <p:spPr>
          <a:xfrm>
            <a:off x="3973754" y="1546590"/>
            <a:ext cx="41478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3200" b="0" i="0" dirty="0">
                <a:effectLst/>
                <a:latin typeface="Inter"/>
              </a:rPr>
              <a:t>The dataset contains images of 16 different flowers species.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18" name="Picture 38" descr="كاغل - ويكيبيديا">
            <a:extLst>
              <a:ext uri="{FF2B5EF4-FFF2-40B4-BE49-F238E27FC236}">
                <a16:creationId xmlns:a16="http://schemas.microsoft.com/office/drawing/2014/main" id="{86C54782-4BE8-2E1E-BC6B-97B445F09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785" y="5224276"/>
            <a:ext cx="2100430" cy="8112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427FB0-3EB0-9583-93B4-0EFFF3FA3701}"/>
              </a:ext>
            </a:extLst>
          </p:cNvPr>
          <p:cNvSpPr txBox="1"/>
          <p:nvPr/>
        </p:nvSpPr>
        <p:spPr>
          <a:xfrm>
            <a:off x="3186354" y="3608693"/>
            <a:ext cx="5722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3200" b="0" i="0" dirty="0">
                <a:effectLst/>
                <a:latin typeface="Inter"/>
              </a:rPr>
              <a:t>Total number of </a:t>
            </a:r>
            <a:r>
              <a:rPr lang="en-US" sz="3200" dirty="0">
                <a:latin typeface="Inter"/>
              </a:rPr>
              <a:t>Images: 15740</a:t>
            </a:r>
          </a:p>
          <a:p>
            <a:pPr algn="ctr" fontAlgn="base"/>
            <a:r>
              <a:rPr lang="en-US" sz="3200" dirty="0">
                <a:latin typeface="Inter"/>
              </a:rPr>
              <a:t>(239 MB)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45810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A92BD"/>
      </a:accent1>
      <a:accent2>
        <a:srgbClr val="BF7A91"/>
      </a:accent2>
      <a:accent3>
        <a:srgbClr val="CA9692"/>
      </a:accent3>
      <a:accent4>
        <a:srgbClr val="BF9C7A"/>
      </a:accent4>
      <a:accent5>
        <a:srgbClr val="A9A57A"/>
      </a:accent5>
      <a:accent6>
        <a:srgbClr val="97AB6E"/>
      </a:accent6>
      <a:hlink>
        <a:srgbClr val="568E64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500</Words>
  <Application>Microsoft Office PowerPoint</Application>
  <PresentationFormat>Widescreen</PresentationFormat>
  <Paragraphs>85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Abadi</vt:lpstr>
      <vt:lpstr>Arial</vt:lpstr>
      <vt:lpstr>Calibri</vt:lpstr>
      <vt:lpstr>Gill Sans MT</vt:lpstr>
      <vt:lpstr>Goudy Old Style</vt:lpstr>
      <vt:lpstr>Inter</vt:lpstr>
      <vt:lpstr>ClassicFrameVTI</vt:lpstr>
      <vt:lpstr>Selected 2 Project</vt:lpstr>
      <vt:lpstr>Content</vt:lpstr>
      <vt:lpstr>PowerPoint Presentation</vt:lpstr>
      <vt:lpstr>Resnet-50</vt:lpstr>
      <vt:lpstr>Resnet-50</vt:lpstr>
      <vt:lpstr>PowerPoint Presentation</vt:lpstr>
      <vt:lpstr>PowerPoint Presentation</vt:lpstr>
      <vt:lpstr>PowerPoint Presentation</vt:lpstr>
      <vt:lpstr>🌸|Flowers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Selected 2 Project</dc:title>
  <dc:creator>AHMAD DOMA</dc:creator>
  <cp:lastModifiedBy>AHMAD DOMA</cp:lastModifiedBy>
  <cp:revision>24</cp:revision>
  <dcterms:created xsi:type="dcterms:W3CDTF">2022-05-13T11:12:19Z</dcterms:created>
  <dcterms:modified xsi:type="dcterms:W3CDTF">2022-05-18T15:00:31Z</dcterms:modified>
</cp:coreProperties>
</file>